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ink/ink1.xml" ContentType="application/inkml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56"/>
  </p:notesMasterIdLst>
  <p:sldIdLst>
    <p:sldId id="256" r:id="rId5"/>
    <p:sldId id="5390" r:id="rId6"/>
    <p:sldId id="274" r:id="rId7"/>
    <p:sldId id="5387" r:id="rId8"/>
    <p:sldId id="2502" r:id="rId9"/>
    <p:sldId id="5388" r:id="rId10"/>
    <p:sldId id="275" r:id="rId11"/>
    <p:sldId id="5389" r:id="rId12"/>
    <p:sldId id="2499" r:id="rId13"/>
    <p:sldId id="2500" r:id="rId14"/>
    <p:sldId id="258" r:id="rId15"/>
    <p:sldId id="2501" r:id="rId16"/>
    <p:sldId id="5381" r:id="rId17"/>
    <p:sldId id="278" r:id="rId18"/>
    <p:sldId id="282" r:id="rId19"/>
    <p:sldId id="283" r:id="rId20"/>
    <p:sldId id="2443" r:id="rId21"/>
    <p:sldId id="5397" r:id="rId22"/>
    <p:sldId id="2444" r:id="rId23"/>
    <p:sldId id="2445" r:id="rId24"/>
    <p:sldId id="5398" r:id="rId25"/>
    <p:sldId id="2447" r:id="rId26"/>
    <p:sldId id="2448" r:id="rId27"/>
    <p:sldId id="2449" r:id="rId28"/>
    <p:sldId id="2450" r:id="rId29"/>
    <p:sldId id="2451" r:id="rId30"/>
    <p:sldId id="5392" r:id="rId31"/>
    <p:sldId id="2452" r:id="rId32"/>
    <p:sldId id="2496" r:id="rId33"/>
    <p:sldId id="5393" r:id="rId34"/>
    <p:sldId id="2454" r:id="rId35"/>
    <p:sldId id="5394" r:id="rId36"/>
    <p:sldId id="5401" r:id="rId37"/>
    <p:sldId id="5400" r:id="rId38"/>
    <p:sldId id="2456" r:id="rId39"/>
    <p:sldId id="2457" r:id="rId40"/>
    <p:sldId id="5395" r:id="rId41"/>
    <p:sldId id="2497" r:id="rId42"/>
    <p:sldId id="5396" r:id="rId43"/>
    <p:sldId id="5383" r:id="rId44"/>
    <p:sldId id="2460" r:id="rId45"/>
    <p:sldId id="2461" r:id="rId46"/>
    <p:sldId id="2462" r:id="rId47"/>
    <p:sldId id="2463" r:id="rId48"/>
    <p:sldId id="1977" r:id="rId49"/>
    <p:sldId id="1988" r:id="rId50"/>
    <p:sldId id="1978" r:id="rId51"/>
    <p:sldId id="1979" r:id="rId52"/>
    <p:sldId id="5385" r:id="rId53"/>
    <p:sldId id="284" r:id="rId54"/>
    <p:sldId id="268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2"/>
    <a:srgbClr val="396FD8"/>
    <a:srgbClr val="A57EFC"/>
    <a:srgbClr val="5E478F"/>
    <a:srgbClr val="FBD3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652CA8-D94C-9549-9128-990D5DBEAA96}" v="290" vWet="292" dt="2022-11-09T17:40:59.371"/>
    <p1510:client id="{DC5D8E03-CE6D-4547-8D1A-85DE25159D72}" v="1" dt="2022-11-09T17:58:39.7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microsoft.com/office/2016/11/relationships/changesInfo" Target="changesInfos/changesInfo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dd Little" userId="ef989e96-92d9-4e76-9dad-4c562c86dd1c" providerId="ADAL" clId="{DC5D8E03-CE6D-4547-8D1A-85DE25159D72}"/>
    <pc:docChg chg="undo custSel addSld delSld">
      <pc:chgData name="Todd Little" userId="ef989e96-92d9-4e76-9dad-4c562c86dd1c" providerId="ADAL" clId="{DC5D8E03-CE6D-4547-8D1A-85DE25159D72}" dt="2022-11-09T17:58:39.764" v="2" actId="47"/>
      <pc:docMkLst>
        <pc:docMk/>
      </pc:docMkLst>
      <pc:sldChg chg="del">
        <pc:chgData name="Todd Little" userId="ef989e96-92d9-4e76-9dad-4c562c86dd1c" providerId="ADAL" clId="{DC5D8E03-CE6D-4547-8D1A-85DE25159D72}" dt="2022-11-09T17:58:39.764" v="2" actId="47"/>
        <pc:sldMkLst>
          <pc:docMk/>
          <pc:sldMk cId="2858474426" sldId="5391"/>
        </pc:sldMkLst>
      </pc:sldChg>
      <pc:sldChg chg="new del">
        <pc:chgData name="Todd Little" userId="ef989e96-92d9-4e76-9dad-4c562c86dd1c" providerId="ADAL" clId="{DC5D8E03-CE6D-4547-8D1A-85DE25159D72}" dt="2022-11-09T17:40:13.332" v="1" actId="680"/>
        <pc:sldMkLst>
          <pc:docMk/>
          <pc:sldMk cId="100948114" sldId="5402"/>
        </pc:sldMkLst>
      </pc:sldChg>
    </pc:docChg>
  </pc:docChgLst>
  <pc:docChgLst>
    <pc:chgData name="Joey Spooner" userId="61d97e58-16a5-45be-a346-e4077e87de54" providerId="ADAL" clId="{66652CA8-D94C-9549-9128-990D5DBEAA96}"/>
    <pc:docChg chg="undo redo custSel addSld delSld modSld sldOrd modMainMaster">
      <pc:chgData name="Joey Spooner" userId="61d97e58-16a5-45be-a346-e4077e87de54" providerId="ADAL" clId="{66652CA8-D94C-9549-9128-990D5DBEAA96}" dt="2022-11-09T16:34:02.236" v="710" actId="20577"/>
      <pc:docMkLst>
        <pc:docMk/>
      </pc:docMkLst>
      <pc:sldChg chg="addSp delSp modSp mod">
        <pc:chgData name="Joey Spooner" userId="61d97e58-16a5-45be-a346-e4077e87de54" providerId="ADAL" clId="{66652CA8-D94C-9549-9128-990D5DBEAA96}" dt="2022-11-09T00:25:16.892" v="59" actId="1076"/>
        <pc:sldMkLst>
          <pc:docMk/>
          <pc:sldMk cId="2971384850" sldId="256"/>
        </pc:sldMkLst>
        <pc:spChg chg="add del mod">
          <ac:chgData name="Joey Spooner" userId="61d97e58-16a5-45be-a346-e4077e87de54" providerId="ADAL" clId="{66652CA8-D94C-9549-9128-990D5DBEAA96}" dt="2022-11-09T00:23:48.053" v="9"/>
          <ac:spMkLst>
            <pc:docMk/>
            <pc:sldMk cId="2971384850" sldId="256"/>
            <ac:spMk id="2" creationId="{09AB488E-BF3D-5AD0-4AFD-0B55599B0896}"/>
          </ac:spMkLst>
        </pc:spChg>
        <pc:spChg chg="add del mod">
          <ac:chgData name="Joey Spooner" userId="61d97e58-16a5-45be-a346-e4077e87de54" providerId="ADAL" clId="{66652CA8-D94C-9549-9128-990D5DBEAA96}" dt="2022-11-09T00:23:49.269" v="11"/>
          <ac:spMkLst>
            <pc:docMk/>
            <pc:sldMk cId="2971384850" sldId="256"/>
            <ac:spMk id="4" creationId="{1D496EDA-5838-99DD-2B49-748FB1775851}"/>
          </ac:spMkLst>
        </pc:spChg>
        <pc:spChg chg="add mod">
          <ac:chgData name="Joey Spooner" userId="61d97e58-16a5-45be-a346-e4077e87de54" providerId="ADAL" clId="{66652CA8-D94C-9549-9128-990D5DBEAA96}" dt="2022-11-09T00:25:16.892" v="59" actId="1076"/>
          <ac:spMkLst>
            <pc:docMk/>
            <pc:sldMk cId="2971384850" sldId="256"/>
            <ac:spMk id="7" creationId="{485F2492-255E-2309-C16C-2A43E32F6594}"/>
          </ac:spMkLst>
        </pc:spChg>
        <pc:spChg chg="mod">
          <ac:chgData name="Joey Spooner" userId="61d97e58-16a5-45be-a346-e4077e87de54" providerId="ADAL" clId="{66652CA8-D94C-9549-9128-990D5DBEAA96}" dt="2022-11-09T00:24:55.955" v="56" actId="1076"/>
          <ac:spMkLst>
            <pc:docMk/>
            <pc:sldMk cId="2971384850" sldId="256"/>
            <ac:spMk id="14" creationId="{D46D4940-ECB0-40D0-2F20-E574CE9DE4FE}"/>
          </ac:spMkLst>
        </pc:spChg>
        <pc:cxnChg chg="add mod">
          <ac:chgData name="Joey Spooner" userId="61d97e58-16a5-45be-a346-e4077e87de54" providerId="ADAL" clId="{66652CA8-D94C-9549-9128-990D5DBEAA96}" dt="2022-11-09T00:24:20.418" v="22" actId="1076"/>
          <ac:cxnSpMkLst>
            <pc:docMk/>
            <pc:sldMk cId="2971384850" sldId="256"/>
            <ac:cxnSpMk id="5" creationId="{24DCE4F5-F8C1-50E7-9D67-974C1CF41C88}"/>
          </ac:cxnSpMkLst>
        </pc:cxnChg>
      </pc:sldChg>
      <pc:sldChg chg="del">
        <pc:chgData name="Joey Spooner" userId="61d97e58-16a5-45be-a346-e4077e87de54" providerId="ADAL" clId="{66652CA8-D94C-9549-9128-990D5DBEAA96}" dt="2022-11-09T15:54:14.257" v="418" actId="2696"/>
        <pc:sldMkLst>
          <pc:docMk/>
          <pc:sldMk cId="2521950706" sldId="285"/>
        </pc:sldMkLst>
      </pc:sldChg>
      <pc:sldChg chg="mod modShow">
        <pc:chgData name="Joey Spooner" userId="61d97e58-16a5-45be-a346-e4077e87de54" providerId="ADAL" clId="{66652CA8-D94C-9549-9128-990D5DBEAA96}" dt="2022-11-09T15:53:42.547" v="417" actId="729"/>
        <pc:sldMkLst>
          <pc:docMk/>
          <pc:sldMk cId="3357037563" sldId="1988"/>
        </pc:sldMkLst>
      </pc:sldChg>
      <pc:sldChg chg="mod modShow">
        <pc:chgData name="Joey Spooner" userId="61d97e58-16a5-45be-a346-e4077e87de54" providerId="ADAL" clId="{66652CA8-D94C-9549-9128-990D5DBEAA96}" dt="2022-11-09T15:47:04.646" v="355" actId="729"/>
        <pc:sldMkLst>
          <pc:docMk/>
          <pc:sldMk cId="3065316428" sldId="2443"/>
        </pc:sldMkLst>
      </pc:sldChg>
      <pc:sldChg chg="mod modShow">
        <pc:chgData name="Joey Spooner" userId="61d97e58-16a5-45be-a346-e4077e87de54" providerId="ADAL" clId="{66652CA8-D94C-9549-9128-990D5DBEAA96}" dt="2022-11-09T00:57:57.835" v="346" actId="729"/>
        <pc:sldMkLst>
          <pc:docMk/>
          <pc:sldMk cId="1485337415" sldId="2444"/>
        </pc:sldMkLst>
      </pc:sldChg>
      <pc:sldChg chg="addSp delSp modSp mod modClrScheme delAnim modShow chgLayout">
        <pc:chgData name="Joey Spooner" userId="61d97e58-16a5-45be-a346-e4077e87de54" providerId="ADAL" clId="{66652CA8-D94C-9549-9128-990D5DBEAA96}" dt="2022-11-09T16:12:33.584" v="457" actId="1076"/>
        <pc:sldMkLst>
          <pc:docMk/>
          <pc:sldMk cId="827026139" sldId="2445"/>
        </pc:sldMkLst>
        <pc:spChg chg="mod ord">
          <ac:chgData name="Joey Spooner" userId="61d97e58-16a5-45be-a346-e4077e87de54" providerId="ADAL" clId="{66652CA8-D94C-9549-9128-990D5DBEAA96}" dt="2022-11-09T15:57:23.748" v="421" actId="700"/>
          <ac:spMkLst>
            <pc:docMk/>
            <pc:sldMk cId="827026139" sldId="2445"/>
            <ac:spMk id="2" creationId="{00000000-0000-0000-0000-000000000000}"/>
          </ac:spMkLst>
        </pc:spChg>
        <pc:spChg chg="add mod ord">
          <ac:chgData name="Joey Spooner" userId="61d97e58-16a5-45be-a346-e4077e87de54" providerId="ADAL" clId="{66652CA8-D94C-9549-9128-990D5DBEAA96}" dt="2022-11-09T16:09:57.152" v="454"/>
          <ac:spMkLst>
            <pc:docMk/>
            <pc:sldMk cId="827026139" sldId="2445"/>
            <ac:spMk id="3" creationId="{906D2BCE-F4CD-7393-3AE8-D27EB45868CE}"/>
          </ac:spMkLst>
        </pc:spChg>
        <pc:spChg chg="mod">
          <ac:chgData name="Joey Spooner" userId="61d97e58-16a5-45be-a346-e4077e87de54" providerId="ADAL" clId="{66652CA8-D94C-9549-9128-990D5DBEAA96}" dt="2022-11-09T16:09:18.226" v="433" actId="14100"/>
          <ac:spMkLst>
            <pc:docMk/>
            <pc:sldMk cId="827026139" sldId="2445"/>
            <ac:spMk id="6" creationId="{359ACA2E-CD5C-4B4C-ABD1-68D0B9667A9F}"/>
          </ac:spMkLst>
        </pc:spChg>
        <pc:spChg chg="del mod">
          <ac:chgData name="Joey Spooner" userId="61d97e58-16a5-45be-a346-e4077e87de54" providerId="ADAL" clId="{66652CA8-D94C-9549-9128-990D5DBEAA96}" dt="2022-11-09T16:09:59.900" v="455" actId="478"/>
          <ac:spMkLst>
            <pc:docMk/>
            <pc:sldMk cId="827026139" sldId="2445"/>
            <ac:spMk id="10" creationId="{00000000-0000-0000-0000-000000000000}"/>
          </ac:spMkLst>
        </pc:spChg>
        <pc:spChg chg="del mod">
          <ac:chgData name="Joey Spooner" userId="61d97e58-16a5-45be-a346-e4077e87de54" providerId="ADAL" clId="{66652CA8-D94C-9549-9128-990D5DBEAA96}" dt="2022-11-09T16:09:59.900" v="455" actId="478"/>
          <ac:spMkLst>
            <pc:docMk/>
            <pc:sldMk cId="827026139" sldId="2445"/>
            <ac:spMk id="11" creationId="{00000000-0000-0000-0000-000000000000}"/>
          </ac:spMkLst>
        </pc:spChg>
        <pc:grpChg chg="add mod">
          <ac:chgData name="Joey Spooner" userId="61d97e58-16a5-45be-a346-e4077e87de54" providerId="ADAL" clId="{66652CA8-D94C-9549-9128-990D5DBEAA96}" dt="2022-11-09T16:12:33.584" v="457" actId="1076"/>
          <ac:grpSpMkLst>
            <pc:docMk/>
            <pc:sldMk cId="827026139" sldId="2445"/>
            <ac:grpSpMk id="5" creationId="{5B85912F-75EF-51D2-B779-0DFD5AD785CA}"/>
          </ac:grpSpMkLst>
        </pc:grpChg>
        <pc:picChg chg="mod">
          <ac:chgData name="Joey Spooner" userId="61d97e58-16a5-45be-a346-e4077e87de54" providerId="ADAL" clId="{66652CA8-D94C-9549-9128-990D5DBEAA96}" dt="2022-11-09T15:57:42.413" v="426" actId="1076"/>
          <ac:picMkLst>
            <pc:docMk/>
            <pc:sldMk cId="827026139" sldId="2445"/>
            <ac:picMk id="4" creationId="{C9C02863-66F4-4DD6-9D70-D862F6702DCD}"/>
          </ac:picMkLst>
        </pc:picChg>
      </pc:sldChg>
      <pc:sldChg chg="addSp delSp modSp del mod modClrScheme delAnim modShow chgLayout">
        <pc:chgData name="Joey Spooner" userId="61d97e58-16a5-45be-a346-e4077e87de54" providerId="ADAL" clId="{66652CA8-D94C-9549-9128-990D5DBEAA96}" dt="2022-11-09T15:51:49.292" v="414" actId="2696"/>
        <pc:sldMkLst>
          <pc:docMk/>
          <pc:sldMk cId="2570428161" sldId="2446"/>
        </pc:sldMkLst>
        <pc:spChg chg="mod ord">
          <ac:chgData name="Joey Spooner" userId="61d97e58-16a5-45be-a346-e4077e87de54" providerId="ADAL" clId="{66652CA8-D94C-9549-9128-990D5DBEAA96}" dt="2022-11-09T15:49:46.226" v="395" actId="700"/>
          <ac:spMkLst>
            <pc:docMk/>
            <pc:sldMk cId="2570428161" sldId="2446"/>
            <ac:spMk id="2" creationId="{00000000-0000-0000-0000-000000000000}"/>
          </ac:spMkLst>
        </pc:spChg>
        <pc:spChg chg="add del mod">
          <ac:chgData name="Joey Spooner" userId="61d97e58-16a5-45be-a346-e4077e87de54" providerId="ADAL" clId="{66652CA8-D94C-9549-9128-990D5DBEAA96}" dt="2022-11-09T15:50:01.330" v="403"/>
          <ac:spMkLst>
            <pc:docMk/>
            <pc:sldMk cId="2570428161" sldId="2446"/>
            <ac:spMk id="4" creationId="{C05F0C7E-CAA4-7B4D-5164-D52DBE8576D6}"/>
          </ac:spMkLst>
        </pc:spChg>
        <pc:spChg chg="del mod">
          <ac:chgData name="Joey Spooner" userId="61d97e58-16a5-45be-a346-e4077e87de54" providerId="ADAL" clId="{66652CA8-D94C-9549-9128-990D5DBEAA96}" dt="2022-11-09T15:49:15.013" v="392" actId="478"/>
          <ac:spMkLst>
            <pc:docMk/>
            <pc:sldMk cId="2570428161" sldId="2446"/>
            <ac:spMk id="6" creationId="{00000000-0000-0000-0000-000000000000}"/>
          </ac:spMkLst>
        </pc:spChg>
        <pc:spChg chg="add del">
          <ac:chgData name="Joey Spooner" userId="61d97e58-16a5-45be-a346-e4077e87de54" providerId="ADAL" clId="{66652CA8-D94C-9549-9128-990D5DBEAA96}" dt="2022-11-09T15:48:57.769" v="383" actId="478"/>
          <ac:spMkLst>
            <pc:docMk/>
            <pc:sldMk cId="2570428161" sldId="2446"/>
            <ac:spMk id="7" creationId="{98C53A33-5799-4231-B6F9-CDEA173E09FD}"/>
          </ac:spMkLst>
        </pc:spChg>
        <pc:spChg chg="add del mod">
          <ac:chgData name="Joey Spooner" userId="61d97e58-16a5-45be-a346-e4077e87de54" providerId="ADAL" clId="{66652CA8-D94C-9549-9128-990D5DBEAA96}" dt="2022-11-09T15:50:03.076" v="405"/>
          <ac:spMkLst>
            <pc:docMk/>
            <pc:sldMk cId="2570428161" sldId="2446"/>
            <ac:spMk id="8" creationId="{E28109CC-F68C-4EB4-329E-A2D357C4E950}"/>
          </ac:spMkLst>
        </pc:spChg>
        <pc:spChg chg="add mod ord">
          <ac:chgData name="Joey Spooner" userId="61d97e58-16a5-45be-a346-e4077e87de54" providerId="ADAL" clId="{66652CA8-D94C-9549-9128-990D5DBEAA96}" dt="2022-11-09T15:49:50.574" v="398"/>
          <ac:spMkLst>
            <pc:docMk/>
            <pc:sldMk cId="2570428161" sldId="2446"/>
            <ac:spMk id="9" creationId="{357B6B0F-59D7-278C-4F71-3E33E831DD1E}"/>
          </ac:spMkLst>
        </pc:spChg>
        <pc:spChg chg="add mod ord">
          <ac:chgData name="Joey Spooner" userId="61d97e58-16a5-45be-a346-e4077e87de54" providerId="ADAL" clId="{66652CA8-D94C-9549-9128-990D5DBEAA96}" dt="2022-11-09T15:51:13.712" v="413" actId="1076"/>
          <ac:spMkLst>
            <pc:docMk/>
            <pc:sldMk cId="2570428161" sldId="2446"/>
            <ac:spMk id="10" creationId="{3EDE55E3-01DE-BE2D-F6C5-BCE6C2693058}"/>
          </ac:spMkLst>
        </pc:spChg>
        <pc:spChg chg="del mod">
          <ac:chgData name="Joey Spooner" userId="61d97e58-16a5-45be-a346-e4077e87de54" providerId="ADAL" clId="{66652CA8-D94C-9549-9128-990D5DBEAA96}" dt="2022-11-09T15:49:15.013" v="392" actId="478"/>
          <ac:spMkLst>
            <pc:docMk/>
            <pc:sldMk cId="2570428161" sldId="2446"/>
            <ac:spMk id="12" creationId="{00000000-0000-0000-0000-000000000000}"/>
          </ac:spMkLst>
        </pc:spChg>
        <pc:spChg chg="mod">
          <ac:chgData name="Joey Spooner" userId="61d97e58-16a5-45be-a346-e4077e87de54" providerId="ADAL" clId="{66652CA8-D94C-9549-9128-990D5DBEAA96}" dt="2022-11-09T15:50:29.838" v="411" actId="1076"/>
          <ac:spMkLst>
            <pc:docMk/>
            <pc:sldMk cId="2570428161" sldId="2446"/>
            <ac:spMk id="14" creationId="{FB74D747-5900-243D-8FD6-000E34FE4CFF}"/>
          </ac:spMkLst>
        </pc:spChg>
        <pc:grpChg chg="add mod">
          <ac:chgData name="Joey Spooner" userId="61d97e58-16a5-45be-a346-e4077e87de54" providerId="ADAL" clId="{66652CA8-D94C-9549-9128-990D5DBEAA96}" dt="2022-11-09T15:50:29.838" v="411" actId="1076"/>
          <ac:grpSpMkLst>
            <pc:docMk/>
            <pc:sldMk cId="2570428161" sldId="2446"/>
            <ac:grpSpMk id="11" creationId="{A0E2D532-07EC-A797-C59F-D036B0D97CE0}"/>
          </ac:grpSpMkLst>
        </pc:grpChg>
        <pc:picChg chg="mod">
          <ac:chgData name="Joey Spooner" userId="61d97e58-16a5-45be-a346-e4077e87de54" providerId="ADAL" clId="{66652CA8-D94C-9549-9128-990D5DBEAA96}" dt="2022-11-09T15:50:29.838" v="411" actId="1076"/>
          <ac:picMkLst>
            <pc:docMk/>
            <pc:sldMk cId="2570428161" sldId="2446"/>
            <ac:picMk id="13" creationId="{0FC965CE-4EB7-C5E8-4478-5652A2DA37F3}"/>
          </ac:picMkLst>
        </pc:picChg>
        <pc:picChg chg="del">
          <ac:chgData name="Joey Spooner" userId="61d97e58-16a5-45be-a346-e4077e87de54" providerId="ADAL" clId="{66652CA8-D94C-9549-9128-990D5DBEAA96}" dt="2022-11-09T15:48:58.824" v="384" actId="478"/>
          <ac:picMkLst>
            <pc:docMk/>
            <pc:sldMk cId="2570428161" sldId="2446"/>
            <ac:picMk id="1161218" creationId="{B5D54572-A853-4D88-99EB-B4D76CA6116B}"/>
          </ac:picMkLst>
        </pc:picChg>
      </pc:sldChg>
      <pc:sldChg chg="mod modShow">
        <pc:chgData name="Joey Spooner" userId="61d97e58-16a5-45be-a346-e4077e87de54" providerId="ADAL" clId="{66652CA8-D94C-9549-9128-990D5DBEAA96}" dt="2022-11-09T15:46:22.682" v="352" actId="729"/>
        <pc:sldMkLst>
          <pc:docMk/>
          <pc:sldMk cId="2411249869" sldId="2447"/>
        </pc:sldMkLst>
      </pc:sldChg>
      <pc:sldChg chg="addSp modSp mod modClrScheme chgLayout">
        <pc:chgData name="Joey Spooner" userId="61d97e58-16a5-45be-a346-e4077e87de54" providerId="ADAL" clId="{66652CA8-D94C-9549-9128-990D5DBEAA96}" dt="2022-11-09T16:13:55.145" v="475" actId="14100"/>
        <pc:sldMkLst>
          <pc:docMk/>
          <pc:sldMk cId="2870317335" sldId="2448"/>
        </pc:sldMkLst>
        <pc:spChg chg="mod ord">
          <ac:chgData name="Joey Spooner" userId="61d97e58-16a5-45be-a346-e4077e87de54" providerId="ADAL" clId="{66652CA8-D94C-9549-9128-990D5DBEAA96}" dt="2022-11-09T16:13:08.729" v="468" actId="700"/>
          <ac:spMkLst>
            <pc:docMk/>
            <pc:sldMk cId="2870317335" sldId="2448"/>
            <ac:spMk id="2" creationId="{00000000-0000-0000-0000-000000000000}"/>
          </ac:spMkLst>
        </pc:spChg>
        <pc:spChg chg="add mod ord">
          <ac:chgData name="Joey Spooner" userId="61d97e58-16a5-45be-a346-e4077e87de54" providerId="ADAL" clId="{66652CA8-D94C-9549-9128-990D5DBEAA96}" dt="2022-11-09T16:13:08.729" v="468" actId="700"/>
          <ac:spMkLst>
            <pc:docMk/>
            <pc:sldMk cId="2870317335" sldId="2448"/>
            <ac:spMk id="4" creationId="{1A8745A3-A08C-F89C-56AE-CEE29CD702DF}"/>
          </ac:spMkLst>
        </pc:spChg>
        <pc:spChg chg="add mod ord">
          <ac:chgData name="Joey Spooner" userId="61d97e58-16a5-45be-a346-e4077e87de54" providerId="ADAL" clId="{66652CA8-D94C-9549-9128-990D5DBEAA96}" dt="2022-11-09T16:13:26.365" v="473" actId="20577"/>
          <ac:spMkLst>
            <pc:docMk/>
            <pc:sldMk cId="2870317335" sldId="2448"/>
            <ac:spMk id="5" creationId="{B1B6B4DD-8A90-B999-36CC-CC9A141B9978}"/>
          </ac:spMkLst>
        </pc:spChg>
        <pc:spChg chg="mod">
          <ac:chgData name="Joey Spooner" userId="61d97e58-16a5-45be-a346-e4077e87de54" providerId="ADAL" clId="{66652CA8-D94C-9549-9128-990D5DBEAA96}" dt="2022-11-09T16:12:55.793" v="465" actId="1076"/>
          <ac:spMkLst>
            <pc:docMk/>
            <pc:sldMk cId="2870317335" sldId="2448"/>
            <ac:spMk id="6" creationId="{00000000-0000-0000-0000-000000000000}"/>
          </ac:spMkLst>
        </pc:spChg>
        <pc:spChg chg="mod">
          <ac:chgData name="Joey Spooner" userId="61d97e58-16a5-45be-a346-e4077e87de54" providerId="ADAL" clId="{66652CA8-D94C-9549-9128-990D5DBEAA96}" dt="2022-11-09T16:12:50.390" v="463" actId="14100"/>
          <ac:spMkLst>
            <pc:docMk/>
            <pc:sldMk cId="2870317335" sldId="2448"/>
            <ac:spMk id="8" creationId="{04E5E87B-AEF9-4D23-953D-D77836804FEE}"/>
          </ac:spMkLst>
        </pc:spChg>
        <pc:spChg chg="mod">
          <ac:chgData name="Joey Spooner" userId="61d97e58-16a5-45be-a346-e4077e87de54" providerId="ADAL" clId="{66652CA8-D94C-9549-9128-990D5DBEAA96}" dt="2022-11-09T16:12:58.416" v="467" actId="207"/>
          <ac:spMkLst>
            <pc:docMk/>
            <pc:sldMk cId="2870317335" sldId="2448"/>
            <ac:spMk id="10" creationId="{00000000-0000-0000-0000-000000000000}"/>
          </ac:spMkLst>
        </pc:spChg>
        <pc:grpChg chg="add mod">
          <ac:chgData name="Joey Spooner" userId="61d97e58-16a5-45be-a346-e4077e87de54" providerId="ADAL" clId="{66652CA8-D94C-9549-9128-990D5DBEAA96}" dt="2022-11-09T16:13:55.145" v="475" actId="14100"/>
          <ac:grpSpMkLst>
            <pc:docMk/>
            <pc:sldMk cId="2870317335" sldId="2448"/>
            <ac:grpSpMk id="3" creationId="{D99D16FE-9C78-0D58-CCC1-B4B512D8E0F0}"/>
          </ac:grpSpMkLst>
        </pc:grpChg>
        <pc:picChg chg="mod">
          <ac:chgData name="Joey Spooner" userId="61d97e58-16a5-45be-a346-e4077e87de54" providerId="ADAL" clId="{66652CA8-D94C-9549-9128-990D5DBEAA96}" dt="2022-11-09T16:12:48.500" v="462" actId="14100"/>
          <ac:picMkLst>
            <pc:docMk/>
            <pc:sldMk cId="2870317335" sldId="2448"/>
            <ac:picMk id="7" creationId="{B9CED74D-5B50-4CF4-B65F-CEA6FB8E4978}"/>
          </ac:picMkLst>
        </pc:picChg>
      </pc:sldChg>
      <pc:sldChg chg="mod modShow">
        <pc:chgData name="Joey Spooner" userId="61d97e58-16a5-45be-a346-e4077e87de54" providerId="ADAL" clId="{66652CA8-D94C-9549-9128-990D5DBEAA96}" dt="2022-11-09T00:58:45.240" v="348" actId="729"/>
        <pc:sldMkLst>
          <pc:docMk/>
          <pc:sldMk cId="586125533" sldId="2449"/>
        </pc:sldMkLst>
      </pc:sldChg>
      <pc:sldChg chg="mod modShow">
        <pc:chgData name="Joey Spooner" userId="61d97e58-16a5-45be-a346-e4077e87de54" providerId="ADAL" clId="{66652CA8-D94C-9549-9128-990D5DBEAA96}" dt="2022-11-09T00:47:02.071" v="61" actId="729"/>
        <pc:sldMkLst>
          <pc:docMk/>
          <pc:sldMk cId="3330314256" sldId="2450"/>
        </pc:sldMkLst>
      </pc:sldChg>
      <pc:sldChg chg="mod modShow">
        <pc:chgData name="Joey Spooner" userId="61d97e58-16a5-45be-a346-e4077e87de54" providerId="ADAL" clId="{66652CA8-D94C-9549-9128-990D5DBEAA96}" dt="2022-11-09T00:51:12.669" v="65" actId="729"/>
        <pc:sldMkLst>
          <pc:docMk/>
          <pc:sldMk cId="3360315739" sldId="2451"/>
        </pc:sldMkLst>
      </pc:sldChg>
      <pc:sldChg chg="mod modShow">
        <pc:chgData name="Joey Spooner" userId="61d97e58-16a5-45be-a346-e4077e87de54" providerId="ADAL" clId="{66652CA8-D94C-9549-9128-990D5DBEAA96}" dt="2022-11-09T00:47:09.428" v="62" actId="729"/>
        <pc:sldMkLst>
          <pc:docMk/>
          <pc:sldMk cId="577945348" sldId="2452"/>
        </pc:sldMkLst>
      </pc:sldChg>
      <pc:sldChg chg="addSp delSp modSp mod delAnim modShow">
        <pc:chgData name="Joey Spooner" userId="61d97e58-16a5-45be-a346-e4077e87de54" providerId="ADAL" clId="{66652CA8-D94C-9549-9128-990D5DBEAA96}" dt="2022-11-09T16:25:36.871" v="616" actId="478"/>
        <pc:sldMkLst>
          <pc:docMk/>
          <pc:sldMk cId="3005028375" sldId="2454"/>
        </pc:sldMkLst>
        <pc:spChg chg="mod">
          <ac:chgData name="Joey Spooner" userId="61d97e58-16a5-45be-a346-e4077e87de54" providerId="ADAL" clId="{66652CA8-D94C-9549-9128-990D5DBEAA96}" dt="2022-11-09T16:24:32.212" v="576" actId="1076"/>
          <ac:spMkLst>
            <pc:docMk/>
            <pc:sldMk cId="3005028375" sldId="2454"/>
            <ac:spMk id="13" creationId="{00000000-0000-0000-0000-000000000000}"/>
          </ac:spMkLst>
        </pc:spChg>
        <pc:spChg chg="add mod">
          <ac:chgData name="Joey Spooner" userId="61d97e58-16a5-45be-a346-e4077e87de54" providerId="ADAL" clId="{66652CA8-D94C-9549-9128-990D5DBEAA96}" dt="2022-11-09T16:25:21.308" v="612" actId="20577"/>
          <ac:spMkLst>
            <pc:docMk/>
            <pc:sldMk cId="3005028375" sldId="2454"/>
            <ac:spMk id="19" creationId="{E38E9BF4-A2D9-C436-BB90-225CD4F30B3C}"/>
          </ac:spMkLst>
        </pc:spChg>
        <pc:spChg chg="mod">
          <ac:chgData name="Joey Spooner" userId="61d97e58-16a5-45be-a346-e4077e87de54" providerId="ADAL" clId="{66652CA8-D94C-9549-9128-990D5DBEAA96}" dt="2022-11-09T16:24:32.212" v="576" actId="1076"/>
          <ac:spMkLst>
            <pc:docMk/>
            <pc:sldMk cId="3005028375" sldId="2454"/>
            <ac:spMk id="67" creationId="{00000000-0000-0000-0000-000000000000}"/>
          </ac:spMkLst>
        </pc:spChg>
        <pc:spChg chg="mod">
          <ac:chgData name="Joey Spooner" userId="61d97e58-16a5-45be-a346-e4077e87de54" providerId="ADAL" clId="{66652CA8-D94C-9549-9128-990D5DBEAA96}" dt="2022-11-09T16:24:32.212" v="576" actId="1076"/>
          <ac:spMkLst>
            <pc:docMk/>
            <pc:sldMk cId="3005028375" sldId="2454"/>
            <ac:spMk id="94" creationId="{00000000-0000-0000-0000-000000000000}"/>
          </ac:spMkLst>
        </pc:spChg>
        <pc:spChg chg="del mod">
          <ac:chgData name="Joey Spooner" userId="61d97e58-16a5-45be-a346-e4077e87de54" providerId="ADAL" clId="{66652CA8-D94C-9549-9128-990D5DBEAA96}" dt="2022-11-09T16:25:35.784" v="615" actId="478"/>
          <ac:spMkLst>
            <pc:docMk/>
            <pc:sldMk cId="3005028375" sldId="2454"/>
            <ac:spMk id="123" creationId="{E8072837-F4EC-4BF6-9F9A-BE8B6AC694F2}"/>
          </ac:spMkLst>
        </pc:spChg>
        <pc:spChg chg="mod">
          <ac:chgData name="Joey Spooner" userId="61d97e58-16a5-45be-a346-e4077e87de54" providerId="ADAL" clId="{66652CA8-D94C-9549-9128-990D5DBEAA96}" dt="2022-11-09T16:24:32.212" v="576" actId="1076"/>
          <ac:spMkLst>
            <pc:docMk/>
            <pc:sldMk cId="3005028375" sldId="2454"/>
            <ac:spMk id="126" creationId="{00000000-0000-0000-0000-000000000000}"/>
          </ac:spMkLst>
        </pc:spChg>
        <pc:spChg chg="mod">
          <ac:chgData name="Joey Spooner" userId="61d97e58-16a5-45be-a346-e4077e87de54" providerId="ADAL" clId="{66652CA8-D94C-9549-9128-990D5DBEAA96}" dt="2022-11-09T16:24:32.212" v="576" actId="1076"/>
          <ac:spMkLst>
            <pc:docMk/>
            <pc:sldMk cId="3005028375" sldId="2454"/>
            <ac:spMk id="174" creationId="{00000000-0000-0000-0000-000000000000}"/>
          </ac:spMkLst>
        </pc:spChg>
        <pc:spChg chg="mod">
          <ac:chgData name="Joey Spooner" userId="61d97e58-16a5-45be-a346-e4077e87de54" providerId="ADAL" clId="{66652CA8-D94C-9549-9128-990D5DBEAA96}" dt="2022-11-09T16:24:32.212" v="576" actId="1076"/>
          <ac:spMkLst>
            <pc:docMk/>
            <pc:sldMk cId="3005028375" sldId="2454"/>
            <ac:spMk id="175" creationId="{00000000-0000-0000-0000-000000000000}"/>
          </ac:spMkLst>
        </pc:spChg>
        <pc:spChg chg="mod">
          <ac:chgData name="Joey Spooner" userId="61d97e58-16a5-45be-a346-e4077e87de54" providerId="ADAL" clId="{66652CA8-D94C-9549-9128-990D5DBEAA96}" dt="2022-11-09T16:24:32.212" v="576" actId="1076"/>
          <ac:spMkLst>
            <pc:docMk/>
            <pc:sldMk cId="3005028375" sldId="2454"/>
            <ac:spMk id="176" creationId="{00000000-0000-0000-0000-000000000000}"/>
          </ac:spMkLst>
        </pc:spChg>
        <pc:spChg chg="mod">
          <ac:chgData name="Joey Spooner" userId="61d97e58-16a5-45be-a346-e4077e87de54" providerId="ADAL" clId="{66652CA8-D94C-9549-9128-990D5DBEAA96}" dt="2022-11-09T16:24:32.212" v="576" actId="1076"/>
          <ac:spMkLst>
            <pc:docMk/>
            <pc:sldMk cId="3005028375" sldId="2454"/>
            <ac:spMk id="222" creationId="{00000000-0000-0000-0000-000000000000}"/>
          </ac:spMkLst>
        </pc:spChg>
        <pc:spChg chg="mod">
          <ac:chgData name="Joey Spooner" userId="61d97e58-16a5-45be-a346-e4077e87de54" providerId="ADAL" clId="{66652CA8-D94C-9549-9128-990D5DBEAA96}" dt="2022-11-09T16:25:30.659" v="613" actId="1076"/>
          <ac:spMkLst>
            <pc:docMk/>
            <pc:sldMk cId="3005028375" sldId="2454"/>
            <ac:spMk id="223" creationId="{00000000-0000-0000-0000-000000000000}"/>
          </ac:spMkLst>
        </pc:spChg>
        <pc:spChg chg="mod">
          <ac:chgData name="Joey Spooner" userId="61d97e58-16a5-45be-a346-e4077e87de54" providerId="ADAL" clId="{66652CA8-D94C-9549-9128-990D5DBEAA96}" dt="2022-11-09T16:24:32.212" v="576" actId="1076"/>
          <ac:spMkLst>
            <pc:docMk/>
            <pc:sldMk cId="3005028375" sldId="2454"/>
            <ac:spMk id="224" creationId="{00000000-0000-0000-0000-000000000000}"/>
          </ac:spMkLst>
        </pc:spChg>
        <pc:spChg chg="mod">
          <ac:chgData name="Joey Spooner" userId="61d97e58-16a5-45be-a346-e4077e87de54" providerId="ADAL" clId="{66652CA8-D94C-9549-9128-990D5DBEAA96}" dt="2022-11-09T16:25:33.154" v="614" actId="1076"/>
          <ac:spMkLst>
            <pc:docMk/>
            <pc:sldMk cId="3005028375" sldId="2454"/>
            <ac:spMk id="225" creationId="{00000000-0000-0000-0000-000000000000}"/>
          </ac:spMkLst>
        </pc:spChg>
        <pc:spChg chg="del mod">
          <ac:chgData name="Joey Spooner" userId="61d97e58-16a5-45be-a346-e4077e87de54" providerId="ADAL" clId="{66652CA8-D94C-9549-9128-990D5DBEAA96}" dt="2022-11-09T16:25:36.871" v="616" actId="478"/>
          <ac:spMkLst>
            <pc:docMk/>
            <pc:sldMk cId="3005028375" sldId="2454"/>
            <ac:spMk id="230" creationId="{00000000-0000-0000-0000-000000000000}"/>
          </ac:spMkLst>
        </pc:spChg>
        <pc:grpChg chg="mod">
          <ac:chgData name="Joey Spooner" userId="61d97e58-16a5-45be-a346-e4077e87de54" providerId="ADAL" clId="{66652CA8-D94C-9549-9128-990D5DBEAA96}" dt="2022-11-09T16:24:32.212" v="576" actId="1076"/>
          <ac:grpSpMkLst>
            <pc:docMk/>
            <pc:sldMk cId="3005028375" sldId="2454"/>
            <ac:grpSpMk id="2" creationId="{00000000-0000-0000-0000-000000000000}"/>
          </ac:grpSpMkLst>
        </pc:grpChg>
        <pc:grpChg chg="mod">
          <ac:chgData name="Joey Spooner" userId="61d97e58-16a5-45be-a346-e4077e87de54" providerId="ADAL" clId="{66652CA8-D94C-9549-9128-990D5DBEAA96}" dt="2022-11-09T16:24:32.212" v="576" actId="1076"/>
          <ac:grpSpMkLst>
            <pc:docMk/>
            <pc:sldMk cId="3005028375" sldId="2454"/>
            <ac:grpSpMk id="3" creationId="{00000000-0000-0000-0000-000000000000}"/>
          </ac:grpSpMkLst>
        </pc:grpChg>
        <pc:grpChg chg="mod">
          <ac:chgData name="Joey Spooner" userId="61d97e58-16a5-45be-a346-e4077e87de54" providerId="ADAL" clId="{66652CA8-D94C-9549-9128-990D5DBEAA96}" dt="2022-11-09T16:24:32.212" v="576" actId="1076"/>
          <ac:grpSpMkLst>
            <pc:docMk/>
            <pc:sldMk cId="3005028375" sldId="2454"/>
            <ac:grpSpMk id="5" creationId="{00000000-0000-0000-0000-000000000000}"/>
          </ac:grpSpMkLst>
        </pc:grpChg>
        <pc:grpChg chg="mod">
          <ac:chgData name="Joey Spooner" userId="61d97e58-16a5-45be-a346-e4077e87de54" providerId="ADAL" clId="{66652CA8-D94C-9549-9128-990D5DBEAA96}" dt="2022-11-09T16:24:32.212" v="576" actId="1076"/>
          <ac:grpSpMkLst>
            <pc:docMk/>
            <pc:sldMk cId="3005028375" sldId="2454"/>
            <ac:grpSpMk id="6" creationId="{00000000-0000-0000-0000-000000000000}"/>
          </ac:grpSpMkLst>
        </pc:grpChg>
        <pc:grpChg chg="mod">
          <ac:chgData name="Joey Spooner" userId="61d97e58-16a5-45be-a346-e4077e87de54" providerId="ADAL" clId="{66652CA8-D94C-9549-9128-990D5DBEAA96}" dt="2022-11-09T16:24:32.212" v="576" actId="1076"/>
          <ac:grpSpMkLst>
            <pc:docMk/>
            <pc:sldMk cId="3005028375" sldId="2454"/>
            <ac:grpSpMk id="7" creationId="{00000000-0000-0000-0000-000000000000}"/>
          </ac:grpSpMkLst>
        </pc:grpChg>
        <pc:grpChg chg="mod">
          <ac:chgData name="Joey Spooner" userId="61d97e58-16a5-45be-a346-e4077e87de54" providerId="ADAL" clId="{66652CA8-D94C-9549-9128-990D5DBEAA96}" dt="2022-11-09T16:24:32.212" v="576" actId="1076"/>
          <ac:grpSpMkLst>
            <pc:docMk/>
            <pc:sldMk cId="3005028375" sldId="2454"/>
            <ac:grpSpMk id="9" creationId="{00000000-0000-0000-0000-000000000000}"/>
          </ac:grpSpMkLst>
        </pc:grpChg>
        <pc:grpChg chg="mod">
          <ac:chgData name="Joey Spooner" userId="61d97e58-16a5-45be-a346-e4077e87de54" providerId="ADAL" clId="{66652CA8-D94C-9549-9128-990D5DBEAA96}" dt="2022-11-09T16:24:32.212" v="576" actId="1076"/>
          <ac:grpSpMkLst>
            <pc:docMk/>
            <pc:sldMk cId="3005028375" sldId="2454"/>
            <ac:grpSpMk id="10" creationId="{00000000-0000-0000-0000-000000000000}"/>
          </ac:grpSpMkLst>
        </pc:grpChg>
        <pc:grpChg chg="mod">
          <ac:chgData name="Joey Spooner" userId="61d97e58-16a5-45be-a346-e4077e87de54" providerId="ADAL" clId="{66652CA8-D94C-9549-9128-990D5DBEAA96}" dt="2022-11-09T16:24:32.212" v="576" actId="1076"/>
          <ac:grpSpMkLst>
            <pc:docMk/>
            <pc:sldMk cId="3005028375" sldId="2454"/>
            <ac:grpSpMk id="12" creationId="{00000000-0000-0000-0000-000000000000}"/>
          </ac:grpSpMkLst>
        </pc:grpChg>
        <pc:grpChg chg="mod">
          <ac:chgData name="Joey Spooner" userId="61d97e58-16a5-45be-a346-e4077e87de54" providerId="ADAL" clId="{66652CA8-D94C-9549-9128-990D5DBEAA96}" dt="2022-11-09T16:24:32.212" v="576" actId="1076"/>
          <ac:grpSpMkLst>
            <pc:docMk/>
            <pc:sldMk cId="3005028375" sldId="2454"/>
            <ac:grpSpMk id="14" creationId="{00000000-0000-0000-0000-000000000000}"/>
          </ac:grpSpMkLst>
        </pc:grpChg>
        <pc:grpChg chg="mod">
          <ac:chgData name="Joey Spooner" userId="61d97e58-16a5-45be-a346-e4077e87de54" providerId="ADAL" clId="{66652CA8-D94C-9549-9128-990D5DBEAA96}" dt="2022-11-09T16:24:32.212" v="576" actId="1076"/>
          <ac:grpSpMkLst>
            <pc:docMk/>
            <pc:sldMk cId="3005028375" sldId="2454"/>
            <ac:grpSpMk id="15" creationId="{00000000-0000-0000-0000-000000000000}"/>
          </ac:grpSpMkLst>
        </pc:grpChg>
        <pc:grpChg chg="mod">
          <ac:chgData name="Joey Spooner" userId="61d97e58-16a5-45be-a346-e4077e87de54" providerId="ADAL" clId="{66652CA8-D94C-9549-9128-990D5DBEAA96}" dt="2022-11-09T16:24:32.212" v="576" actId="1076"/>
          <ac:grpSpMkLst>
            <pc:docMk/>
            <pc:sldMk cId="3005028375" sldId="2454"/>
            <ac:grpSpMk id="16" creationId="{00000000-0000-0000-0000-000000000000}"/>
          </ac:grpSpMkLst>
        </pc:grpChg>
        <pc:grpChg chg="mod">
          <ac:chgData name="Joey Spooner" userId="61d97e58-16a5-45be-a346-e4077e87de54" providerId="ADAL" clId="{66652CA8-D94C-9549-9128-990D5DBEAA96}" dt="2022-11-09T16:24:32.212" v="576" actId="1076"/>
          <ac:grpSpMkLst>
            <pc:docMk/>
            <pc:sldMk cId="3005028375" sldId="2454"/>
            <ac:grpSpMk id="17" creationId="{00000000-0000-0000-0000-000000000000}"/>
          </ac:grpSpMkLst>
        </pc:grpChg>
        <pc:grpChg chg="mod">
          <ac:chgData name="Joey Spooner" userId="61d97e58-16a5-45be-a346-e4077e87de54" providerId="ADAL" clId="{66652CA8-D94C-9549-9128-990D5DBEAA96}" dt="2022-11-09T16:24:32.212" v="576" actId="1076"/>
          <ac:grpSpMkLst>
            <pc:docMk/>
            <pc:sldMk cId="3005028375" sldId="2454"/>
            <ac:grpSpMk id="18" creationId="{00000000-0000-0000-0000-000000000000}"/>
          </ac:grpSpMkLst>
        </pc:grpChg>
        <pc:grpChg chg="add mod">
          <ac:chgData name="Joey Spooner" userId="61d97e58-16a5-45be-a346-e4077e87de54" providerId="ADAL" clId="{66652CA8-D94C-9549-9128-990D5DBEAA96}" dt="2022-11-09T16:24:44.225" v="578" actId="1076"/>
          <ac:grpSpMkLst>
            <pc:docMk/>
            <pc:sldMk cId="3005028375" sldId="2454"/>
            <ac:grpSpMk id="20" creationId="{2497F913-20BA-DEC9-17A4-485820069813}"/>
          </ac:grpSpMkLst>
        </pc:grpChg>
        <pc:grpChg chg="mod">
          <ac:chgData name="Joey Spooner" userId="61d97e58-16a5-45be-a346-e4077e87de54" providerId="ADAL" clId="{66652CA8-D94C-9549-9128-990D5DBEAA96}" dt="2022-11-09T16:24:32.212" v="576" actId="1076"/>
          <ac:grpSpMkLst>
            <pc:docMk/>
            <pc:sldMk cId="3005028375" sldId="2454"/>
            <ac:grpSpMk id="98" creationId="{00000000-0000-0000-0000-000000000000}"/>
          </ac:grpSpMkLst>
        </pc:grpChg>
        <pc:grpChg chg="mod">
          <ac:chgData name="Joey Spooner" userId="61d97e58-16a5-45be-a346-e4077e87de54" providerId="ADAL" clId="{66652CA8-D94C-9549-9128-990D5DBEAA96}" dt="2022-11-09T16:24:32.212" v="576" actId="1076"/>
          <ac:grpSpMkLst>
            <pc:docMk/>
            <pc:sldMk cId="3005028375" sldId="2454"/>
            <ac:grpSpMk id="101" creationId="{00000000-0000-0000-0000-000000000000}"/>
          </ac:grpSpMkLst>
        </pc:grpChg>
        <pc:grpChg chg="mod">
          <ac:chgData name="Joey Spooner" userId="61d97e58-16a5-45be-a346-e4077e87de54" providerId="ADAL" clId="{66652CA8-D94C-9549-9128-990D5DBEAA96}" dt="2022-11-09T16:24:32.212" v="576" actId="1076"/>
          <ac:grpSpMkLst>
            <pc:docMk/>
            <pc:sldMk cId="3005028375" sldId="2454"/>
            <ac:grpSpMk id="106" creationId="{00000000-0000-0000-0000-000000000000}"/>
          </ac:grpSpMkLst>
        </pc:grpChg>
        <pc:grpChg chg="mod">
          <ac:chgData name="Joey Spooner" userId="61d97e58-16a5-45be-a346-e4077e87de54" providerId="ADAL" clId="{66652CA8-D94C-9549-9128-990D5DBEAA96}" dt="2022-11-09T16:24:32.212" v="576" actId="1076"/>
          <ac:grpSpMkLst>
            <pc:docMk/>
            <pc:sldMk cId="3005028375" sldId="2454"/>
            <ac:grpSpMk id="116" creationId="{00000000-0000-0000-0000-000000000000}"/>
          </ac:grpSpMkLst>
        </pc:grpChg>
        <pc:grpChg chg="mod">
          <ac:chgData name="Joey Spooner" userId="61d97e58-16a5-45be-a346-e4077e87de54" providerId="ADAL" clId="{66652CA8-D94C-9549-9128-990D5DBEAA96}" dt="2022-11-09T16:24:32.212" v="576" actId="1076"/>
          <ac:grpSpMkLst>
            <pc:docMk/>
            <pc:sldMk cId="3005028375" sldId="2454"/>
            <ac:grpSpMk id="141" creationId="{00000000-0000-0000-0000-000000000000}"/>
          </ac:grpSpMkLst>
        </pc:grpChg>
        <pc:grpChg chg="mod">
          <ac:chgData name="Joey Spooner" userId="61d97e58-16a5-45be-a346-e4077e87de54" providerId="ADAL" clId="{66652CA8-D94C-9549-9128-990D5DBEAA96}" dt="2022-11-09T16:24:32.212" v="576" actId="1076"/>
          <ac:grpSpMkLst>
            <pc:docMk/>
            <pc:sldMk cId="3005028375" sldId="2454"/>
            <ac:grpSpMk id="144" creationId="{00000000-0000-0000-0000-000000000000}"/>
          </ac:grpSpMkLst>
        </pc:grpChg>
        <pc:grpChg chg="mod">
          <ac:chgData name="Joey Spooner" userId="61d97e58-16a5-45be-a346-e4077e87de54" providerId="ADAL" clId="{66652CA8-D94C-9549-9128-990D5DBEAA96}" dt="2022-11-09T16:24:32.212" v="576" actId="1076"/>
          <ac:grpSpMkLst>
            <pc:docMk/>
            <pc:sldMk cId="3005028375" sldId="2454"/>
            <ac:grpSpMk id="147" creationId="{00000000-0000-0000-0000-000000000000}"/>
          </ac:grpSpMkLst>
        </pc:grpChg>
        <pc:grpChg chg="mod">
          <ac:chgData name="Joey Spooner" userId="61d97e58-16a5-45be-a346-e4077e87de54" providerId="ADAL" clId="{66652CA8-D94C-9549-9128-990D5DBEAA96}" dt="2022-11-09T16:24:32.212" v="576" actId="1076"/>
          <ac:grpSpMkLst>
            <pc:docMk/>
            <pc:sldMk cId="3005028375" sldId="2454"/>
            <ac:grpSpMk id="150" creationId="{00000000-0000-0000-0000-000000000000}"/>
          </ac:grpSpMkLst>
        </pc:grpChg>
        <pc:grpChg chg="mod">
          <ac:chgData name="Joey Spooner" userId="61d97e58-16a5-45be-a346-e4077e87de54" providerId="ADAL" clId="{66652CA8-D94C-9549-9128-990D5DBEAA96}" dt="2022-11-09T16:24:32.212" v="576" actId="1076"/>
          <ac:grpSpMkLst>
            <pc:docMk/>
            <pc:sldMk cId="3005028375" sldId="2454"/>
            <ac:grpSpMk id="153" creationId="{00000000-0000-0000-0000-000000000000}"/>
          </ac:grpSpMkLst>
        </pc:grpChg>
        <pc:grpChg chg="mod">
          <ac:chgData name="Joey Spooner" userId="61d97e58-16a5-45be-a346-e4077e87de54" providerId="ADAL" clId="{66652CA8-D94C-9549-9128-990D5DBEAA96}" dt="2022-11-09T16:24:32.212" v="576" actId="1076"/>
          <ac:grpSpMkLst>
            <pc:docMk/>
            <pc:sldMk cId="3005028375" sldId="2454"/>
            <ac:grpSpMk id="156" creationId="{00000000-0000-0000-0000-000000000000}"/>
          </ac:grpSpMkLst>
        </pc:grpChg>
        <pc:grpChg chg="mod">
          <ac:chgData name="Joey Spooner" userId="61d97e58-16a5-45be-a346-e4077e87de54" providerId="ADAL" clId="{66652CA8-D94C-9549-9128-990D5DBEAA96}" dt="2022-11-09T16:24:32.212" v="576" actId="1076"/>
          <ac:grpSpMkLst>
            <pc:docMk/>
            <pc:sldMk cId="3005028375" sldId="2454"/>
            <ac:grpSpMk id="159" creationId="{00000000-0000-0000-0000-000000000000}"/>
          </ac:grpSpMkLst>
        </pc:grpChg>
        <pc:grpChg chg="mod">
          <ac:chgData name="Joey Spooner" userId="61d97e58-16a5-45be-a346-e4077e87de54" providerId="ADAL" clId="{66652CA8-D94C-9549-9128-990D5DBEAA96}" dt="2022-11-09T16:24:32.212" v="576" actId="1076"/>
          <ac:grpSpMkLst>
            <pc:docMk/>
            <pc:sldMk cId="3005028375" sldId="2454"/>
            <ac:grpSpMk id="162" creationId="{00000000-0000-0000-0000-000000000000}"/>
          </ac:grpSpMkLst>
        </pc:grpChg>
        <pc:grpChg chg="mod">
          <ac:chgData name="Joey Spooner" userId="61d97e58-16a5-45be-a346-e4077e87de54" providerId="ADAL" clId="{66652CA8-D94C-9549-9128-990D5DBEAA96}" dt="2022-11-09T16:24:32.212" v="576" actId="1076"/>
          <ac:grpSpMkLst>
            <pc:docMk/>
            <pc:sldMk cId="3005028375" sldId="2454"/>
            <ac:grpSpMk id="165" creationId="{00000000-0000-0000-0000-000000000000}"/>
          </ac:grpSpMkLst>
        </pc:grpChg>
        <pc:grpChg chg="mod">
          <ac:chgData name="Joey Spooner" userId="61d97e58-16a5-45be-a346-e4077e87de54" providerId="ADAL" clId="{66652CA8-D94C-9549-9128-990D5DBEAA96}" dt="2022-11-09T16:24:32.212" v="576" actId="1076"/>
          <ac:grpSpMkLst>
            <pc:docMk/>
            <pc:sldMk cId="3005028375" sldId="2454"/>
            <ac:grpSpMk id="168" creationId="{00000000-0000-0000-0000-000000000000}"/>
          </ac:grpSpMkLst>
        </pc:grpChg>
        <pc:grpChg chg="mod">
          <ac:chgData name="Joey Spooner" userId="61d97e58-16a5-45be-a346-e4077e87de54" providerId="ADAL" clId="{66652CA8-D94C-9549-9128-990D5DBEAA96}" dt="2022-11-09T16:24:32.212" v="576" actId="1076"/>
          <ac:grpSpMkLst>
            <pc:docMk/>
            <pc:sldMk cId="3005028375" sldId="2454"/>
            <ac:grpSpMk id="171" creationId="{00000000-0000-0000-0000-000000000000}"/>
          </ac:grpSpMkLst>
        </pc:grpChg>
        <pc:grpChg chg="mod">
          <ac:chgData name="Joey Spooner" userId="61d97e58-16a5-45be-a346-e4077e87de54" providerId="ADAL" clId="{66652CA8-D94C-9549-9128-990D5DBEAA96}" dt="2022-11-09T16:24:32.212" v="576" actId="1076"/>
          <ac:grpSpMkLst>
            <pc:docMk/>
            <pc:sldMk cId="3005028375" sldId="2454"/>
            <ac:grpSpMk id="177" creationId="{00000000-0000-0000-0000-000000000000}"/>
          </ac:grpSpMkLst>
        </pc:grpChg>
        <pc:grpChg chg="mod">
          <ac:chgData name="Joey Spooner" userId="61d97e58-16a5-45be-a346-e4077e87de54" providerId="ADAL" clId="{66652CA8-D94C-9549-9128-990D5DBEAA96}" dt="2022-11-09T16:24:32.212" v="576" actId="1076"/>
          <ac:grpSpMkLst>
            <pc:docMk/>
            <pc:sldMk cId="3005028375" sldId="2454"/>
            <ac:grpSpMk id="180" creationId="{00000000-0000-0000-0000-000000000000}"/>
          </ac:grpSpMkLst>
        </pc:grpChg>
        <pc:grpChg chg="mod">
          <ac:chgData name="Joey Spooner" userId="61d97e58-16a5-45be-a346-e4077e87de54" providerId="ADAL" clId="{66652CA8-D94C-9549-9128-990D5DBEAA96}" dt="2022-11-09T16:24:32.212" v="576" actId="1076"/>
          <ac:grpSpMkLst>
            <pc:docMk/>
            <pc:sldMk cId="3005028375" sldId="2454"/>
            <ac:grpSpMk id="183" creationId="{00000000-0000-0000-0000-000000000000}"/>
          </ac:grpSpMkLst>
        </pc:grpChg>
        <pc:grpChg chg="mod">
          <ac:chgData name="Joey Spooner" userId="61d97e58-16a5-45be-a346-e4077e87de54" providerId="ADAL" clId="{66652CA8-D94C-9549-9128-990D5DBEAA96}" dt="2022-11-09T16:24:32.212" v="576" actId="1076"/>
          <ac:grpSpMkLst>
            <pc:docMk/>
            <pc:sldMk cId="3005028375" sldId="2454"/>
            <ac:grpSpMk id="186" creationId="{00000000-0000-0000-0000-000000000000}"/>
          </ac:grpSpMkLst>
        </pc:grpChg>
      </pc:sldChg>
      <pc:sldChg chg="modSp del mod">
        <pc:chgData name="Joey Spooner" userId="61d97e58-16a5-45be-a346-e4077e87de54" providerId="ADAL" clId="{66652CA8-D94C-9549-9128-990D5DBEAA96}" dt="2022-11-09T00:55:00.325" v="289" actId="2696"/>
        <pc:sldMkLst>
          <pc:docMk/>
          <pc:sldMk cId="2120838035" sldId="2455"/>
        </pc:sldMkLst>
        <pc:spChg chg="mod">
          <ac:chgData name="Joey Spooner" userId="61d97e58-16a5-45be-a346-e4077e87de54" providerId="ADAL" clId="{66652CA8-D94C-9549-9128-990D5DBEAA96}" dt="2022-11-09T00:52:55.149" v="180" actId="5793"/>
          <ac:spMkLst>
            <pc:docMk/>
            <pc:sldMk cId="2120838035" sldId="2455"/>
            <ac:spMk id="2" creationId="{00000000-0000-0000-0000-000000000000}"/>
          </ac:spMkLst>
        </pc:spChg>
        <pc:spChg chg="mod">
          <ac:chgData name="Joey Spooner" userId="61d97e58-16a5-45be-a346-e4077e87de54" providerId="ADAL" clId="{66652CA8-D94C-9549-9128-990D5DBEAA96}" dt="2022-11-09T00:53:03.161" v="184" actId="6549"/>
          <ac:spMkLst>
            <pc:docMk/>
            <pc:sldMk cId="2120838035" sldId="2455"/>
            <ac:spMk id="6" creationId="{00000000-0000-0000-0000-000000000000}"/>
          </ac:spMkLst>
        </pc:spChg>
        <pc:spChg chg="mod">
          <ac:chgData name="Joey Spooner" userId="61d97e58-16a5-45be-a346-e4077e87de54" providerId="ADAL" clId="{66652CA8-D94C-9549-9128-990D5DBEAA96}" dt="2022-11-09T00:53:11.242" v="197" actId="20577"/>
          <ac:spMkLst>
            <pc:docMk/>
            <pc:sldMk cId="2120838035" sldId="2455"/>
            <ac:spMk id="10" creationId="{00000000-0000-0000-0000-000000000000}"/>
          </ac:spMkLst>
        </pc:spChg>
      </pc:sldChg>
      <pc:sldChg chg="add del mod modShow">
        <pc:chgData name="Joey Spooner" userId="61d97e58-16a5-45be-a346-e4077e87de54" providerId="ADAL" clId="{66652CA8-D94C-9549-9128-990D5DBEAA96}" dt="2022-11-09T16:31:16.067" v="675" actId="729"/>
        <pc:sldMkLst>
          <pc:docMk/>
          <pc:sldMk cId="95800177" sldId="2456"/>
        </pc:sldMkLst>
      </pc:sldChg>
      <pc:sldChg chg="modSp mod modShow">
        <pc:chgData name="Joey Spooner" userId="61d97e58-16a5-45be-a346-e4077e87de54" providerId="ADAL" clId="{66652CA8-D94C-9549-9128-990D5DBEAA96}" dt="2022-11-09T00:55:05.047" v="291" actId="729"/>
        <pc:sldMkLst>
          <pc:docMk/>
          <pc:sldMk cId="734240317" sldId="2457"/>
        </pc:sldMkLst>
        <pc:spChg chg="mod">
          <ac:chgData name="Joey Spooner" userId="61d97e58-16a5-45be-a346-e4077e87de54" providerId="ADAL" clId="{66652CA8-D94C-9549-9128-990D5DBEAA96}" dt="2022-11-09T00:54:38.337" v="285" actId="20577"/>
          <ac:spMkLst>
            <pc:docMk/>
            <pc:sldMk cId="734240317" sldId="2457"/>
            <ac:spMk id="4098" creationId="{00000000-0000-0000-0000-000000000000}"/>
          </ac:spMkLst>
        </pc:spChg>
      </pc:sldChg>
      <pc:sldChg chg="mod modShow">
        <pc:chgData name="Joey Spooner" userId="61d97e58-16a5-45be-a346-e4077e87de54" providerId="ADAL" clId="{66652CA8-D94C-9549-9128-990D5DBEAA96}" dt="2022-11-09T16:31:53.738" v="677" actId="729"/>
        <pc:sldMkLst>
          <pc:docMk/>
          <pc:sldMk cId="2556732139" sldId="2460"/>
        </pc:sldMkLst>
      </pc:sldChg>
      <pc:sldChg chg="mod modShow">
        <pc:chgData name="Joey Spooner" userId="61d97e58-16a5-45be-a346-e4077e87de54" providerId="ADAL" clId="{66652CA8-D94C-9549-9128-990D5DBEAA96}" dt="2022-11-09T16:31:48.410" v="676" actId="729"/>
        <pc:sldMkLst>
          <pc:docMk/>
          <pc:sldMk cId="2482109627" sldId="2462"/>
        </pc:sldMkLst>
      </pc:sldChg>
      <pc:sldChg chg="mod modShow">
        <pc:chgData name="Joey Spooner" userId="61d97e58-16a5-45be-a346-e4077e87de54" providerId="ADAL" clId="{66652CA8-D94C-9549-9128-990D5DBEAA96}" dt="2022-11-09T15:53:34.715" v="416" actId="729"/>
        <pc:sldMkLst>
          <pc:docMk/>
          <pc:sldMk cId="76368869" sldId="2463"/>
        </pc:sldMkLst>
      </pc:sldChg>
      <pc:sldChg chg="mod modShow">
        <pc:chgData name="Joey Spooner" userId="61d97e58-16a5-45be-a346-e4077e87de54" providerId="ADAL" clId="{66652CA8-D94C-9549-9128-990D5DBEAA96}" dt="2022-11-09T00:51:37.475" v="105" actId="729"/>
        <pc:sldMkLst>
          <pc:docMk/>
          <pc:sldMk cId="4255788777" sldId="2496"/>
        </pc:sldMkLst>
      </pc:sldChg>
      <pc:sldChg chg="modSp mod modShow">
        <pc:chgData name="Joey Spooner" userId="61d97e58-16a5-45be-a346-e4077e87de54" providerId="ADAL" clId="{66652CA8-D94C-9549-9128-990D5DBEAA96}" dt="2022-11-09T00:56:08.212" v="313" actId="729"/>
        <pc:sldMkLst>
          <pc:docMk/>
          <pc:sldMk cId="398532697" sldId="2497"/>
        </pc:sldMkLst>
        <pc:spChg chg="mod">
          <ac:chgData name="Joey Spooner" userId="61d97e58-16a5-45be-a346-e4077e87de54" providerId="ADAL" clId="{66652CA8-D94C-9549-9128-990D5DBEAA96}" dt="2022-11-09T00:55:58.893" v="309" actId="20577"/>
          <ac:spMkLst>
            <pc:docMk/>
            <pc:sldMk cId="398532697" sldId="2497"/>
            <ac:spMk id="2" creationId="{00000000-0000-0000-0000-000000000000}"/>
          </ac:spMkLst>
        </pc:spChg>
      </pc:sldChg>
      <pc:sldChg chg="mod modShow">
        <pc:chgData name="Joey Spooner" userId="61d97e58-16a5-45be-a346-e4077e87de54" providerId="ADAL" clId="{66652CA8-D94C-9549-9128-990D5DBEAA96}" dt="2022-11-09T16:31:53.738" v="677" actId="729"/>
        <pc:sldMkLst>
          <pc:docMk/>
          <pc:sldMk cId="1971939845" sldId="5383"/>
        </pc:sldMkLst>
      </pc:sldChg>
      <pc:sldChg chg="modSp">
        <pc:chgData name="Joey Spooner" userId="61d97e58-16a5-45be-a346-e4077e87de54" providerId="ADAL" clId="{66652CA8-D94C-9549-9128-990D5DBEAA96}" dt="2022-11-09T16:34:02.236" v="710" actId="20577"/>
        <pc:sldMkLst>
          <pc:docMk/>
          <pc:sldMk cId="1233481854" sldId="5385"/>
        </pc:sldMkLst>
        <pc:spChg chg="mod">
          <ac:chgData name="Joey Spooner" userId="61d97e58-16a5-45be-a346-e4077e87de54" providerId="ADAL" clId="{66652CA8-D94C-9549-9128-990D5DBEAA96}" dt="2022-11-09T16:34:02.236" v="710" actId="20577"/>
          <ac:spMkLst>
            <pc:docMk/>
            <pc:sldMk cId="1233481854" sldId="5385"/>
            <ac:spMk id="10" creationId="{B5FA9F32-358E-AF0C-2645-B1B4F0D0C9B1}"/>
          </ac:spMkLst>
        </pc:spChg>
      </pc:sldChg>
      <pc:sldChg chg="addSp delSp modSp add mod modClrScheme chgLayout">
        <pc:chgData name="Joey Spooner" userId="61d97e58-16a5-45be-a346-e4077e87de54" providerId="ADAL" clId="{66652CA8-D94C-9549-9128-990D5DBEAA96}" dt="2022-11-09T16:21:59.718" v="567" actId="732"/>
        <pc:sldMkLst>
          <pc:docMk/>
          <pc:sldMk cId="2351282075" sldId="5392"/>
        </pc:sldMkLst>
        <pc:spChg chg="mod ord">
          <ac:chgData name="Joey Spooner" userId="61d97e58-16a5-45be-a346-e4077e87de54" providerId="ADAL" clId="{66652CA8-D94C-9549-9128-990D5DBEAA96}" dt="2022-11-09T16:17:43.732" v="484" actId="700"/>
          <ac:spMkLst>
            <pc:docMk/>
            <pc:sldMk cId="2351282075" sldId="5392"/>
            <ac:spMk id="2" creationId="{00000000-0000-0000-0000-000000000000}"/>
          </ac:spMkLst>
        </pc:spChg>
        <pc:spChg chg="add del mod ord">
          <ac:chgData name="Joey Spooner" userId="61d97e58-16a5-45be-a346-e4077e87de54" providerId="ADAL" clId="{66652CA8-D94C-9549-9128-990D5DBEAA96}" dt="2022-11-09T16:17:48.072" v="486"/>
          <ac:spMkLst>
            <pc:docMk/>
            <pc:sldMk cId="2351282075" sldId="5392"/>
            <ac:spMk id="3" creationId="{4E56A233-827B-841B-74C0-5BDC8B0DFE86}"/>
          </ac:spMkLst>
        </pc:spChg>
        <pc:spChg chg="add mod ord">
          <ac:chgData name="Joey Spooner" userId="61d97e58-16a5-45be-a346-e4077e87de54" providerId="ADAL" clId="{66652CA8-D94C-9549-9128-990D5DBEAA96}" dt="2022-11-09T16:21:39.430" v="564" actId="1076"/>
          <ac:spMkLst>
            <pc:docMk/>
            <pc:sldMk cId="2351282075" sldId="5392"/>
            <ac:spMk id="4" creationId="{ED273F91-C77D-92FF-56D3-DE83DAE34712}"/>
          </ac:spMkLst>
        </pc:spChg>
        <pc:spChg chg="mod">
          <ac:chgData name="Joey Spooner" userId="61d97e58-16a5-45be-a346-e4077e87de54" providerId="ADAL" clId="{66652CA8-D94C-9549-9128-990D5DBEAA96}" dt="2022-11-09T16:16:45.039" v="479" actId="1076"/>
          <ac:spMkLst>
            <pc:docMk/>
            <pc:sldMk cId="2351282075" sldId="5392"/>
            <ac:spMk id="6" creationId="{EE8DF301-A02D-436C-9F32-BEE7FAAE9A67}"/>
          </ac:spMkLst>
        </pc:spChg>
        <pc:spChg chg="mod">
          <ac:chgData name="Joey Spooner" userId="61d97e58-16a5-45be-a346-e4077e87de54" providerId="ADAL" clId="{66652CA8-D94C-9549-9128-990D5DBEAA96}" dt="2022-11-09T16:16:42.863" v="478" actId="207"/>
          <ac:spMkLst>
            <pc:docMk/>
            <pc:sldMk cId="2351282075" sldId="5392"/>
            <ac:spMk id="10" creationId="{00000000-0000-0000-0000-000000000000}"/>
          </ac:spMkLst>
        </pc:spChg>
        <pc:spChg chg="add mod">
          <ac:chgData name="Joey Spooner" userId="61d97e58-16a5-45be-a346-e4077e87de54" providerId="ADAL" clId="{66652CA8-D94C-9549-9128-990D5DBEAA96}" dt="2022-11-09T16:21:42.111" v="565" actId="1076"/>
          <ac:spMkLst>
            <pc:docMk/>
            <pc:sldMk cId="2351282075" sldId="5392"/>
            <ac:spMk id="11" creationId="{4696A27E-F779-71D7-D8DE-4D0428FBCE47}"/>
          </ac:spMkLst>
        </pc:spChg>
        <pc:spChg chg="add del mod">
          <ac:chgData name="Joey Spooner" userId="61d97e58-16a5-45be-a346-e4077e87de54" providerId="ADAL" clId="{66652CA8-D94C-9549-9128-990D5DBEAA96}" dt="2022-11-09T16:19:55.877" v="528" actId="478"/>
          <ac:spMkLst>
            <pc:docMk/>
            <pc:sldMk cId="2351282075" sldId="5392"/>
            <ac:spMk id="12" creationId="{F100A893-CC02-B469-7833-B6C6437B6B6F}"/>
          </ac:spMkLst>
        </pc:spChg>
        <pc:spChg chg="mod">
          <ac:chgData name="Joey Spooner" userId="61d97e58-16a5-45be-a346-e4077e87de54" providerId="ADAL" clId="{66652CA8-D94C-9549-9128-990D5DBEAA96}" dt="2022-11-09T16:16:39.796" v="476" actId="1076"/>
          <ac:spMkLst>
            <pc:docMk/>
            <pc:sldMk cId="2351282075" sldId="5392"/>
            <ac:spMk id="15" creationId="{00000000-0000-0000-0000-000000000000}"/>
          </ac:spMkLst>
        </pc:spChg>
        <pc:picChg chg="mod">
          <ac:chgData name="Joey Spooner" userId="61d97e58-16a5-45be-a346-e4077e87de54" providerId="ADAL" clId="{66652CA8-D94C-9549-9128-990D5DBEAA96}" dt="2022-11-09T16:16:46.703" v="480" actId="1076"/>
          <ac:picMkLst>
            <pc:docMk/>
            <pc:sldMk cId="2351282075" sldId="5392"/>
            <ac:picMk id="5" creationId="{F6A1A8B9-F73B-462A-AF4D-8F3EFFEA3312}"/>
          </ac:picMkLst>
        </pc:picChg>
        <pc:picChg chg="add mod">
          <ac:chgData name="Joey Spooner" userId="61d97e58-16a5-45be-a346-e4077e87de54" providerId="ADAL" clId="{66652CA8-D94C-9549-9128-990D5DBEAA96}" dt="2022-11-09T16:21:35.422" v="563" actId="1076"/>
          <ac:picMkLst>
            <pc:docMk/>
            <pc:sldMk cId="2351282075" sldId="5392"/>
            <ac:picMk id="7" creationId="{44BE82B8-9920-EBA2-693C-19AAA1B55661}"/>
          </ac:picMkLst>
        </pc:picChg>
        <pc:picChg chg="add del mod">
          <ac:chgData name="Joey Spooner" userId="61d97e58-16a5-45be-a346-e4077e87de54" providerId="ADAL" clId="{66652CA8-D94C-9549-9128-990D5DBEAA96}" dt="2022-11-09T16:17:46.035" v="485" actId="21"/>
          <ac:picMkLst>
            <pc:docMk/>
            <pc:sldMk cId="2351282075" sldId="5392"/>
            <ac:picMk id="1026" creationId="{CAE1EF90-37D2-0F69-3697-190523B68229}"/>
          </ac:picMkLst>
        </pc:picChg>
        <pc:picChg chg="add mod">
          <ac:chgData name="Joey Spooner" userId="61d97e58-16a5-45be-a346-e4077e87de54" providerId="ADAL" clId="{66652CA8-D94C-9549-9128-990D5DBEAA96}" dt="2022-11-09T16:21:59.718" v="567" actId="732"/>
          <ac:picMkLst>
            <pc:docMk/>
            <pc:sldMk cId="2351282075" sldId="5392"/>
            <ac:picMk id="1028" creationId="{90A9775B-5E35-70CA-5E6A-27F8C3FD36EB}"/>
          </ac:picMkLst>
        </pc:picChg>
        <pc:cxnChg chg="add mod">
          <ac:chgData name="Joey Spooner" userId="61d97e58-16a5-45be-a346-e4077e87de54" providerId="ADAL" clId="{66652CA8-D94C-9549-9128-990D5DBEAA96}" dt="2022-11-09T16:21:30.130" v="562" actId="1038"/>
          <ac:cxnSpMkLst>
            <pc:docMk/>
            <pc:sldMk cId="2351282075" sldId="5392"/>
            <ac:cxnSpMk id="8" creationId="{DB14B558-E32E-757B-2AF2-48337C22B6C0}"/>
          </ac:cxnSpMkLst>
        </pc:cxnChg>
      </pc:sldChg>
      <pc:sldChg chg="addSp modSp add mod">
        <pc:chgData name="Joey Spooner" userId="61d97e58-16a5-45be-a346-e4077e87de54" providerId="ADAL" clId="{66652CA8-D94C-9549-9128-990D5DBEAA96}" dt="2022-11-09T00:57:27.312" v="345" actId="1076"/>
        <pc:sldMkLst>
          <pc:docMk/>
          <pc:sldMk cId="1681064357" sldId="5393"/>
        </pc:sldMkLst>
        <pc:spChg chg="mod">
          <ac:chgData name="Joey Spooner" userId="61d97e58-16a5-45be-a346-e4077e87de54" providerId="ADAL" clId="{66652CA8-D94C-9549-9128-990D5DBEAA96}" dt="2022-11-09T00:52:37.974" v="140" actId="20577"/>
          <ac:spMkLst>
            <pc:docMk/>
            <pc:sldMk cId="1681064357" sldId="5393"/>
            <ac:spMk id="2" creationId="{00000000-0000-0000-0000-000000000000}"/>
          </ac:spMkLst>
        </pc:spChg>
        <pc:spChg chg="add mod">
          <ac:chgData name="Joey Spooner" userId="61d97e58-16a5-45be-a346-e4077e87de54" providerId="ADAL" clId="{66652CA8-D94C-9549-9128-990D5DBEAA96}" dt="2022-11-09T00:57:27.312" v="345" actId="1076"/>
          <ac:spMkLst>
            <pc:docMk/>
            <pc:sldMk cId="1681064357" sldId="5393"/>
            <ac:spMk id="3" creationId="{72C4F2AE-6DFE-E07F-E9B3-E8FBA5EDB5E5}"/>
          </ac:spMkLst>
        </pc:spChg>
      </pc:sldChg>
      <pc:sldChg chg="addSp delSp modSp add mod modClrScheme chgLayout">
        <pc:chgData name="Joey Spooner" userId="61d97e58-16a5-45be-a346-e4077e87de54" providerId="ADAL" clId="{66652CA8-D94C-9549-9128-990D5DBEAA96}" dt="2022-11-09T16:28:00.473" v="639" actId="122"/>
        <pc:sldMkLst>
          <pc:docMk/>
          <pc:sldMk cId="3295099551" sldId="5394"/>
        </pc:sldMkLst>
        <pc:spChg chg="mod ord">
          <ac:chgData name="Joey Spooner" userId="61d97e58-16a5-45be-a346-e4077e87de54" providerId="ADAL" clId="{66652CA8-D94C-9549-9128-990D5DBEAA96}" dt="2022-11-09T16:28:00.473" v="639" actId="122"/>
          <ac:spMkLst>
            <pc:docMk/>
            <pc:sldMk cId="3295099551" sldId="5394"/>
            <ac:spMk id="2" creationId="{00000000-0000-0000-0000-000000000000}"/>
          </ac:spMkLst>
        </pc:spChg>
        <pc:spChg chg="add del mod ord">
          <ac:chgData name="Joey Spooner" userId="61d97e58-16a5-45be-a346-e4077e87de54" providerId="ADAL" clId="{66652CA8-D94C-9549-9128-990D5DBEAA96}" dt="2022-11-09T16:27:09.261" v="627" actId="700"/>
          <ac:spMkLst>
            <pc:docMk/>
            <pc:sldMk cId="3295099551" sldId="5394"/>
            <ac:spMk id="3" creationId="{31B3FA0F-4AAB-C4AD-44E5-434939D6241F}"/>
          </ac:spMkLst>
        </pc:spChg>
        <pc:spChg chg="add del mod ord">
          <ac:chgData name="Joey Spooner" userId="61d97e58-16a5-45be-a346-e4077e87de54" providerId="ADAL" clId="{66652CA8-D94C-9549-9128-990D5DBEAA96}" dt="2022-11-09T16:27:09.261" v="627" actId="700"/>
          <ac:spMkLst>
            <pc:docMk/>
            <pc:sldMk cId="3295099551" sldId="5394"/>
            <ac:spMk id="5" creationId="{2284194A-DACC-0B07-8362-C9588C83F5F7}"/>
          </ac:spMkLst>
        </pc:spChg>
        <pc:spChg chg="mod">
          <ac:chgData name="Joey Spooner" userId="61d97e58-16a5-45be-a346-e4077e87de54" providerId="ADAL" clId="{66652CA8-D94C-9549-9128-990D5DBEAA96}" dt="2022-11-09T16:26:22.431" v="619" actId="1076"/>
          <ac:spMkLst>
            <pc:docMk/>
            <pc:sldMk cId="3295099551" sldId="5394"/>
            <ac:spMk id="6" creationId="{00000000-0000-0000-0000-000000000000}"/>
          </ac:spMkLst>
        </pc:spChg>
        <pc:spChg chg="add mod ord">
          <ac:chgData name="Joey Spooner" userId="61d97e58-16a5-45be-a346-e4077e87de54" providerId="ADAL" clId="{66652CA8-D94C-9549-9128-990D5DBEAA96}" dt="2022-11-09T16:27:28.258" v="637" actId="27636"/>
          <ac:spMkLst>
            <pc:docMk/>
            <pc:sldMk cId="3295099551" sldId="5394"/>
            <ac:spMk id="9" creationId="{70CE97A4-ADA3-A073-8B3C-553BD723BF6B}"/>
          </ac:spMkLst>
        </pc:spChg>
        <pc:spChg chg="mod">
          <ac:chgData name="Joey Spooner" userId="61d97e58-16a5-45be-a346-e4077e87de54" providerId="ADAL" clId="{66652CA8-D94C-9549-9128-990D5DBEAA96}" dt="2022-11-09T16:27:21.071" v="632" actId="207"/>
          <ac:spMkLst>
            <pc:docMk/>
            <pc:sldMk cId="3295099551" sldId="5394"/>
            <ac:spMk id="10" creationId="{00000000-0000-0000-0000-000000000000}"/>
          </ac:spMkLst>
        </pc:spChg>
        <pc:spChg chg="add mod ord">
          <ac:chgData name="Joey Spooner" userId="61d97e58-16a5-45be-a346-e4077e87de54" providerId="ADAL" clId="{66652CA8-D94C-9549-9128-990D5DBEAA96}" dt="2022-11-09T16:27:09.261" v="627" actId="700"/>
          <ac:spMkLst>
            <pc:docMk/>
            <pc:sldMk cId="3295099551" sldId="5394"/>
            <ac:spMk id="11" creationId="{7F70249E-EE88-0C69-0A19-737AE2B14371}"/>
          </ac:spMkLst>
        </pc:spChg>
        <pc:picChg chg="del">
          <ac:chgData name="Joey Spooner" userId="61d97e58-16a5-45be-a346-e4077e87de54" providerId="ADAL" clId="{66652CA8-D94C-9549-9128-990D5DBEAA96}" dt="2022-11-09T16:26:42.376" v="621" actId="21"/>
          <ac:picMkLst>
            <pc:docMk/>
            <pc:sldMk cId="3295099551" sldId="5394"/>
            <ac:picMk id="4" creationId="{1B26B917-4710-B785-55B9-2CA06491DD56}"/>
          </ac:picMkLst>
        </pc:picChg>
        <pc:picChg chg="add del mod">
          <ac:chgData name="Joey Spooner" userId="61d97e58-16a5-45be-a346-e4077e87de54" providerId="ADAL" clId="{66652CA8-D94C-9549-9128-990D5DBEAA96}" dt="2022-11-09T16:26:45.631" v="623"/>
          <ac:picMkLst>
            <pc:docMk/>
            <pc:sldMk cId="3295099551" sldId="5394"/>
            <ac:picMk id="7" creationId="{D34668B0-F085-BA2C-CD4D-20F3D33892A8}"/>
          </ac:picMkLst>
        </pc:picChg>
        <pc:picChg chg="add mod">
          <ac:chgData name="Joey Spooner" userId="61d97e58-16a5-45be-a346-e4077e87de54" providerId="ADAL" clId="{66652CA8-D94C-9549-9128-990D5DBEAA96}" dt="2022-11-09T16:26:54.197" v="626" actId="14100"/>
          <ac:picMkLst>
            <pc:docMk/>
            <pc:sldMk cId="3295099551" sldId="5394"/>
            <ac:picMk id="8" creationId="{E5867963-B4A9-A3C8-5483-51D829E64A68}"/>
          </ac:picMkLst>
        </pc:picChg>
      </pc:sldChg>
      <pc:sldChg chg="addSp delSp modSp add mod chgLayout">
        <pc:chgData name="Joey Spooner" userId="61d97e58-16a5-45be-a346-e4077e87de54" providerId="ADAL" clId="{66652CA8-D94C-9549-9128-990D5DBEAA96}" dt="2022-11-09T00:56:02.789" v="311" actId="14100"/>
        <pc:sldMkLst>
          <pc:docMk/>
          <pc:sldMk cId="2791099072" sldId="5395"/>
        </pc:sldMkLst>
        <pc:spChg chg="add mod ord">
          <ac:chgData name="Joey Spooner" userId="61d97e58-16a5-45be-a346-e4077e87de54" providerId="ADAL" clId="{66652CA8-D94C-9549-9128-990D5DBEAA96}" dt="2022-11-09T00:56:02.789" v="311" actId="14100"/>
          <ac:spMkLst>
            <pc:docMk/>
            <pc:sldMk cId="2791099072" sldId="5395"/>
            <ac:spMk id="2" creationId="{77D93BDB-127E-A16F-7B2D-9960FA58AF2D}"/>
          </ac:spMkLst>
        </pc:spChg>
        <pc:spChg chg="mod ord">
          <ac:chgData name="Joey Spooner" userId="61d97e58-16a5-45be-a346-e4077e87de54" providerId="ADAL" clId="{66652CA8-D94C-9549-9128-990D5DBEAA96}" dt="2022-11-09T00:55:29.691" v="294" actId="700"/>
          <ac:spMkLst>
            <pc:docMk/>
            <pc:sldMk cId="2791099072" sldId="5395"/>
            <ac:spMk id="4098" creationId="{00000000-0000-0000-0000-000000000000}"/>
          </ac:spMkLst>
        </pc:spChg>
        <pc:grpChg chg="del">
          <ac:chgData name="Joey Spooner" userId="61d97e58-16a5-45be-a346-e4077e87de54" providerId="ADAL" clId="{66652CA8-D94C-9549-9128-990D5DBEAA96}" dt="2022-11-09T00:55:26.407" v="293" actId="478"/>
          <ac:grpSpMkLst>
            <pc:docMk/>
            <pc:sldMk cId="2791099072" sldId="5395"/>
            <ac:grpSpMk id="4" creationId="{00000000-0000-0000-0000-000000000000}"/>
          </ac:grpSpMkLst>
        </pc:grpChg>
      </pc:sldChg>
      <pc:sldChg chg="addSp modSp add mod">
        <pc:chgData name="Joey Spooner" userId="61d97e58-16a5-45be-a346-e4077e87de54" providerId="ADAL" clId="{66652CA8-D94C-9549-9128-990D5DBEAA96}" dt="2022-11-09T00:56:59.441" v="344" actId="1076"/>
        <pc:sldMkLst>
          <pc:docMk/>
          <pc:sldMk cId="3682674429" sldId="5396"/>
        </pc:sldMkLst>
        <pc:spChg chg="mod">
          <ac:chgData name="Joey Spooner" userId="61d97e58-16a5-45be-a346-e4077e87de54" providerId="ADAL" clId="{66652CA8-D94C-9549-9128-990D5DBEAA96}" dt="2022-11-09T00:56:16.066" v="330" actId="20577"/>
          <ac:spMkLst>
            <pc:docMk/>
            <pc:sldMk cId="3682674429" sldId="5396"/>
            <ac:spMk id="2" creationId="{00000000-0000-0000-0000-000000000000}"/>
          </ac:spMkLst>
        </pc:spChg>
        <pc:spChg chg="add mod">
          <ac:chgData name="Joey Spooner" userId="61d97e58-16a5-45be-a346-e4077e87de54" providerId="ADAL" clId="{66652CA8-D94C-9549-9128-990D5DBEAA96}" dt="2022-11-09T00:56:39.026" v="334" actId="14100"/>
          <ac:spMkLst>
            <pc:docMk/>
            <pc:sldMk cId="3682674429" sldId="5396"/>
            <ac:spMk id="3" creationId="{4476B310-4D91-2490-A911-7048CE3577B8}"/>
          </ac:spMkLst>
        </pc:spChg>
        <pc:spChg chg="add mod">
          <ac:chgData name="Joey Spooner" userId="61d97e58-16a5-45be-a346-e4077e87de54" providerId="ADAL" clId="{66652CA8-D94C-9549-9128-990D5DBEAA96}" dt="2022-11-09T00:56:44.393" v="336" actId="1076"/>
          <ac:spMkLst>
            <pc:docMk/>
            <pc:sldMk cId="3682674429" sldId="5396"/>
            <ac:spMk id="5" creationId="{8295E2CF-5A32-12B2-DD40-5C3166F94D55}"/>
          </ac:spMkLst>
        </pc:spChg>
        <pc:spChg chg="add mod">
          <ac:chgData name="Joey Spooner" userId="61d97e58-16a5-45be-a346-e4077e87de54" providerId="ADAL" clId="{66652CA8-D94C-9549-9128-990D5DBEAA96}" dt="2022-11-09T00:56:45.017" v="337"/>
          <ac:spMkLst>
            <pc:docMk/>
            <pc:sldMk cId="3682674429" sldId="5396"/>
            <ac:spMk id="6" creationId="{B369CF3D-556A-338A-DA7D-1B77FA426130}"/>
          </ac:spMkLst>
        </pc:spChg>
        <pc:spChg chg="add mod">
          <ac:chgData name="Joey Spooner" userId="61d97e58-16a5-45be-a346-e4077e87de54" providerId="ADAL" clId="{66652CA8-D94C-9549-9128-990D5DBEAA96}" dt="2022-11-09T00:56:49.830" v="339" actId="1076"/>
          <ac:spMkLst>
            <pc:docMk/>
            <pc:sldMk cId="3682674429" sldId="5396"/>
            <ac:spMk id="7" creationId="{EFD84EAD-5666-7F2C-1094-77CAABB0EC3B}"/>
          </ac:spMkLst>
        </pc:spChg>
        <pc:spChg chg="add mod">
          <ac:chgData name="Joey Spooner" userId="61d97e58-16a5-45be-a346-e4077e87de54" providerId="ADAL" clId="{66652CA8-D94C-9549-9128-990D5DBEAA96}" dt="2022-11-09T00:56:53.595" v="341" actId="1076"/>
          <ac:spMkLst>
            <pc:docMk/>
            <pc:sldMk cId="3682674429" sldId="5396"/>
            <ac:spMk id="8" creationId="{EA691812-B48A-BEB3-9DB4-F44F215F097A}"/>
          </ac:spMkLst>
        </pc:spChg>
        <pc:spChg chg="add mod">
          <ac:chgData name="Joey Spooner" userId="61d97e58-16a5-45be-a346-e4077e87de54" providerId="ADAL" clId="{66652CA8-D94C-9549-9128-990D5DBEAA96}" dt="2022-11-09T00:56:55.400" v="342"/>
          <ac:spMkLst>
            <pc:docMk/>
            <pc:sldMk cId="3682674429" sldId="5396"/>
            <ac:spMk id="9" creationId="{B3CBE1F5-D292-55BC-F610-A02AA248235E}"/>
          </ac:spMkLst>
        </pc:spChg>
        <pc:spChg chg="add mod">
          <ac:chgData name="Joey Spooner" userId="61d97e58-16a5-45be-a346-e4077e87de54" providerId="ADAL" clId="{66652CA8-D94C-9549-9128-990D5DBEAA96}" dt="2022-11-09T00:56:59.441" v="344" actId="1076"/>
          <ac:spMkLst>
            <pc:docMk/>
            <pc:sldMk cId="3682674429" sldId="5396"/>
            <ac:spMk id="10" creationId="{E37EAD4A-1A61-3135-2903-6E2D6B6CA39E}"/>
          </ac:spMkLst>
        </pc:spChg>
      </pc:sldChg>
      <pc:sldChg chg="addSp delSp modSp add mod modClrScheme delAnim chgLayout">
        <pc:chgData name="Joey Spooner" userId="61d97e58-16a5-45be-a346-e4077e87de54" providerId="ADAL" clId="{66652CA8-D94C-9549-9128-990D5DBEAA96}" dt="2022-11-09T15:48:29.408" v="376" actId="1076"/>
        <pc:sldMkLst>
          <pc:docMk/>
          <pc:sldMk cId="1867076196" sldId="5397"/>
        </pc:sldMkLst>
        <pc:spChg chg="mod ord">
          <ac:chgData name="Joey Spooner" userId="61d97e58-16a5-45be-a346-e4077e87de54" providerId="ADAL" clId="{66652CA8-D94C-9549-9128-990D5DBEAA96}" dt="2022-11-09T15:47:29.288" v="356" actId="700"/>
          <ac:spMkLst>
            <pc:docMk/>
            <pc:sldMk cId="1867076196" sldId="5397"/>
            <ac:spMk id="2" creationId="{00000000-0000-0000-0000-000000000000}"/>
          </ac:spMkLst>
        </pc:spChg>
        <pc:spChg chg="add del mod ord">
          <ac:chgData name="Joey Spooner" userId="61d97e58-16a5-45be-a346-e4077e87de54" providerId="ADAL" clId="{66652CA8-D94C-9549-9128-990D5DBEAA96}" dt="2022-11-09T15:47:36.177" v="358"/>
          <ac:spMkLst>
            <pc:docMk/>
            <pc:sldMk cId="1867076196" sldId="5397"/>
            <ac:spMk id="5" creationId="{E2034F56-9A9E-ED41-C817-65EF03A3437B}"/>
          </ac:spMkLst>
        </pc:spChg>
        <pc:spChg chg="del mod">
          <ac:chgData name="Joey Spooner" userId="61d97e58-16a5-45be-a346-e4077e87de54" providerId="ADAL" clId="{66652CA8-D94C-9549-9128-990D5DBEAA96}" dt="2022-11-09T15:48:07.851" v="368" actId="478"/>
          <ac:spMkLst>
            <pc:docMk/>
            <pc:sldMk cId="1867076196" sldId="5397"/>
            <ac:spMk id="6" creationId="{00000000-0000-0000-0000-000000000000}"/>
          </ac:spMkLst>
        </pc:spChg>
        <pc:spChg chg="add mod ord">
          <ac:chgData name="Joey Spooner" userId="61d97e58-16a5-45be-a346-e4077e87de54" providerId="ADAL" clId="{66652CA8-D94C-9549-9128-990D5DBEAA96}" dt="2022-11-09T15:48:25.133" v="374" actId="1076"/>
          <ac:spMkLst>
            <pc:docMk/>
            <pc:sldMk cId="1867076196" sldId="5397"/>
            <ac:spMk id="7" creationId="{F5E26C85-905B-1971-2DAE-A8C19705B966}"/>
          </ac:spMkLst>
        </pc:spChg>
        <pc:spChg chg="del mod">
          <ac:chgData name="Joey Spooner" userId="61d97e58-16a5-45be-a346-e4077e87de54" providerId="ADAL" clId="{66652CA8-D94C-9549-9128-990D5DBEAA96}" dt="2022-11-09T15:48:03.089" v="366" actId="478"/>
          <ac:spMkLst>
            <pc:docMk/>
            <pc:sldMk cId="1867076196" sldId="5397"/>
            <ac:spMk id="8" creationId="{F2368A7D-7186-4C0D-9F3E-DD40CF7346B5}"/>
          </ac:spMkLst>
        </pc:spChg>
        <pc:spChg chg="add mod">
          <ac:chgData name="Joey Spooner" userId="61d97e58-16a5-45be-a346-e4077e87de54" providerId="ADAL" clId="{66652CA8-D94C-9549-9128-990D5DBEAA96}" dt="2022-11-09T15:48:01.434" v="365" actId="1076"/>
          <ac:spMkLst>
            <pc:docMk/>
            <pc:sldMk cId="1867076196" sldId="5397"/>
            <ac:spMk id="11" creationId="{59DD656E-E4EF-D727-9A9E-BDE6653F38B4}"/>
          </ac:spMkLst>
        </pc:spChg>
        <pc:picChg chg="del">
          <ac:chgData name="Joey Spooner" userId="61d97e58-16a5-45be-a346-e4077e87de54" providerId="ADAL" clId="{66652CA8-D94C-9549-9128-990D5DBEAA96}" dt="2022-11-09T15:47:33.651" v="357" actId="21"/>
          <ac:picMkLst>
            <pc:docMk/>
            <pc:sldMk cId="1867076196" sldId="5397"/>
            <ac:picMk id="4" creationId="{CC00C6BC-6759-41B6-BB68-03E0B8260820}"/>
          </ac:picMkLst>
        </pc:picChg>
        <pc:picChg chg="add mod">
          <ac:chgData name="Joey Spooner" userId="61d97e58-16a5-45be-a346-e4077e87de54" providerId="ADAL" clId="{66652CA8-D94C-9549-9128-990D5DBEAA96}" dt="2022-11-09T15:47:36.177" v="358"/>
          <ac:picMkLst>
            <pc:docMk/>
            <pc:sldMk cId="1867076196" sldId="5397"/>
            <ac:picMk id="9" creationId="{11F5A4BD-DFDA-D001-F42C-FB7C60599E8C}"/>
          </ac:picMkLst>
        </pc:picChg>
        <pc:picChg chg="add mod">
          <ac:chgData name="Joey Spooner" userId="61d97e58-16a5-45be-a346-e4077e87de54" providerId="ADAL" clId="{66652CA8-D94C-9549-9128-990D5DBEAA96}" dt="2022-11-09T15:48:29.408" v="376" actId="1076"/>
          <ac:picMkLst>
            <pc:docMk/>
            <pc:sldMk cId="1867076196" sldId="5397"/>
            <ac:picMk id="12" creationId="{AB2B9FEC-4B34-5E67-EFAD-AAFD95401FDB}"/>
          </ac:picMkLst>
        </pc:picChg>
        <pc:picChg chg="del">
          <ac:chgData name="Joey Spooner" userId="61d97e58-16a5-45be-a346-e4077e87de54" providerId="ADAL" clId="{66652CA8-D94C-9549-9128-990D5DBEAA96}" dt="2022-11-09T15:48:21.003" v="373" actId="21"/>
          <ac:picMkLst>
            <pc:docMk/>
            <pc:sldMk cId="1867076196" sldId="5397"/>
            <ac:picMk id="1498114" creationId="{00000000-0000-0000-0000-000000000000}"/>
          </ac:picMkLst>
        </pc:picChg>
      </pc:sldChg>
      <pc:sldChg chg="addSp modSp add mod modShow">
        <pc:chgData name="Joey Spooner" userId="61d97e58-16a5-45be-a346-e4077e87de54" providerId="ADAL" clId="{66652CA8-D94C-9549-9128-990D5DBEAA96}" dt="2022-11-09T15:50:24.560" v="409" actId="1076"/>
        <pc:sldMkLst>
          <pc:docMk/>
          <pc:sldMk cId="3867262447" sldId="5398"/>
        </pc:sldMkLst>
        <pc:spChg chg="mod">
          <ac:chgData name="Joey Spooner" userId="61d97e58-16a5-45be-a346-e4077e87de54" providerId="ADAL" clId="{66652CA8-D94C-9549-9128-990D5DBEAA96}" dt="2022-11-09T15:50:24.560" v="409" actId="1076"/>
          <ac:spMkLst>
            <pc:docMk/>
            <pc:sldMk cId="3867262447" sldId="5398"/>
            <ac:spMk id="7" creationId="{98C53A33-5799-4231-B6F9-CDEA173E09FD}"/>
          </ac:spMkLst>
        </pc:spChg>
        <pc:grpChg chg="add mod">
          <ac:chgData name="Joey Spooner" userId="61d97e58-16a5-45be-a346-e4077e87de54" providerId="ADAL" clId="{66652CA8-D94C-9549-9128-990D5DBEAA96}" dt="2022-11-09T15:50:24.560" v="409" actId="1076"/>
          <ac:grpSpMkLst>
            <pc:docMk/>
            <pc:sldMk cId="3867262447" sldId="5398"/>
            <ac:grpSpMk id="3" creationId="{807DC1B7-1C81-9FB6-4ECC-9DA5DFA4D9F5}"/>
          </ac:grpSpMkLst>
        </pc:grpChg>
        <pc:picChg chg="mod">
          <ac:chgData name="Joey Spooner" userId="61d97e58-16a5-45be-a346-e4077e87de54" providerId="ADAL" clId="{66652CA8-D94C-9549-9128-990D5DBEAA96}" dt="2022-11-09T15:50:24.560" v="409" actId="1076"/>
          <ac:picMkLst>
            <pc:docMk/>
            <pc:sldMk cId="3867262447" sldId="5398"/>
            <ac:picMk id="1161218" creationId="{B5D54572-A853-4D88-99EB-B4D76CA6116B}"/>
          </ac:picMkLst>
        </pc:picChg>
      </pc:sldChg>
      <pc:sldChg chg="addSp delSp add del mod ord">
        <pc:chgData name="Joey Spooner" userId="61d97e58-16a5-45be-a346-e4077e87de54" providerId="ADAL" clId="{66652CA8-D94C-9549-9128-990D5DBEAA96}" dt="2022-11-09T16:28:54.087" v="646" actId="2696"/>
        <pc:sldMkLst>
          <pc:docMk/>
          <pc:sldMk cId="3262011313" sldId="5399"/>
        </pc:sldMkLst>
        <pc:cxnChg chg="add del">
          <ac:chgData name="Joey Spooner" userId="61d97e58-16a5-45be-a346-e4077e87de54" providerId="ADAL" clId="{66652CA8-D94C-9549-9128-990D5DBEAA96}" dt="2022-11-09T16:28:49.074" v="644" actId="478"/>
          <ac:cxnSpMkLst>
            <pc:docMk/>
            <pc:sldMk cId="3262011313" sldId="5399"/>
            <ac:cxnSpMk id="8" creationId="{DB14B558-E32E-757B-2AF2-48337C22B6C0}"/>
          </ac:cxnSpMkLst>
        </pc:cxnChg>
      </pc:sldChg>
      <pc:sldChg chg="addSp delSp modSp add mod modClrScheme chgLayout">
        <pc:chgData name="Joey Spooner" userId="61d97e58-16a5-45be-a346-e4077e87de54" providerId="ADAL" clId="{66652CA8-D94C-9549-9128-990D5DBEAA96}" dt="2022-11-09T16:30:54.626" v="671" actId="403"/>
        <pc:sldMkLst>
          <pc:docMk/>
          <pc:sldMk cId="2641512308" sldId="5400"/>
        </pc:sldMkLst>
        <pc:spChg chg="mod ord">
          <ac:chgData name="Joey Spooner" userId="61d97e58-16a5-45be-a346-e4077e87de54" providerId="ADAL" clId="{66652CA8-D94C-9549-9128-990D5DBEAA96}" dt="2022-11-09T16:29:49.276" v="657" actId="700"/>
          <ac:spMkLst>
            <pc:docMk/>
            <pc:sldMk cId="2641512308" sldId="5400"/>
            <ac:spMk id="2" creationId="{00000000-0000-0000-0000-000000000000}"/>
          </ac:spMkLst>
        </pc:spChg>
        <pc:spChg chg="add del mod ord">
          <ac:chgData name="Joey Spooner" userId="61d97e58-16a5-45be-a346-e4077e87de54" providerId="ADAL" clId="{66652CA8-D94C-9549-9128-990D5DBEAA96}" dt="2022-11-09T16:29:49.276" v="657" actId="700"/>
          <ac:spMkLst>
            <pc:docMk/>
            <pc:sldMk cId="2641512308" sldId="5400"/>
            <ac:spMk id="3" creationId="{88A75643-2FA2-1FE6-601C-E7F96652E238}"/>
          </ac:spMkLst>
        </pc:spChg>
        <pc:spChg chg="del">
          <ac:chgData name="Joey Spooner" userId="61d97e58-16a5-45be-a346-e4077e87de54" providerId="ADAL" clId="{66652CA8-D94C-9549-9128-990D5DBEAA96}" dt="2022-11-09T16:29:41.287" v="656" actId="478"/>
          <ac:spMkLst>
            <pc:docMk/>
            <pc:sldMk cId="2641512308" sldId="5400"/>
            <ac:spMk id="4" creationId="{ED273F91-C77D-92FF-56D3-DE83DAE34712}"/>
          </ac:spMkLst>
        </pc:spChg>
        <pc:spChg chg="add del mod ord">
          <ac:chgData name="Joey Spooner" userId="61d97e58-16a5-45be-a346-e4077e87de54" providerId="ADAL" clId="{66652CA8-D94C-9549-9128-990D5DBEAA96}" dt="2022-11-09T16:29:49.276" v="657" actId="700"/>
          <ac:spMkLst>
            <pc:docMk/>
            <pc:sldMk cId="2641512308" sldId="5400"/>
            <ac:spMk id="9" creationId="{1159146C-1DCD-F664-BF36-15E5E0FA3C94}"/>
          </ac:spMkLst>
        </pc:spChg>
        <pc:spChg chg="del">
          <ac:chgData name="Joey Spooner" userId="61d97e58-16a5-45be-a346-e4077e87de54" providerId="ADAL" clId="{66652CA8-D94C-9549-9128-990D5DBEAA96}" dt="2022-11-09T16:29:57.766" v="658" actId="478"/>
          <ac:spMkLst>
            <pc:docMk/>
            <pc:sldMk cId="2641512308" sldId="5400"/>
            <ac:spMk id="11" creationId="{4696A27E-F779-71D7-D8DE-4D0428FBCE47}"/>
          </ac:spMkLst>
        </pc:spChg>
        <pc:spChg chg="add mod ord">
          <ac:chgData name="Joey Spooner" userId="61d97e58-16a5-45be-a346-e4077e87de54" providerId="ADAL" clId="{66652CA8-D94C-9549-9128-990D5DBEAA96}" dt="2022-11-09T16:30:54.626" v="671" actId="403"/>
          <ac:spMkLst>
            <pc:docMk/>
            <pc:sldMk cId="2641512308" sldId="5400"/>
            <ac:spMk id="12" creationId="{E8B720FC-D87B-A7DB-38E4-DD0735A52CEB}"/>
          </ac:spMkLst>
        </pc:spChg>
        <pc:spChg chg="add mod ord">
          <ac:chgData name="Joey Spooner" userId="61d97e58-16a5-45be-a346-e4077e87de54" providerId="ADAL" clId="{66652CA8-D94C-9549-9128-990D5DBEAA96}" dt="2022-11-09T16:29:49.276" v="657" actId="700"/>
          <ac:spMkLst>
            <pc:docMk/>
            <pc:sldMk cId="2641512308" sldId="5400"/>
            <ac:spMk id="13" creationId="{8404E7E9-7488-580A-A907-B6E6EC2EDD94}"/>
          </ac:spMkLst>
        </pc:spChg>
        <pc:picChg chg="del">
          <ac:chgData name="Joey Spooner" userId="61d97e58-16a5-45be-a346-e4077e87de54" providerId="ADAL" clId="{66652CA8-D94C-9549-9128-990D5DBEAA96}" dt="2022-11-09T16:29:41.287" v="656" actId="478"/>
          <ac:picMkLst>
            <pc:docMk/>
            <pc:sldMk cId="2641512308" sldId="5400"/>
            <ac:picMk id="7" creationId="{44BE82B8-9920-EBA2-693C-19AAA1B55661}"/>
          </ac:picMkLst>
        </pc:picChg>
        <pc:picChg chg="mod">
          <ac:chgData name="Joey Spooner" userId="61d97e58-16a5-45be-a346-e4077e87de54" providerId="ADAL" clId="{66652CA8-D94C-9549-9128-990D5DBEAA96}" dt="2022-11-09T16:30:23.677" v="664" actId="1076"/>
          <ac:picMkLst>
            <pc:docMk/>
            <pc:sldMk cId="2641512308" sldId="5400"/>
            <ac:picMk id="1028" creationId="{90A9775B-5E35-70CA-5E6A-27F8C3FD36EB}"/>
          </ac:picMkLst>
        </pc:picChg>
        <pc:cxnChg chg="del">
          <ac:chgData name="Joey Spooner" userId="61d97e58-16a5-45be-a346-e4077e87de54" providerId="ADAL" clId="{66652CA8-D94C-9549-9128-990D5DBEAA96}" dt="2022-11-09T16:29:41.287" v="656" actId="478"/>
          <ac:cxnSpMkLst>
            <pc:docMk/>
            <pc:sldMk cId="2641512308" sldId="5400"/>
            <ac:cxnSpMk id="8" creationId="{DB14B558-E32E-757B-2AF2-48337C22B6C0}"/>
          </ac:cxnSpMkLst>
        </pc:cxnChg>
      </pc:sldChg>
      <pc:sldChg chg="delSp modSp add mod modClrScheme chgLayout">
        <pc:chgData name="Joey Spooner" userId="61d97e58-16a5-45be-a346-e4077e87de54" providerId="ADAL" clId="{66652CA8-D94C-9549-9128-990D5DBEAA96}" dt="2022-11-09T16:31:01.071" v="672" actId="12"/>
        <pc:sldMkLst>
          <pc:docMk/>
          <pc:sldMk cId="4146726176" sldId="5401"/>
        </pc:sldMkLst>
        <pc:spChg chg="mod ord">
          <ac:chgData name="Joey Spooner" userId="61d97e58-16a5-45be-a346-e4077e87de54" providerId="ADAL" clId="{66652CA8-D94C-9549-9128-990D5DBEAA96}" dt="2022-11-09T16:29:07.110" v="651" actId="700"/>
          <ac:spMkLst>
            <pc:docMk/>
            <pc:sldMk cId="4146726176" sldId="5401"/>
            <ac:spMk id="2" creationId="{00000000-0000-0000-0000-000000000000}"/>
          </ac:spMkLst>
        </pc:spChg>
        <pc:spChg chg="mod ord">
          <ac:chgData name="Joey Spooner" userId="61d97e58-16a5-45be-a346-e4077e87de54" providerId="ADAL" clId="{66652CA8-D94C-9549-9128-990D5DBEAA96}" dt="2022-11-09T16:31:01.071" v="672" actId="12"/>
          <ac:spMkLst>
            <pc:docMk/>
            <pc:sldMk cId="4146726176" sldId="5401"/>
            <ac:spMk id="4" creationId="{ED273F91-C77D-92FF-56D3-DE83DAE34712}"/>
          </ac:spMkLst>
        </pc:spChg>
        <pc:spChg chg="del">
          <ac:chgData name="Joey Spooner" userId="61d97e58-16a5-45be-a346-e4077e87de54" providerId="ADAL" clId="{66652CA8-D94C-9549-9128-990D5DBEAA96}" dt="2022-11-09T16:28:59.528" v="649" actId="478"/>
          <ac:spMkLst>
            <pc:docMk/>
            <pc:sldMk cId="4146726176" sldId="5401"/>
            <ac:spMk id="11" creationId="{4696A27E-F779-71D7-D8DE-4D0428FBCE47}"/>
          </ac:spMkLst>
        </pc:spChg>
        <pc:picChg chg="mod ord">
          <ac:chgData name="Joey Spooner" userId="61d97e58-16a5-45be-a346-e4077e87de54" providerId="ADAL" clId="{66652CA8-D94C-9549-9128-990D5DBEAA96}" dt="2022-11-09T16:29:07.110" v="651" actId="700"/>
          <ac:picMkLst>
            <pc:docMk/>
            <pc:sldMk cId="4146726176" sldId="5401"/>
            <ac:picMk id="7" creationId="{44BE82B8-9920-EBA2-693C-19AAA1B55661}"/>
          </ac:picMkLst>
        </pc:picChg>
        <pc:picChg chg="del">
          <ac:chgData name="Joey Spooner" userId="61d97e58-16a5-45be-a346-e4077e87de54" providerId="ADAL" clId="{66652CA8-D94C-9549-9128-990D5DBEAA96}" dt="2022-11-09T16:28:57.612" v="648" actId="478"/>
          <ac:picMkLst>
            <pc:docMk/>
            <pc:sldMk cId="4146726176" sldId="5401"/>
            <ac:picMk id="1028" creationId="{90A9775B-5E35-70CA-5E6A-27F8C3FD36EB}"/>
          </ac:picMkLst>
        </pc:picChg>
        <pc:cxnChg chg="del">
          <ac:chgData name="Joey Spooner" userId="61d97e58-16a5-45be-a346-e4077e87de54" providerId="ADAL" clId="{66652CA8-D94C-9549-9128-990D5DBEAA96}" dt="2022-11-09T16:28:56.565" v="647" actId="478"/>
          <ac:cxnSpMkLst>
            <pc:docMk/>
            <pc:sldMk cId="4146726176" sldId="5401"/>
            <ac:cxnSpMk id="8" creationId="{DB14B558-E32E-757B-2AF2-48337C22B6C0}"/>
          </ac:cxnSpMkLst>
        </pc:cxnChg>
      </pc:sldChg>
      <pc:sldMasterChg chg="modSldLayout">
        <pc:chgData name="Joey Spooner" userId="61d97e58-16a5-45be-a346-e4077e87de54" providerId="ADAL" clId="{66652CA8-D94C-9549-9128-990D5DBEAA96}" dt="2022-11-09T00:23:51.655" v="12" actId="478"/>
        <pc:sldMasterMkLst>
          <pc:docMk/>
          <pc:sldMasterMk cId="792664584" sldId="2147483660"/>
        </pc:sldMasterMkLst>
        <pc:sldLayoutChg chg="delSp mod">
          <pc:chgData name="Joey Spooner" userId="61d97e58-16a5-45be-a346-e4077e87de54" providerId="ADAL" clId="{66652CA8-D94C-9549-9128-990D5DBEAA96}" dt="2022-11-09T00:23:51.655" v="12" actId="478"/>
          <pc:sldLayoutMkLst>
            <pc:docMk/>
            <pc:sldMasterMk cId="792664584" sldId="2147483660"/>
            <pc:sldLayoutMk cId="2845649101" sldId="2147483661"/>
          </pc:sldLayoutMkLst>
          <pc:spChg chg="del">
            <ac:chgData name="Joey Spooner" userId="61d97e58-16a5-45be-a346-e4077e87de54" providerId="ADAL" clId="{66652CA8-D94C-9549-9128-990D5DBEAA96}" dt="2022-11-09T00:23:51.655" v="12" actId="478"/>
            <ac:spMkLst>
              <pc:docMk/>
              <pc:sldMasterMk cId="792664584" sldId="2147483660"/>
              <pc:sldLayoutMk cId="2845649101" sldId="2147483661"/>
              <ac:spMk id="11" creationId="{63C8021F-A25A-ABBD-7DE8-32DF476955AA}"/>
            </ac:spMkLst>
          </pc:spChg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2T22:54:01.544"/>
    </inkml:context>
    <inkml:brush xml:id="br0">
      <inkml:brushProperty name="width" value="0.1" units="cm"/>
      <inkml:brushProperty name="height" value="0.1" units="cm"/>
      <inkml:brushProperty name="color" value="#FFC000"/>
    </inkml:brush>
  </inkml:definitions>
  <inkml:trace contextRef="#ctx0" brushRef="#br0">20 7713 4736,'-7'4'4563,"1"2"3079,0 8-8093,6-11 594,-1 1 1,1-1-1,0 0 1,0 0-1,1 1 0,-1-1 1,1 0-1,-1 0 0,1 1 1,0-1-1,0 0 0,1 0 1,-1 0-1,0 0 0,1 0 1,1 1-144,8 21 287,-10-19-137,1 0 0,1 0 0,-1 0 0,1 0 0,0-1 0,0 1 0,0-1 0,1 1 0,0-1 0,0 0 0,3 2-150,-3-2 121,2 4-89,0 0-1,0 0 1,-1 1-1,0 0 0,-1 0 1,0 0-1,-1 1 1,0-1-1,0 2-31,15 99 785,-17-103-680,0-1-48,1 0 0,0-1 0,1 1 0,-1 0 0,1-1 0,0 0 0,1 1-57,-1-2 48,0 0-1,0 1 1,-1 0 0,0-1-1,0 1 1,0 0-1,0 0 1,-1 0-1,0 1 1,-1-1-48,0-4 41,1-1 0,-1 0-1,0 0 1,0 0 0,1 0 0,-1 0-1,0 1 1,1-1 0,-1 0 0,1 0 0,0 0-1,-1 0 1,1 0 0,0 0 0,0-1 0,-1 1-1,1 0 1,0 0 0,0 0 0,0-1-1,0 1 1,0 0 0,0-1 0,0 1 0,0-1-1,0 0 1,1 1 0,-1-1 0,0 0-1,0 1 1,0-1 0,0 0 0,1 0 0,0 0-41,1-1 39,15 9-36,-16-7-3,0 0 0,1 0 0,-1 0 0,0 0 0,0 0 0,1-1 0,-1 1 0,0-1 0,1 0 0,-1 1 0,1-1 0,-1 0 0,0-1 0,1 1 0,-1 0 0,1-1 0,-1 1 0,2-1 0,16-1 0,5 8-21,-13-5 24,1 0 1,-1-2 0,0 1-1,1-2 1,-1 1-1,4-3-3,16-10 247,-26 10-185,0 0 0,1 1 0,-1 0 0,1 1 0,-1-1 0,6 0-62,-7 0 0,5-4 12,-1 0 0,-1-1 0,1-1 0,-1 0 1,-1 0-1,0 0 0,1-3-12,33-38 64,-33 41-43,0 1 0,-1-2 0,-1 1 0,0-1-1,0 1 1,-1-2 0,0 1 0,0-1 0,-1 1 0,-1-1 0,0-1-21,2-10 52,-1-1 0,0 1 0,-2-1 1,-1 0-1,-1-1-52,0 20 2,0 0 0,0 0 0,0 0 0,1 0 0,0 0 0,-1 1 0,1-1 0,1 0 0,-1 0 0,1 0-2,6-18 1,-5 14-1,0 0 0,1 1 0,0-1 0,0 1 0,1-1 0,3-2 0,9-15 0,-12 16-10,0 0 0,1 1 0,0-1 1,0 1-1,1 1 0,7-7 10,-6 6-47,-3 4 132,-4 3-89,0 1 0,0-1 1,0 1-1,0 0 0,0-1 0,0 1 1,0 0-1,0 0 0,0-1 0,0 1 1,0 0-1,0 0 0,0 0 0,0 0 1,0 0-1,0 1 0,0-1 0,0 0 1,0 0-1,0 1 0,0-1 0,0 1 1,0-1-1,0 1 4,17 3-123,19 0 128,-36-3-6,0-1-1,1 0 1,-1 1 0,1-1 0,-1 1-1,0 0 1,1-1 0,-1 1-1,0 0 1,0 0 0,0 0 0,1 0-1,-1 0 1,0 0 0,0 0 0,0 0-1,-1 0 1,1 1 0,0-1 0,0 0-1,0 2 2,4 1 0,-5-4 0,1 1 0,-1-1 0,1 0 0,-1 0 0,1 1 0,-1-1 0,1 0 0,-1 0 0,1 1 0,-1-1 0,1 0 0,-1 1 0,0-1 0,1 1 0,-1-1 0,0 1 0,1-1 0,-1 1 0,0-1 0,1 1 0,-1-1 0,0 1 0,0-1 0,0 1 0,0-1 0,1 1 0,-1 3 22,24 24 84,-18-28-106,71 0 107,-75-1-98,0 1 1,0-1-1,-1 1 1,1-1-1,0 0 1,0 1-1,0-1 0,-1 0 1,1 0-1,0 0 1,-1-1-1,1 1 1,-1 0-1,1-1 1,-1 1-1,0-1 0,1 1 1,-1-1-1,0 1 1,0-1-1,0 0 1,0 0-1,-1 1 0,1-1 1,0 0-1,0-2-9,5-8 32,7-5 6,7-15 52,4-8-90,-6 13 0,84-179 22,-79 176-62,-18 24 24,0 0 0,-1 0 1,1 0-1,-1 0 0,0 0 1,-1-1-1,2-4 16,0 4 0,-4 7 0,1 0 0,-1 0 0,1 0 0,0 0 0,-1 1 0,1-1 0,-1 0 0,1 1 0,-1-1 0,1 1 0,-1-1 0,1 1 0,-1 0 0,1 0 0,-1 0 0,0 0 0,1 0 0,-1 0 0,0 0 0,0 0 0,0 0 0,1 1 0,9 10 9,-5-4 8,0-1 0,0 0 0,1 0 0,0-1 0,1 0 0,-1 0 0,8 3-17,6 17 0,-8-8 0,0-4 0,-11-11 0,1 0 0,0 0 0,-1 0 0,1 0 0,1-1 0,-1 1 0,0-1 0,0 0 0,1 0 0,-1 0 0,1 0 0,0 0 0,0-1 0,-1 0 0,1 0 0,0 0 0,0 0 0,0 0 0,0-1 0,0 0 0,0 0 0,0 0 0,3 0 0,-5-1 6,0 0 0,0 1 0,-1-1 0,1 0 0,-1 1 0,1-1 0,-1 0 0,1 0 0,-1-1 0,1 1 0,-1 0 0,0 0 0,0-1 0,1 1 0,-1 0 0,0-1 0,0 0-6,20-31 155,-18 27-134,17-26 86,-12 22-107,-1-1 0,-1-1 0,0 1-1,0-1 1,-1 0 0,0-1 0,60-192 128,-54 168-230,9-22 76,-1 34 40,14-13-177,-29 39 154,-1-1 0,0 1 0,0 0 1,1 0-1,-1 0 0,0 0 0,0 0 1,0 1-1,-1 0 0,1-1 0,0 1 0,2 2 9,-3-3-1,29 19 1,-5-2 0,1-2 0,0 0 0,30 10 0,-35-15 24,-21-10-20,0 0-1,1 0 1,-1 0-1,1 0 0,-1 0 1,1 0-1,0-1 1,-1 1-1,1-1 1,0 1-1,0-1 1,-1 1-1,1-1 1,0 0-1,0 0 1,0 0-1,-1 0 1,1 0-1,0-1 1,0 1-1,-1 0 0,1-1 1,0 1-1,0-1 1,-1 0-1,1 1 1,-1-1-1,1 0 1,-1 0-1,1-1-3,13-7-5,-9 6 21,1-1-1,-1 0 1,-1 0-1,1 0 0,-1-1 1,1 0-1,-1 0 1,-1 0-1,1-1 1,2-4-16,4-5 28,0 1 1,1 0-1,0 0 1,1 1-29,1 0 26,-2-1 0,0 0 0,7-11-26,8-17 21,-1-1 0,17-43-21,-17 15 0,-20 52 0,0 0 0,1-1 0,2 2 0,0 0 0,0 0 0,2 0 0,8-9 0,24-34-42,-38 51 33,1 0-1,0 1 0,1 0 1,0 0-1,0 0 1,1 1-1,0 0 1,1 0-1,6-4 10,13-15 86,-27 27-89,0-1 1,-1 0-1,1 1 1,0-1 0,0 1-1,-1 0 1,1-1 0,0 1-1,0-1 1,0 1 0,0 0-1,-1 0 1,1 0 0,0-1-1,0 1 1,0 0 0,0 0-1,0 0 1,0 0 0,0 0-1,0 1 1,0-1 0,-1 0-1,1 0 1,0 0-1,0 1 1,0-1 0,0 1-1,-1-1 1,2 1 2,4 1-15,7 0-2,-1 0 0,0 0 0,0 2 0,0-1-1,0 2 1,-1 0 0,7 3 17,11 5-8,-24-11 8,-1 0 0,1 1 0,-1 0 0,0 0 0,0 0 0,0 0 0,1 3 0,-2-4 0,0 1 0,-1-1 0,1 1 0,0-1 0,0 0 0,0 0 0,0 0 0,1-1 0,-1 1 0,0-1 0,1 1 0,1-1 0,10 3 5,-13-3 1,-1-1 0,1 1 0,0-1 0,-1 1 0,1-1-1,-1 0 1,1 0 0,0 0 0,-1 0 0,1 0 0,-1 0 0,1 0-1,0-1 1,-1 1 0,1 0 0,-1-1 0,1 1 0,-1-1 0,1 0-1,-1 1 1,1-1-6,9-4 47,1 1 0,0 0-1,0 1 1,13-1-47,13-5 69,-30 8-50,0-1 0,0-1 0,-1 0 1,1 0-1,-1 0 0,0-1 0,1 0 0,-2 0 0,1-1 0,0 0 0,-1 0 0,0-1 0,0 1 0,-1-1 0,0-1 1,0 1-1,0-1 0,0 0 0,1-3-19,12-20 65,3 0-1,16-19-64,-15 22 10,-1-1 0,15-29-10,53-107-128,-74 136 128,-2 0 0,-1 0 0,4-14 0,-6 14 0,1 0 0,2 0 0,10-15 0,9-21-21,-29 62-64,-1 2 81,0 0 0,1 1 1,-1-1-1,1 1 0,-1 0 1,1 0-1,-1-1 0,0 1 1,0 1-1,1-1 1,-1 0-1,0 1 0,0-1 1,0 1-1,-1-1 0,1 1 1,0 0-1,0 0 0,-1 0 1,1 0-1,0 1 4,22 46-67,-18-36 61,-2-5 13,0 0 0,1-1 1,-1 0-1,2 1 0,-1-2 0,1 1 0,0-1 0,1 0 0,-1 0 0,1 0 0,0-1 1,1 0-1,-1-1 0,1 1 0,0-2 0,0 1 0,0-1 0,1 0-7,28 15-38,-32-15 29,1 0 0,-1 0 0,1-1 0,-1 0 0,1 1 0,0-2 0,0 1 0,0-1 0,0 0 0,2 0 9,14 0 32,-19-1-19,0 1-1,0-1 1,1 0 0,-1 0-1,0 0 1,0-1 0,0 1-1,0-1 1,0 0 0,0 1-1,0-1 1,0-1 0,0 1-1,0 0 1,-1-1 0,3-1-13,49-29 181,-21 14-146,-1-2 0,-1 0 0,0-2 0,-2-2 0,-1 0 0,-1-2 1,0-2-36,-13 8 61,-1-1 0,-1 0 0,-1-1 0,-1 0 0,2-7-61,3-6 78,11-32-26,-2 0 0,13-71-52,-4 15 24,-25 93 81,-3 11-190,1 0 1,0 1-1,9-15 85,-15 32 0,1 0 0,0 0 0,-1 0 0,1 0 0,0 0 0,0 0 0,0 0 0,0 1 0,0-1 0,0 0 0,0 1 0,0-1 0,0 0 0,0 1 0,0 0 0,0-1 0,0 1 0,0 0 0,0-1 0,1 1 0,-1 0 0,0 0 0,0 0 0,1 0 0,6-1 0,-7 0-3,1 1 0,-1-1 0,1 1 0,0-1 0,-1 1 0,1 0 0,0 0 0,-1 0 1,1 0-1,0 0 0,-1 0 0,1 0 0,0 0 0,-1 1 0,1-1 0,-1 1 0,1-1 0,0 1 0,-1 0 0,1-1 0,-1 1 0,1 1 3,33 27-122,0 2 53,-8-8 69,-25-20 0,0-1 0,1 1 0,0 0 0,0-1 0,-1 0 0,1 0 0,1 0 0,-1 0 0,0 0 0,3 1 0,42 15-3,-41-14 5,1 0-1,0-1 1,-1 0 0,1 0 0,0-1-1,1 0 1,-1 0 0,0-1 0,0 0-1,1-1 1,-1 0 0,0 0 0,1-1-1,4 0-1,-6-1 14,-1 0-1,1-1 0,-1 1 1,0-1-1,0-1 0,0 1 1,0-1-1,2-2-13,7-6 36,-1-1 0,0 0 0,-1-1-1,-1 0 1,-1-1 0,1 0 0,0-5-36,39-49 26,-40 56-7,-2 0-1,0-1 0,-1-1 0,5-10-18,-5 9 12,0 1-1,1 0 0,8-10-11,21-29 0,-28 37 0,1 0 0,1 1 0,9-8 0,-3 3 0,-1-1 0,-1-1 0,9-19 0,18-25 0,-7 8-36,-28 44 17,1 0 0,0 1 1,1 0-1,1 0 0,0 1 0,3-2 19,-12 13-7,-1 1 0,1 0 0,0 0 0,0 0 1,0 0-1,-1 1 0,1-1 0,0 0 0,0 1 0,0-1 0,0 1 1,0 0-1,0 0 0,0 0 0,0 0 0,0 0 0,0 0 0,0 0 1,0 0-1,0 1 0,0-1 0,0 1 0,0 0 0,0 0 0,2 0 7,48 28-116,-42-22 62,72 60 33,-66-55 42,-1-1 1,1 0-1,1-2 0,0 0 1,1 0-1,5 0-21,-1 4 0,-20-11 0,0-1 0,-1 1 0,1-1 0,0 0 0,0 0 0,0 0 0,0 0 0,1 0 0,-1 0 0,0-1 0,0 1 0,0-1 0,1 1 0,-1-1 0,0 0 0,1 0 0,23 1-24,-20 0 35,1 0 0,-1 0 0,0-1 0,0 0-1,1 0 1,-1-1 0,0 0 0,0 0 0,0 0 0,0-1 0,0 0-1,0 0 1,0 0 0,1-2-11,21-15-8,-23 15 22,0 1-1,1 0 1,-2-1-1,1 0 1,0 0 0,-1-1-1,0 1 1,0-1 0,0 0-1,0-1-13,48-84 107,3-18-107,-36 65 26,10-37-26,-19 49-1,2 0 0,1 1-1,1 0 1,14-20 1,154-223-128,-167 247 128,-2 1 0,-1-2 0,7-19 0,5-13 0,-1 6-149,-20 52 63,0 1 79,0 1 0,1 0 0,-1 0-1,1 0 1,-1 1 0,0-1-1,0 1 1,0-1 0,0 1-1,0 0 1,0 0 0,-1 1-1,1-1 1,-1 0 0,1 1-1,-1 0 1,0-1 0,0 1-1,1 2 8,6 5-10,8 10 10,1-1 0,2 0 0,0-2 0,10 7 0,-27-22 0,11 8 22,0-1 0,0 0 0,16 6-22,-24-13 5,0 0 0,1 0 0,-1 0 1,0-1-1,1 0 0,-1 0 0,0-1 0,1 0 1,-1 0-1,1 0 0,-1-1 0,4-1-5,90-31 0,-90 30 14,1-2 1,-1 1-1,-1-1 0,1 0 1,-1-1-1,0 0 0,0-1 1,0 0-1,-1 0 0,0-1 1,-1 0-1,0 0 0,2-3-14,18-25 99,-2 0 0,12-25-99,-34 56 0,63-117-74,-5-3 74,40-74-54,-25 51 182,-69 134-148,-6 11 5,1 1-1,-1-1 0,1 0 1,0 0-1,-1 1 0,1-1 1,0 1-1,1 0 1,1-2 15,-3 3-4,0 1 1,0-1-1,1 1 0,-1-1 1,0 1-1,1 0 1,-1 0-1,0-1 1,1 1-1,-1 0 1,0 0-1,1 0 1,-1 1-1,1-1 1,-1 0-1,0 0 0,0 1 1,1-1-1,-1 1 1,0-1-1,1 1 1,-1-1-1,0 1 1,0 0-1,0 0 1,0-1-1,1 2 4,90 52 0,-85-49-13,0 0 0,1-1 0,0 0 0,-1 0 0,2 0 1,-1-1-1,0-1 0,0 1 0,1-1 0,0-1 0,3 1 13,9-1 47,1-1 1,-1-1-1,21-3-47,-32 1 12,0-1 1,-1 0-1,1-1 0,-1 0 0,0 0 0,0-1 1,0 0-1,-1 0 0,0-1 0,0 0 0,0-1-12,15-12-6,16-15 43,-2-1 1,-1-3-1,-3 0 0,-1-2 1,11-21-38,-6 11 48,23-46-108,-43 67 44,1 1 1,2 0-1,9-9 16,178-209 0,-133 171-127,39-29 127,-106 99-1,-6 5-2,0 0 0,0 0-1,0 0 1,1 0 0,-1 1 0,0-1-1,1 0 1,-1 0 0,0 1 0,1-1 0,-1 1-1,1 0 1,-1-1 0,1 1 0,-1 0-1,1 0 1,-1 0 0,1 0 0,-1 0-1,1 0 1,-1 0 0,1 1 0,-1-1 0,1 0-1,-1 1 1,1-1 0,-1 1 0,0 0-1,1-1 1,-1 1 0,0 0 0,1 0-1,-1 0 1,0 0 0,0 0 0,0 0-1,0 0 1,0 0 0,0 1 0,0-1 3,8 10-52,-1 1 0,-1-1 1,0 1-1,5 11 52,6 9-48,-10-20 62,0 0 1,1-1-1,0 0 0,1-1 0,0 0 0,0-1 1,1 0-1,1 0 0,1 0-14,-8-6 6,0-1-1,0 1 1,1-1-1,-1 0 1,1-1 0,-1 1-1,1-1 1,0 0-1,-1 0 1,1-1-1,0 0 1,0 0 0,0 0-1,-1-1 1,1 0-1,0 0 1,-1 0-1,1-1 1,-1 0-1,1 0 1,-1 0 0,0 0-1,3-3-5,-1 1 18,-1-1 1,0 0-1,0 0 0,-1 0 1,1-1-1,-1 1 0,1-4-18,25-23 107,80-63 42,-23 8-149,-52 49 0,-1-1 0,-2-2 0,24-40 0,-11 17 0,-28 36 30,-1-1 0,-1-1 0,10-27-30,-17 36 17,-4 14-17,-3 7-13,0-1 1,1 1 0,-1 0-1,0 0 1,1 1 0,-1-1-1,0 1 1,0-1-1,1 1 1,-1-1 0,0 1-1,0 0 1,0 0 0,0 0-1,0 1 1,0-1-1,1 1 13,5 2-24,99 40 3,-98-42 24,1 0 1,-1 0-1,0-1 1,1 0-1,-1-1 1,1 0-1,-1-1 0,1 0 1,-1 0-1,1-1 1,-1 0-1,0 0 1,0-1-1,0 0 1,0-1-1,-1 0 0,4-3-3,23-12 31,-2-2-1,0-1 0,16-15-30,57-37 79,-68 51-35,-2-3 0,-1 0 1,-2-3-1,1-2-44,-9 4 20,-2-1-1,-1-1 1,-1-1-1,10-20-19,63-133 54,-52 96-79,23-33 25,-41 82-39,79-121-157,-92 135 142,-10 22 38,0 0-1,0-1 1,0 1-1,0 0 1,0 0-1,0 0 1,1-1 0,-1 1-1,1 1 1,-1-1-1,2-1 17,-3 3-79,0-1 0,1 1 0,-1 0 0,0 0-1,0 0 1,0 0 0,1-1 0,-1 1 0,0 0 0,0 0-1,0 0 1,0-1 0,0 1 0,0 0 0,0 0-1,1 0 1,-1-1 0,0 1 0,0 0 0,0 0-1,0-1 1,0 1 0,0 0 0,0 0 0,0-1-1,0 1 1,0 0 0,0 0 0,0 0 0,0-1-1,-1 1 1,1 0 0,0 0 0,0-1 0,0 1-1,0 0 1,0 0 0,0 0 0,-1-1 0,1 1-1,0 0 1,0 0 0,0 0 0,0 0 0,-1-1-1,1 1 1,0 0 0,0 0 0,0 0 0,-1 0-1,1 0 1,0 0 0,0 0 0,-1 0 0,1 0-1,0 0 1,0-1 0,-1 1 79,-21-7-4980,8 3 2778,-18-21-1147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8EF718-606F-1443-9EEB-821679F352B5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758B25-C626-2647-80F3-41FB2548E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65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58B25-C626-2647-80F3-41FB2548E58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40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58B25-C626-2647-80F3-41FB2548E58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7077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58B25-C626-2647-80F3-41FB2548E58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61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58B25-C626-2647-80F3-41FB2548E58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601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58B25-C626-2647-80F3-41FB2548E58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2709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953E72-4EE6-499B-9125-A3E491C48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5694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953E72-4EE6-499B-9125-A3E491C48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6943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953E72-4EE6-499B-9125-A3E491C48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9542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953E72-4EE6-499B-9125-A3E491C48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2745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953E72-4EE6-499B-9125-A3E491C48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0673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953E72-4EE6-499B-9125-A3E491C48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672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58B25-C626-2647-80F3-41FB2548E5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066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953E72-4EE6-499B-9125-A3E491C48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9105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953E72-4EE6-499B-9125-A3E491C48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6786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953E72-4EE6-499B-9125-A3E491C48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3075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953E72-4EE6-499B-9125-A3E491C48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2386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953E72-4EE6-499B-9125-A3E491C48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9225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953E72-4EE6-499B-9125-A3E491C48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788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953E72-4EE6-499B-9125-A3E491C48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8438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953E72-4EE6-499B-9125-A3E491C48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8735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953E72-4EE6-499B-9125-A3E491C48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6144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953E72-4EE6-499B-9125-A3E491C48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956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modify the notes in this section to avoid tampering with the Poll Everywhere activity.
More info at polleverywhere.com/support
How do you use Scrum today?</a:t>
            </a:r>
          </a:p>
          <a:p>
            <a:r>
              <a:rPr lang="en-US"/>
              <a:t>https://www.polleverywhere.com/multiple_choice_polls/x1eA5qqVzpCgSEKpRmYMF?state=opened&amp;flow=Default&amp;onscreen=persist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58B25-C626-2647-80F3-41FB2548E58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603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953E72-4EE6-499B-9125-A3E491C48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9182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953E72-4EE6-499B-9125-A3E491C48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1499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953E72-4EE6-499B-9125-A3E491C48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3207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953E72-4EE6-499B-9125-A3E491C48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2557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953E72-4EE6-499B-9125-A3E491C48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5927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953E72-4EE6-499B-9125-A3E491C48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8366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953E72-4EE6-499B-9125-A3E491C48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0903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58B25-C626-2647-80F3-41FB2548E58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36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953E72-4EE6-499B-9125-A3E491C48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2553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953E72-4EE6-499B-9125-A3E491C48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14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modify the notes in this section to avoid tampering with the Poll Everywhere activity.
More info at polleverywhere.com/support
Why are you using Scrum?</a:t>
            </a:r>
          </a:p>
          <a:p>
            <a:r>
              <a:rPr lang="en-US"/>
              <a:t>https://www.polleverywhere.com/multiple_choice_polls/5lLYFeuMwF7LXmQYLixyE?state=opened&amp;flow=Default&amp;onscreen=persist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58B25-C626-2647-80F3-41FB2548E5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887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953E72-4EE6-499B-9125-A3E491C48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193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953E72-4EE6-499B-9125-A3E491C48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7801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953E72-4EE6-499B-9125-A3E491C48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8529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953E72-4EE6-499B-9125-A3E491C48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4769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953E72-4EE6-499B-9125-A3E491C481D8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05214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953E72-4EE6-499B-9125-A3E491C481D8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5506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58B25-C626-2647-80F3-41FB2548E58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81318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58B25-C626-2647-80F3-41FB2548E58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48241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58B25-C626-2647-80F3-41FB2548E58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02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modify the notes in this section to avoid tampering with the Poll Everywhere activity.
More info at polleverywhere.com/support
How is your Scrum driving you now? Let's check in on your Scrum.</a:t>
            </a:r>
          </a:p>
          <a:p>
            <a:r>
              <a:rPr lang="en-US"/>
              <a:t>https://www.polleverywhere.com/multiple_choice_polls/SqJUP7AeIsGsWgt5wpgwx?state=opened&amp;flow=Default&amp;onscreen=persist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58B25-C626-2647-80F3-41FB2548E58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87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58B25-C626-2647-80F3-41FB2548E5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923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58B25-C626-2647-80F3-41FB2548E58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221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58B25-C626-2647-80F3-41FB2548E58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34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58B25-C626-2647-80F3-41FB2548E58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76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8E227-399A-7AC1-7BB4-72F10EC1DE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F237F9-6EAD-EE4D-FD7D-A02A17BB5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BE057-D6B9-C5D1-6F49-D1506028A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677E4-CEE0-2044-87B0-CB4DF8114CDB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64247F-0F6D-947F-EE0D-683D49C48B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B690AC-6AC1-0E4B-8C6B-6A5F724425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9EC3BE-66C5-48B9-304E-E7DC69F4CBC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kanban.university</a:t>
            </a:r>
          </a:p>
        </p:txBody>
      </p:sp>
    </p:spTree>
    <p:extLst>
      <p:ext uri="{BB962C8B-B14F-4D97-AF65-F5344CB8AC3E}">
        <p14:creationId xmlns:p14="http://schemas.microsoft.com/office/powerpoint/2010/main" val="2561862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677E4-CEE0-2044-87B0-CB4DF8114CD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err="1"/>
              <a:t>kanban.university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90AC-6AC1-0E4B-8C6B-6A5F72442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38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677E4-CEE0-2044-87B0-CB4DF8114CD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err="1"/>
              <a:t>kanban.university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90AC-6AC1-0E4B-8C6B-6A5F72442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29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677E4-CEE0-2044-87B0-CB4DF8114CD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err="1"/>
              <a:t>kanban.university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90AC-6AC1-0E4B-8C6B-6A5F72442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70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677E4-CEE0-2044-87B0-CB4DF8114CD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err="1"/>
              <a:t>kanban.university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90AC-6AC1-0E4B-8C6B-6A5F72442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77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677E4-CEE0-2044-87B0-CB4DF8114CD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err="1"/>
              <a:t>kanban.university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90AC-6AC1-0E4B-8C6B-6A5F72442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685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677E4-CEE0-2044-87B0-CB4DF8114CD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err="1"/>
              <a:t>kanban.university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90AC-6AC1-0E4B-8C6B-6A5F72442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26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5E47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B09E702-B7DB-F0D3-1F01-924D553B662A}"/>
              </a:ext>
            </a:extLst>
          </p:cNvPr>
          <p:cNvSpPr txBox="1"/>
          <p:nvPr userDrawn="1"/>
        </p:nvSpPr>
        <p:spPr>
          <a:xfrm>
            <a:off x="5314951" y="963612"/>
            <a:ext cx="6877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  <a:latin typeface="Fira Sans Light" panose="020B0403050000020004" pitchFamily="34" charset="0"/>
              </a:rPr>
              <a:t>TURBOCHARGE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5DBDB2-EBA1-B68C-AA51-CAA90009474D}"/>
              </a:ext>
            </a:extLst>
          </p:cNvPr>
          <p:cNvSpPr txBox="1"/>
          <p:nvPr userDrawn="1"/>
        </p:nvSpPr>
        <p:spPr>
          <a:xfrm>
            <a:off x="5314952" y="1733053"/>
            <a:ext cx="6877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  <a:latin typeface="Fira Sans Light" panose="020B0403050000020004" pitchFamily="34" charset="0"/>
              </a:rPr>
              <a:t>YOUR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86B3DA-0B8A-286F-6F7A-48B7D2364DED}"/>
              </a:ext>
            </a:extLst>
          </p:cNvPr>
          <p:cNvSpPr txBox="1"/>
          <p:nvPr userDrawn="1"/>
        </p:nvSpPr>
        <p:spPr>
          <a:xfrm>
            <a:off x="5323682" y="2325318"/>
            <a:ext cx="68683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spc="600">
                <a:solidFill>
                  <a:schemeClr val="bg1"/>
                </a:solidFill>
                <a:latin typeface="PT Sans" panose="020B0503020203020204" pitchFamily="34" charset="77"/>
              </a:rPr>
              <a:t>SCRUM</a:t>
            </a:r>
            <a:endParaRPr lang="en-US" sz="4800" b="1" spc="600">
              <a:solidFill>
                <a:schemeClr val="bg1"/>
              </a:solidFill>
              <a:latin typeface="PT Sans" panose="020B0503020203020204" pitchFamily="34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3F041E-E9ED-9A8C-10B8-9AB7ACC95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04035" y="5710238"/>
            <a:ext cx="3542399" cy="50479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E7552C-4DF8-3A78-2F9F-E0E6EB891CA8}"/>
              </a:ext>
            </a:extLst>
          </p:cNvPr>
          <p:cNvCxnSpPr/>
          <p:nvPr userDrawn="1"/>
        </p:nvCxnSpPr>
        <p:spPr>
          <a:xfrm>
            <a:off x="6904035" y="2117773"/>
            <a:ext cx="1068390" cy="0"/>
          </a:xfrm>
          <a:prstGeom prst="line">
            <a:avLst/>
          </a:prstGeom>
          <a:ln w="19050">
            <a:solidFill>
              <a:srgbClr val="FBD3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E5660C1-2A75-625E-9776-75C346465602}"/>
              </a:ext>
            </a:extLst>
          </p:cNvPr>
          <p:cNvCxnSpPr/>
          <p:nvPr userDrawn="1"/>
        </p:nvCxnSpPr>
        <p:spPr>
          <a:xfrm>
            <a:off x="9485310" y="2116233"/>
            <a:ext cx="1068390" cy="0"/>
          </a:xfrm>
          <a:prstGeom prst="line">
            <a:avLst/>
          </a:prstGeom>
          <a:ln w="19050">
            <a:solidFill>
              <a:srgbClr val="FBD3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D2AE7E0F-0FD1-1527-A4D7-5050CE2C3B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6989" y="866527"/>
            <a:ext cx="5124946" cy="512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49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D478ED-1C84-D670-D6F9-68831E4A26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6000"/>
          </a:blip>
          <a:stretch>
            <a:fillRect/>
          </a:stretch>
        </p:blipFill>
        <p:spPr>
          <a:xfrm>
            <a:off x="6596062" y="828675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677E4-CEE0-2044-87B0-CB4DF8114CD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90AC-6AC1-0E4B-8C6B-6A5F7244255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err="1"/>
              <a:t>kanban.university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630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o Backgroun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677E4-CEE0-2044-87B0-CB4DF8114CD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90AC-6AC1-0E4B-8C6B-6A5F7244255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err="1"/>
              <a:t>kanban.university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371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D478ED-1C84-D670-D6F9-68831E4A26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6000"/>
          </a:blip>
          <a:stretch>
            <a:fillRect/>
          </a:stretch>
        </p:blipFill>
        <p:spPr>
          <a:xfrm>
            <a:off x="6596062" y="828675"/>
            <a:ext cx="6858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677E4-CEE0-2044-87B0-CB4DF8114CD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90AC-6AC1-0E4B-8C6B-6A5F7244255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9E65F9-A174-4358-99AA-F2A680659CC9}"/>
              </a:ext>
            </a:extLst>
          </p:cNvPr>
          <p:cNvSpPr txBox="1"/>
          <p:nvPr userDrawn="1"/>
        </p:nvSpPr>
        <p:spPr>
          <a:xfrm>
            <a:off x="812006" y="5075218"/>
            <a:ext cx="6857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BD338"/>
                </a:solidFill>
                <a:latin typeface="PT Sans" panose="020B0503020203020204" pitchFamily="34" charset="77"/>
              </a:rPr>
              <a:t>Person who quoted it</a:t>
            </a:r>
          </a:p>
          <a:p>
            <a:r>
              <a:rPr lang="en-US" sz="2800">
                <a:solidFill>
                  <a:srgbClr val="FBD338"/>
                </a:solidFill>
                <a:latin typeface="PT Sans" panose="020B0503020203020204" pitchFamily="34" charset="77"/>
              </a:rPr>
              <a:t>Their 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825B1A-FF82-5120-6E82-477C318A80D8}"/>
              </a:ext>
            </a:extLst>
          </p:cNvPr>
          <p:cNvSpPr txBox="1"/>
          <p:nvPr userDrawn="1"/>
        </p:nvSpPr>
        <p:spPr>
          <a:xfrm>
            <a:off x="812007" y="828674"/>
            <a:ext cx="5784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PT Sans" panose="020B0503020203020204" pitchFamily="34" charset="77"/>
              </a:rPr>
              <a:t>“Quote”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err="1"/>
              <a:t>kanban.university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382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677E4-CEE0-2044-87B0-CB4DF8114CD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err="1"/>
              <a:t>kanban.university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90AC-6AC1-0E4B-8C6B-6A5F72442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72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randed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C3CCD9-5391-1FBF-F9AD-BCDB84E438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80189" y="573635"/>
            <a:ext cx="5124946" cy="51249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6546849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654684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677E4-CEE0-2044-87B0-CB4DF8114CD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err="1"/>
              <a:t>kanban.university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90AC-6AC1-0E4B-8C6B-6A5F72442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65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677E4-CEE0-2044-87B0-CB4DF8114CD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err="1"/>
              <a:t>kanban.university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90AC-6AC1-0E4B-8C6B-6A5F72442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746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677E4-CEE0-2044-87B0-CB4DF8114CD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err="1"/>
              <a:t>kanban.university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90AC-6AC1-0E4B-8C6B-6A5F72442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370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47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PT Sans" panose="020B0503020203020204" pitchFamily="34" charset="77"/>
              </a:defRPr>
            </a:lvl1pPr>
          </a:lstStyle>
          <a:p>
            <a:fld id="{B37677E4-CEE0-2044-87B0-CB4DF8114CDB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PT Sans" panose="020B0503020203020204" pitchFamily="34" charset="77"/>
              </a:defRPr>
            </a:lvl1pPr>
          </a:lstStyle>
          <a:p>
            <a:fld id="{67B690AC-6AC1-0E4B-8C6B-6A5F724425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PT Sans" panose="020B0503020203020204" pitchFamily="34" charset="77"/>
              </a:defRPr>
            </a:lvl1pPr>
          </a:lstStyle>
          <a:p>
            <a:r>
              <a:rPr lang="en-US" err="1"/>
              <a:t>kanban.university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64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1" r:id="rId2"/>
    <p:sldLayoutId id="2147483662" r:id="rId3"/>
    <p:sldLayoutId id="2147483673" r:id="rId4"/>
    <p:sldLayoutId id="2147483672" r:id="rId5"/>
    <p:sldLayoutId id="2147483663" r:id="rId6"/>
    <p:sldLayoutId id="2147483674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PT Sans" panose="020B0503020203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PT Sans" panose="020B0503020203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PT Sans" panose="020B0503020203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PT Sans" panose="020B0503020203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PT Sans" panose="020B0503020203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PT Sans" panose="020B05030202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eg"/><Relationship Id="rId4" Type="http://schemas.microsoft.com/office/2007/relationships/hdphoto" Target="../media/hdphoto4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microsoft.com/office/2007/relationships/hdphoto" Target="../media/hdphoto4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5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6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7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5" Type="http://schemas.openxmlformats.org/officeDocument/2006/relationships/customXml" Target="../ink/ink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eagleridgegm.com/what-is-a-turbocharger-and-how-does-it-wor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47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E71CCC8-5B54-2FBE-3969-34B49319B192}"/>
              </a:ext>
            </a:extLst>
          </p:cNvPr>
          <p:cNvSpPr txBox="1"/>
          <p:nvPr/>
        </p:nvSpPr>
        <p:spPr>
          <a:xfrm>
            <a:off x="5314951" y="963612"/>
            <a:ext cx="6877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  <a:latin typeface="Fira Sans Light" panose="020B0403050000020004" pitchFamily="34" charset="0"/>
              </a:rPr>
              <a:t>TURBOCHARGE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3AB59B-A600-F7BF-1F93-701928B1F5B8}"/>
              </a:ext>
            </a:extLst>
          </p:cNvPr>
          <p:cNvSpPr txBox="1"/>
          <p:nvPr/>
        </p:nvSpPr>
        <p:spPr>
          <a:xfrm>
            <a:off x="5314952" y="1733053"/>
            <a:ext cx="6877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  <a:latin typeface="Fira Sans Light" panose="020B0403050000020004" pitchFamily="34" charset="0"/>
              </a:rPr>
              <a:t>YOUR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6D7C2A-A984-89C7-747E-2C7659482899}"/>
              </a:ext>
            </a:extLst>
          </p:cNvPr>
          <p:cNvSpPr txBox="1"/>
          <p:nvPr/>
        </p:nvSpPr>
        <p:spPr>
          <a:xfrm>
            <a:off x="5323682" y="2325318"/>
            <a:ext cx="68683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spc="600">
                <a:solidFill>
                  <a:schemeClr val="bg1"/>
                </a:solidFill>
                <a:latin typeface="PT Sans" panose="020B0503020203020204" pitchFamily="34" charset="77"/>
              </a:rPr>
              <a:t>SCRUM</a:t>
            </a:r>
            <a:endParaRPr lang="en-US" sz="4800" b="1" spc="600">
              <a:solidFill>
                <a:schemeClr val="bg1"/>
              </a:solidFill>
              <a:latin typeface="PT Sans" panose="020B0503020203020204" pitchFamily="34" charset="77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F77616-75BA-279F-9431-E9772AA46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035" y="5710238"/>
            <a:ext cx="3542399" cy="5047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6D4940-ECB0-40D0-2F20-E574CE9DE4FE}"/>
              </a:ext>
            </a:extLst>
          </p:cNvPr>
          <p:cNvSpPr txBox="1"/>
          <p:nvPr/>
        </p:nvSpPr>
        <p:spPr>
          <a:xfrm>
            <a:off x="5373491" y="4159278"/>
            <a:ext cx="3312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FBD338"/>
                </a:solidFill>
                <a:latin typeface="PT Sans" panose="020B0503020203020204" pitchFamily="34" charset="77"/>
              </a:rPr>
              <a:t>Joey Spooner</a:t>
            </a:r>
          </a:p>
          <a:p>
            <a:pPr algn="r"/>
            <a:r>
              <a:rPr lang="en-US">
                <a:solidFill>
                  <a:srgbClr val="FBD338"/>
                </a:solidFill>
                <a:latin typeface="PT Sans" panose="020B0503020203020204" pitchFamily="34" charset="77"/>
              </a:rPr>
              <a:t>VP Community Development and Product Management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8BA2253-00A7-A5FF-B9EB-22440495EB45}"/>
              </a:ext>
            </a:extLst>
          </p:cNvPr>
          <p:cNvCxnSpPr/>
          <p:nvPr/>
        </p:nvCxnSpPr>
        <p:spPr>
          <a:xfrm>
            <a:off x="6904035" y="2117773"/>
            <a:ext cx="1068390" cy="0"/>
          </a:xfrm>
          <a:prstGeom prst="line">
            <a:avLst/>
          </a:prstGeom>
          <a:ln w="19050">
            <a:solidFill>
              <a:srgbClr val="FBD3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77621DC-D0AA-07FA-31B2-53EB55EE0017}"/>
              </a:ext>
            </a:extLst>
          </p:cNvPr>
          <p:cNvCxnSpPr/>
          <p:nvPr/>
        </p:nvCxnSpPr>
        <p:spPr>
          <a:xfrm>
            <a:off x="9485310" y="2116233"/>
            <a:ext cx="1068390" cy="0"/>
          </a:xfrm>
          <a:prstGeom prst="line">
            <a:avLst/>
          </a:prstGeom>
          <a:ln w="19050">
            <a:solidFill>
              <a:srgbClr val="FBD3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C2475C1-BF96-10F6-37DC-724CA907A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989" y="866527"/>
            <a:ext cx="5124946" cy="512494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4DCE4F5-F8C1-50E7-9D67-974C1CF41C88}"/>
              </a:ext>
            </a:extLst>
          </p:cNvPr>
          <p:cNvCxnSpPr>
            <a:cxnSpLocks/>
          </p:cNvCxnSpPr>
          <p:nvPr/>
        </p:nvCxnSpPr>
        <p:spPr>
          <a:xfrm>
            <a:off x="8770488" y="4201618"/>
            <a:ext cx="0" cy="923330"/>
          </a:xfrm>
          <a:prstGeom prst="line">
            <a:avLst/>
          </a:prstGeom>
          <a:ln w="19050">
            <a:solidFill>
              <a:srgbClr val="FBD3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85F2492-255E-2309-C16C-2A43E32F6594}"/>
              </a:ext>
            </a:extLst>
          </p:cNvPr>
          <p:cNvSpPr txBox="1"/>
          <p:nvPr/>
        </p:nvSpPr>
        <p:spPr>
          <a:xfrm>
            <a:off x="8855271" y="4186461"/>
            <a:ext cx="3312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BD338"/>
                </a:solidFill>
                <a:latin typeface="PT Sans" panose="020B0503020203020204" pitchFamily="34" charset="77"/>
              </a:rPr>
              <a:t>Todd Little</a:t>
            </a:r>
          </a:p>
          <a:p>
            <a:r>
              <a:rPr lang="en-US">
                <a:solidFill>
                  <a:srgbClr val="FBD338"/>
                </a:solidFill>
                <a:latin typeface="PT Sans" panose="020B0503020203020204" pitchFamily="34" charset="77"/>
              </a:rPr>
              <a:t>Chairman</a:t>
            </a:r>
          </a:p>
        </p:txBody>
      </p:sp>
    </p:spTree>
    <p:extLst>
      <p:ext uri="{BB962C8B-B14F-4D97-AF65-F5344CB8AC3E}">
        <p14:creationId xmlns:p14="http://schemas.microsoft.com/office/powerpoint/2010/main" val="2971384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1254D58-0527-0E76-BEC2-123923343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turbocharger …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319C35-96ED-6D5D-9C36-7E17E92FE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56583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Improves your team's performance without costing them a ton of energy to improve and potentially fail</a:t>
            </a:r>
          </a:p>
        </p:txBody>
      </p:sp>
    </p:spTree>
    <p:extLst>
      <p:ext uri="{BB962C8B-B14F-4D97-AF65-F5344CB8AC3E}">
        <p14:creationId xmlns:p14="http://schemas.microsoft.com/office/powerpoint/2010/main" val="3146318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47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01BE5E-73C3-28C0-B74E-03B279053E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6596062" y="828675"/>
            <a:ext cx="685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F8731D-83C9-9F71-7A43-F06D1819B8E6}"/>
              </a:ext>
            </a:extLst>
          </p:cNvPr>
          <p:cNvSpPr txBox="1"/>
          <p:nvPr/>
        </p:nvSpPr>
        <p:spPr>
          <a:xfrm>
            <a:off x="812006" y="5075218"/>
            <a:ext cx="6857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BD338"/>
                </a:solidFill>
                <a:latin typeface="PT Sans" panose="020B0503020203020204" pitchFamily="34" charset="77"/>
              </a:rPr>
              <a:t>Jeff Sutherland</a:t>
            </a:r>
          </a:p>
          <a:p>
            <a:r>
              <a:rPr lang="en-US" sz="2800">
                <a:solidFill>
                  <a:srgbClr val="FBD338"/>
                </a:solidFill>
                <a:latin typeface="PT Sans" panose="020B0503020203020204" pitchFamily="34" charset="77"/>
              </a:rPr>
              <a:t>Co-founder of the Scrum Framework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B6255F-9C56-1262-785C-62492ED1B6A6}"/>
              </a:ext>
            </a:extLst>
          </p:cNvPr>
          <p:cNvSpPr txBox="1"/>
          <p:nvPr/>
        </p:nvSpPr>
        <p:spPr>
          <a:xfrm>
            <a:off x="812007" y="828674"/>
            <a:ext cx="57840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PT Sans" panose="020B0503020203020204" pitchFamily="34" charset="77"/>
              </a:rPr>
              <a:t>“Over 58% of Scrum implementations are late, </a:t>
            </a:r>
            <a:r>
              <a:rPr lang="en-US" sz="4400">
                <a:solidFill>
                  <a:schemeClr val="bg1"/>
                </a:solidFill>
                <a:latin typeface="PT Sans" panose="020B0503020203020204" pitchFamily="34" charset="77"/>
              </a:rPr>
              <a:t>over</a:t>
            </a:r>
            <a:r>
              <a:rPr lang="en-US" sz="4800">
                <a:solidFill>
                  <a:schemeClr val="bg1"/>
                </a:solidFill>
                <a:latin typeface="PT Sans" panose="020B0503020203020204" pitchFamily="34" charset="77"/>
              </a:rPr>
              <a:t> budget, with unhappy customers.”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8FFE90-F48D-D8B6-D6DF-2D7BA3D97CB2}"/>
              </a:ext>
            </a:extLst>
          </p:cNvPr>
          <p:cNvSpPr txBox="1"/>
          <p:nvPr/>
        </p:nvSpPr>
        <p:spPr>
          <a:xfrm>
            <a:off x="812005" y="6029325"/>
            <a:ext cx="67254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err="1">
                <a:solidFill>
                  <a:schemeClr val="bg1">
                    <a:lumMod val="75000"/>
                  </a:schemeClr>
                </a:solidFill>
              </a:rPr>
              <a:t>www.scruminc.com</a:t>
            </a:r>
            <a:r>
              <a:rPr lang="en-US">
                <a:solidFill>
                  <a:schemeClr val="bg1">
                    <a:lumMod val="75000"/>
                  </a:schemeClr>
                </a:solidFill>
              </a:rPr>
              <a:t>/better-scrum-with-essence/</a:t>
            </a:r>
          </a:p>
        </p:txBody>
      </p:sp>
    </p:spTree>
    <p:extLst>
      <p:ext uri="{BB962C8B-B14F-4D97-AF65-F5344CB8AC3E}">
        <p14:creationId xmlns:p14="http://schemas.microsoft.com/office/powerpoint/2010/main" val="2328821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D88C8-49F5-E2D6-9D93-CEB519438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can change go wrong?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9AEF3-3DF6-CB65-6330-86D255C59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sponsor leaves mid-change</a:t>
            </a:r>
          </a:p>
          <a:p>
            <a:r>
              <a:rPr lang="en-US"/>
              <a:t>The scope is larger than the organization or team can handle</a:t>
            </a:r>
          </a:p>
          <a:p>
            <a:r>
              <a:rPr lang="en-US"/>
              <a:t>We’re doing too much too soon</a:t>
            </a:r>
          </a:p>
          <a:p>
            <a:r>
              <a:rPr lang="en-US"/>
              <a:t>It’s unclear</a:t>
            </a:r>
          </a:p>
          <a:p>
            <a:r>
              <a:rPr lang="en-US"/>
              <a:t>This is the third or fourth time and we’re kind of over the change parties, etc. – please let us do our work</a:t>
            </a:r>
          </a:p>
          <a:p>
            <a:r>
              <a:rPr lang="en-US"/>
              <a:t>It’s been forced down on us</a:t>
            </a:r>
            <a:br>
              <a:rPr lang="en-US"/>
            </a:br>
            <a:endParaRPr lang="en-US"/>
          </a:p>
          <a:p>
            <a:r>
              <a:rPr lang="en-US"/>
              <a:t>What else? Suggestion?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20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EF570-E3E3-4E6F-E8F6-7DFEB3035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Change Challenge</a:t>
            </a:r>
          </a:p>
        </p:txBody>
      </p:sp>
      <p:sp>
        <p:nvSpPr>
          <p:cNvPr id="5" name="Textfeld 32">
            <a:extLst>
              <a:ext uri="{FF2B5EF4-FFF2-40B4-BE49-F238E27FC236}">
                <a16:creationId xmlns:a16="http://schemas.microsoft.com/office/drawing/2014/main" id="{FD0ED675-F2C7-8A19-5623-CEB15F154579}"/>
              </a:ext>
            </a:extLst>
          </p:cNvPr>
          <p:cNvSpPr txBox="1"/>
          <p:nvPr/>
        </p:nvSpPr>
        <p:spPr>
          <a:xfrm rot="16200000">
            <a:off x="1917995" y="2060584"/>
            <a:ext cx="165295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95000"/>
                  </a:schemeClr>
                </a:solidFill>
                <a:latin typeface="+mj-lt"/>
              </a:rPr>
              <a:t>Capability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63D1C4-B944-6649-F538-1C05545B85DC}"/>
              </a:ext>
            </a:extLst>
          </p:cNvPr>
          <p:cNvSpPr txBox="1"/>
          <p:nvPr/>
        </p:nvSpPr>
        <p:spPr>
          <a:xfrm>
            <a:off x="1037208" y="3685192"/>
            <a:ext cx="2016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>
                    <a:lumMod val="95000"/>
                  </a:schemeClr>
                </a:solidFill>
              </a:rPr>
              <a:t>Current State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5CA3FE1-46D2-14E8-C536-4525A3DB4495}"/>
              </a:ext>
            </a:extLst>
          </p:cNvPr>
          <p:cNvCxnSpPr/>
          <p:nvPr/>
        </p:nvCxnSpPr>
        <p:spPr>
          <a:xfrm flipV="1">
            <a:off x="2922104" y="1869676"/>
            <a:ext cx="0" cy="395224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E8B1B6D-45C8-B8DA-656D-9122E18F7AC1}"/>
              </a:ext>
            </a:extLst>
          </p:cNvPr>
          <p:cNvCxnSpPr/>
          <p:nvPr/>
        </p:nvCxnSpPr>
        <p:spPr>
          <a:xfrm>
            <a:off x="2932264" y="4037937"/>
            <a:ext cx="6868160" cy="0"/>
          </a:xfrm>
          <a:prstGeom prst="straightConnector1">
            <a:avLst/>
          </a:prstGeom>
          <a:ln w="381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C943710-E6A9-1216-0750-71B155D04642}"/>
              </a:ext>
            </a:extLst>
          </p:cNvPr>
          <p:cNvCxnSpPr/>
          <p:nvPr/>
        </p:nvCxnSpPr>
        <p:spPr>
          <a:xfrm flipV="1">
            <a:off x="2922104" y="1724677"/>
            <a:ext cx="6821601" cy="231326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3" name="Picture 12" descr="A close up of a mans face&#10;&#10;Description automatically generated">
            <a:extLst>
              <a:ext uri="{FF2B5EF4-FFF2-40B4-BE49-F238E27FC236}">
                <a16:creationId xmlns:a16="http://schemas.microsoft.com/office/drawing/2014/main" id="{601B7164-A466-5DF4-4364-D37635E4CE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7416" b="27040"/>
          <a:stretch/>
        </p:blipFill>
        <p:spPr>
          <a:xfrm>
            <a:off x="2875549" y="1884016"/>
            <a:ext cx="6868156" cy="4503850"/>
          </a:xfrm>
          <a:prstGeom prst="rect">
            <a:avLst/>
          </a:prstGeom>
          <a:ln>
            <a:noFill/>
          </a:ln>
        </p:spPr>
      </p:pic>
      <p:grpSp>
        <p:nvGrpSpPr>
          <p:cNvPr id="16" name="Gruppieren 1">
            <a:extLst>
              <a:ext uri="{FF2B5EF4-FFF2-40B4-BE49-F238E27FC236}">
                <a16:creationId xmlns:a16="http://schemas.microsoft.com/office/drawing/2014/main" id="{0DA01E0D-83D3-77F8-3464-68A6D92DAF65}"/>
              </a:ext>
            </a:extLst>
          </p:cNvPr>
          <p:cNvGrpSpPr/>
          <p:nvPr/>
        </p:nvGrpSpPr>
        <p:grpSpPr>
          <a:xfrm>
            <a:off x="2197643" y="4119389"/>
            <a:ext cx="501303" cy="1722308"/>
            <a:chOff x="2956230" y="3965046"/>
            <a:chExt cx="501303" cy="1722308"/>
          </a:xfrm>
        </p:grpSpPr>
        <p:cxnSp>
          <p:nvCxnSpPr>
            <p:cNvPr id="17" name="Straight Arrow Connector 2">
              <a:extLst>
                <a:ext uri="{FF2B5EF4-FFF2-40B4-BE49-F238E27FC236}">
                  <a16:creationId xmlns:a16="http://schemas.microsoft.com/office/drawing/2014/main" id="{301D1078-6853-E23B-34D6-7985EC874A1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457533" y="3965046"/>
              <a:ext cx="0" cy="1722308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bg1"/>
              </a:solidFill>
              <a:prstDash val="solid"/>
              <a:miter lim="800000"/>
              <a:headEnd type="arrow" w="med" len="sm"/>
              <a:tailEnd type="arrow" w="med" len="sm"/>
            </a:ln>
            <a:effectLst/>
          </p:spPr>
        </p:cxn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73C519F3-40BE-E269-ED01-ED93C29DC1FE}"/>
                </a:ext>
              </a:extLst>
            </p:cNvPr>
            <p:cNvSpPr txBox="1"/>
            <p:nvPr/>
          </p:nvSpPr>
          <p:spPr>
            <a:xfrm rot="16200000">
              <a:off x="2497892" y="4471364"/>
              <a:ext cx="13783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latin typeface="+mn-lt"/>
                </a:rPr>
                <a:t>Safety!</a:t>
              </a:r>
            </a:p>
          </p:txBody>
        </p:sp>
      </p:grpSp>
      <p:grpSp>
        <p:nvGrpSpPr>
          <p:cNvPr id="19" name="Gruppieren 33">
            <a:extLst>
              <a:ext uri="{FF2B5EF4-FFF2-40B4-BE49-F238E27FC236}">
                <a16:creationId xmlns:a16="http://schemas.microsoft.com/office/drawing/2014/main" id="{35C063FF-5896-D887-8EEE-9AD8BF70F6DE}"/>
              </a:ext>
            </a:extLst>
          </p:cNvPr>
          <p:cNvGrpSpPr/>
          <p:nvPr/>
        </p:nvGrpSpPr>
        <p:grpSpPr>
          <a:xfrm>
            <a:off x="4510375" y="5994097"/>
            <a:ext cx="2954215" cy="461665"/>
            <a:chOff x="4026877" y="5567477"/>
            <a:chExt cx="2954215" cy="461665"/>
          </a:xfrm>
        </p:grpSpPr>
        <p:sp>
          <p:nvSpPr>
            <p:cNvPr id="21" name="TextBox 1">
              <a:extLst>
                <a:ext uri="{FF2B5EF4-FFF2-40B4-BE49-F238E27FC236}">
                  <a16:creationId xmlns:a16="http://schemas.microsoft.com/office/drawing/2014/main" id="{28304054-58B5-62AE-0BAA-71A197C7B7F6}"/>
                </a:ext>
              </a:extLst>
            </p:cNvPr>
            <p:cNvSpPr txBox="1"/>
            <p:nvPr/>
          </p:nvSpPr>
          <p:spPr>
            <a:xfrm>
              <a:off x="4814180" y="5567477"/>
              <a:ext cx="13796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latin typeface="+mn-lt"/>
                </a:rPr>
                <a:t>Patience!</a:t>
              </a:r>
            </a:p>
          </p:txBody>
        </p:sp>
        <p:cxnSp>
          <p:nvCxnSpPr>
            <p:cNvPr id="22" name="Straight Arrow Connector 2">
              <a:extLst>
                <a:ext uri="{FF2B5EF4-FFF2-40B4-BE49-F238E27FC236}">
                  <a16:creationId xmlns:a16="http://schemas.microsoft.com/office/drawing/2014/main" id="{223A4498-84EB-C6C8-5699-5C81AFC756B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026877" y="5567477"/>
              <a:ext cx="2954215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bg1"/>
              </a:solidFill>
              <a:prstDash val="solid"/>
              <a:miter lim="800000"/>
              <a:headEnd type="arrow" w="med" len="sm"/>
              <a:tailEnd type="arrow" w="med" len="sm"/>
            </a:ln>
            <a:effectLst/>
          </p:spPr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2A5A286-01A8-C147-50ED-7A399328B5FD}"/>
              </a:ext>
            </a:extLst>
          </p:cNvPr>
          <p:cNvGrpSpPr/>
          <p:nvPr/>
        </p:nvGrpSpPr>
        <p:grpSpPr>
          <a:xfrm>
            <a:off x="6666017" y="5390791"/>
            <a:ext cx="2954215" cy="929843"/>
            <a:chOff x="6666017" y="5390791"/>
            <a:chExt cx="2954215" cy="929843"/>
          </a:xfrm>
        </p:grpSpPr>
        <p:grpSp>
          <p:nvGrpSpPr>
            <p:cNvPr id="23" name="Gruppieren 33">
              <a:extLst>
                <a:ext uri="{FF2B5EF4-FFF2-40B4-BE49-F238E27FC236}">
                  <a16:creationId xmlns:a16="http://schemas.microsoft.com/office/drawing/2014/main" id="{D9A10F0B-0B26-DD48-F7E9-7FD809EA6F0E}"/>
                </a:ext>
              </a:extLst>
            </p:cNvPr>
            <p:cNvGrpSpPr/>
            <p:nvPr/>
          </p:nvGrpSpPr>
          <p:grpSpPr>
            <a:xfrm rot="1384861">
              <a:off x="6666017" y="5858969"/>
              <a:ext cx="2954215" cy="461665"/>
              <a:chOff x="4026877" y="5567477"/>
              <a:chExt cx="2954215" cy="461665"/>
            </a:xfrm>
          </p:grpSpPr>
          <p:sp>
            <p:nvSpPr>
              <p:cNvPr id="24" name="TextBox 1">
                <a:extLst>
                  <a:ext uri="{FF2B5EF4-FFF2-40B4-BE49-F238E27FC236}">
                    <a16:creationId xmlns:a16="http://schemas.microsoft.com/office/drawing/2014/main" id="{02F9024A-58D9-46B0-6C3E-999AA1C54076}"/>
                  </a:ext>
                </a:extLst>
              </p:cNvPr>
              <p:cNvSpPr txBox="1"/>
              <p:nvPr/>
            </p:nvSpPr>
            <p:spPr>
              <a:xfrm>
                <a:off x="4814180" y="5567477"/>
                <a:ext cx="1147430" cy="461665"/>
              </a:xfrm>
              <a:prstGeom prst="rect">
                <a:avLst/>
              </a:prstGeom>
              <a:noFill/>
              <a:ln>
                <a:noFill/>
                <a:headEnd type="none" w="med" len="med"/>
                <a:tailEnd type="triangle" w="med" len="med"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00"/>
                    </a:solidFill>
                    <a:latin typeface="+mn-lt"/>
                  </a:rPr>
                  <a:t>Failure!</a:t>
                </a:r>
              </a:p>
            </p:txBody>
          </p:sp>
          <p:cxnSp>
            <p:nvCxnSpPr>
              <p:cNvPr id="25" name="Straight Arrow Connector 2">
                <a:extLst>
                  <a:ext uri="{FF2B5EF4-FFF2-40B4-BE49-F238E27FC236}">
                    <a16:creationId xmlns:a16="http://schemas.microsoft.com/office/drawing/2014/main" id="{78EE2AF9-77DB-B832-B964-A9E0860DCCF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4026877" y="5567477"/>
                <a:ext cx="2954215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4CAE002-E9BC-7C2E-63B1-77D084D844D5}"/>
                </a:ext>
              </a:extLst>
            </p:cNvPr>
            <p:cNvSpPr txBox="1"/>
            <p:nvPr/>
          </p:nvSpPr>
          <p:spPr>
            <a:xfrm rot="1356379">
              <a:off x="6912825" y="5390791"/>
              <a:ext cx="23201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>
                  <a:solidFill>
                    <a:srgbClr val="FF0000"/>
                  </a:solidFill>
                </a:rPr>
                <a:t>Panic under stress</a:t>
              </a:r>
            </a:p>
          </p:txBody>
        </p:sp>
      </p:grpSp>
      <p:sp>
        <p:nvSpPr>
          <p:cNvPr id="27" name="Textfeld 32">
            <a:extLst>
              <a:ext uri="{FF2B5EF4-FFF2-40B4-BE49-F238E27FC236}">
                <a16:creationId xmlns:a16="http://schemas.microsoft.com/office/drawing/2014/main" id="{5CD2DDF5-CD88-E3CD-92CA-01CDC49C79D7}"/>
              </a:ext>
            </a:extLst>
          </p:cNvPr>
          <p:cNvSpPr txBox="1"/>
          <p:nvPr/>
        </p:nvSpPr>
        <p:spPr>
          <a:xfrm>
            <a:off x="8431044" y="4082848"/>
            <a:ext cx="165295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95000"/>
                  </a:schemeClr>
                </a:solidFill>
                <a:latin typeface="+mj-lt"/>
              </a:rPr>
              <a:t>Time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0CB75117-0947-9310-4958-74BF52259387}"/>
              </a:ext>
            </a:extLst>
          </p:cNvPr>
          <p:cNvSpPr txBox="1"/>
          <p:nvPr/>
        </p:nvSpPr>
        <p:spPr>
          <a:xfrm>
            <a:off x="9699190" y="1215127"/>
            <a:ext cx="24393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+mn-lt"/>
              </a:rPr>
              <a:t>We believe that if we’re here, we’re serving someone or something better</a:t>
            </a:r>
          </a:p>
        </p:txBody>
      </p:sp>
    </p:spTree>
    <p:extLst>
      <p:ext uri="{BB962C8B-B14F-4D97-AF65-F5344CB8AC3E}">
        <p14:creationId xmlns:p14="http://schemas.microsoft.com/office/powerpoint/2010/main" val="84046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B805B-62A9-41CF-947D-E416FDDC8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What’s the turbocharge?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9305A-ED90-B1D1-F3AB-DD55C533A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02357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Changes you can make to improve your Scrum while meeting your team where they are.</a:t>
            </a:r>
          </a:p>
        </p:txBody>
      </p:sp>
    </p:spTree>
    <p:extLst>
      <p:ext uri="{BB962C8B-B14F-4D97-AF65-F5344CB8AC3E}">
        <p14:creationId xmlns:p14="http://schemas.microsoft.com/office/powerpoint/2010/main" val="794416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6D7DD45-6047-25F0-6AB1-54E0CE861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can I turbocharge?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C0AF8B8-7029-2737-05EB-99FE16D7C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15609" cy="4351338"/>
          </a:xfrm>
        </p:spPr>
        <p:txBody>
          <a:bodyPr>
            <a:normAutofit fontScale="92500"/>
          </a:bodyPr>
          <a:lstStyle/>
          <a:p>
            <a:r>
              <a:rPr lang="en-US"/>
              <a:t>Areas of practice where turbo-grade change can occur</a:t>
            </a:r>
          </a:p>
          <a:p>
            <a:endParaRPr lang="en-US"/>
          </a:p>
          <a:p>
            <a:r>
              <a:rPr lang="en-US"/>
              <a:t>Making Policies Explicit</a:t>
            </a:r>
          </a:p>
          <a:p>
            <a:r>
              <a:rPr lang="en-US"/>
              <a:t>Visualization</a:t>
            </a:r>
          </a:p>
          <a:p>
            <a:r>
              <a:rPr lang="en-US"/>
              <a:t>Limit Work in Progress</a:t>
            </a:r>
          </a:p>
          <a:p>
            <a:r>
              <a:rPr lang="en-US"/>
              <a:t>Managing Flow</a:t>
            </a:r>
          </a:p>
          <a:p>
            <a:r>
              <a:rPr lang="en-US"/>
              <a:t>Feedback Loops</a:t>
            </a:r>
          </a:p>
          <a:p>
            <a:r>
              <a:rPr lang="en-US"/>
              <a:t>Collaboration and Experimentation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004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448D1-F7FD-1991-F519-FD7C84F27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Posit 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6B31F-B521-7493-137D-35E894BAB4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 example of turbocharging your Scrum</a:t>
            </a:r>
          </a:p>
        </p:txBody>
      </p:sp>
    </p:spTree>
    <p:extLst>
      <p:ext uri="{BB962C8B-B14F-4D97-AF65-F5344CB8AC3E}">
        <p14:creationId xmlns:p14="http://schemas.microsoft.com/office/powerpoint/2010/main" val="2848806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8114" name="Picture 2" descr="http://static.squarespace.com/static/538fe9e6e4b03b3717bd4969/53af977fe4b0257357ec8662/53af9780e4b0257357ec869a/1276654045000/PositScience_Logo1.jpg?format=origi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450" y="3680898"/>
            <a:ext cx="4143031" cy="1376329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Posit Science Background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84737" y="4627417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charset="0"/>
                <a:cs typeface="Arial" charset="0"/>
              </a:rPr>
              <a:t>Mike </a:t>
            </a:r>
            <a:r>
              <a:rPr lang="en-US" b="1" err="1">
                <a:solidFill>
                  <a:prstClr val="black"/>
                </a:solidFill>
                <a:latin typeface="Arial" charset="0"/>
                <a:cs typeface="Arial" charset="0"/>
              </a:rPr>
              <a:t>Merzenich</a:t>
            </a:r>
            <a:endParaRPr lang="en-US" b="1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00C6BC-6759-41B6-BB68-03E0B8260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520" y="2585174"/>
            <a:ext cx="4586321" cy="309088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4261758" y="1356861"/>
            <a:ext cx="7500259" cy="1776175"/>
          </a:xfrm>
          <a:prstGeom prst="wedgeRoundRectCallout">
            <a:avLst>
              <a:gd name="adj1" fmla="val -22878"/>
              <a:gd name="adj2" fmla="val 48730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white"/>
                </a:solidFill>
                <a:latin typeface="PT Sans" panose="020B0503020203020204" pitchFamily="34" charset="77"/>
                <a:cs typeface="Arial" panose="020B0604020202020204" pitchFamily="34" charset="0"/>
              </a:rPr>
              <a:t>Posit Science was started by one of the world’s most pre-eminent neuroscientists to apply new discoveries in brain plasticity</a:t>
            </a:r>
          </a:p>
        </p:txBody>
      </p:sp>
      <p:sp>
        <p:nvSpPr>
          <p:cNvPr id="8" name="Rounded Rectangular Callout 11">
            <a:extLst>
              <a:ext uri="{FF2B5EF4-FFF2-40B4-BE49-F238E27FC236}">
                <a16:creationId xmlns:a16="http://schemas.microsoft.com/office/drawing/2014/main" id="{F2368A7D-7186-4C0D-9F3E-DD40CF7346B5}"/>
              </a:ext>
            </a:extLst>
          </p:cNvPr>
          <p:cNvSpPr/>
          <p:nvPr/>
        </p:nvSpPr>
        <p:spPr>
          <a:xfrm>
            <a:off x="1724699" y="5360105"/>
            <a:ext cx="2754773" cy="385707"/>
          </a:xfrm>
          <a:prstGeom prst="wedgeRoundRectCallout">
            <a:avLst>
              <a:gd name="adj1" fmla="val 21326"/>
              <a:gd name="adj2" fmla="val 48469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PT Sans" panose="020B0503020203020204" pitchFamily="34" charset="77"/>
                <a:cs typeface="Arial" panose="020B0604020202020204" pitchFamily="34" charset="0"/>
              </a:rPr>
              <a:t>Dr. Michael </a:t>
            </a:r>
            <a:r>
              <a:rPr lang="en-US" err="1">
                <a:solidFill>
                  <a:srgbClr val="000000"/>
                </a:solidFill>
                <a:latin typeface="PT Sans" panose="020B0503020203020204" pitchFamily="34" charset="77"/>
                <a:cs typeface="Arial" panose="020B0604020202020204" pitchFamily="34" charset="0"/>
              </a:rPr>
              <a:t>Merzenich</a:t>
            </a:r>
            <a:endParaRPr lang="en-US">
              <a:solidFill>
                <a:srgbClr val="000000"/>
              </a:solidFill>
              <a:latin typeface="PT Sans" panose="020B0503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531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Posit Science Background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5E26C85-905B-1971-2DAE-A8C19705B9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58244"/>
            <a:ext cx="5181600" cy="16033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>
                <a:solidFill>
                  <a:prstClr val="white"/>
                </a:solidFill>
                <a:latin typeface="PT Sans" panose="020B0503020203020204" pitchFamily="34" charset="77"/>
                <a:cs typeface="Arial" panose="020B0604020202020204" pitchFamily="34" charset="0"/>
              </a:rPr>
              <a:t>Posit Science was started by one of the world’s most pre-eminent neuroscientists to apply new discoveries in brain plasticity</a:t>
            </a:r>
          </a:p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84737" y="4627417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charset="0"/>
                <a:cs typeface="Arial" charset="0"/>
              </a:rPr>
              <a:t>Mike </a:t>
            </a:r>
            <a:r>
              <a:rPr lang="en-US" b="1" err="1">
                <a:solidFill>
                  <a:prstClr val="black"/>
                </a:solidFill>
                <a:latin typeface="Arial" charset="0"/>
                <a:cs typeface="Arial" charset="0"/>
              </a:rPr>
              <a:t>Merzenich</a:t>
            </a:r>
            <a:endParaRPr lang="en-US" b="1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1F5A4BD-DFDA-D001-F42C-FB7C60599E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36650" y="2458244"/>
            <a:ext cx="4584700" cy="3086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DD656E-E4EF-D727-9A9E-BDE6653F38B4}"/>
              </a:ext>
            </a:extLst>
          </p:cNvPr>
          <p:cNvSpPr txBox="1"/>
          <p:nvPr/>
        </p:nvSpPr>
        <p:spPr>
          <a:xfrm>
            <a:off x="837429" y="5077693"/>
            <a:ext cx="3053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chemeClr val="bg1"/>
                </a:solidFill>
                <a:latin typeface="PT Sans" panose="020B0503020203020204" pitchFamily="34" charset="77"/>
                <a:cs typeface="Arial" panose="020B0604020202020204" pitchFamily="34" charset="0"/>
              </a:rPr>
              <a:t>Dr. Michael </a:t>
            </a:r>
            <a:r>
              <a:rPr lang="en-US" err="1">
                <a:solidFill>
                  <a:schemeClr val="bg1"/>
                </a:solidFill>
                <a:latin typeface="PT Sans" panose="020B0503020203020204" pitchFamily="34" charset="77"/>
                <a:cs typeface="Arial" panose="020B0604020202020204" pitchFamily="34" charset="0"/>
              </a:rPr>
              <a:t>Merzenich</a:t>
            </a:r>
            <a:endParaRPr lang="en-US">
              <a:solidFill>
                <a:schemeClr val="bg1"/>
              </a:solidFill>
              <a:latin typeface="PT Sans" panose="020B0503020203020204" pitchFamily="34" charset="77"/>
            </a:endParaRPr>
          </a:p>
        </p:txBody>
      </p:sp>
      <p:pic>
        <p:nvPicPr>
          <p:cNvPr id="12" name="Picture 2" descr="http://static.squarespace.com/static/538fe9e6e4b03b3717bd4969/53af977fe4b0257357ec8662/53af9780e4b0257357ec869a/1276654045000/PositScience_Logo1.jpg?format=original">
            <a:extLst>
              <a:ext uri="{FF2B5EF4-FFF2-40B4-BE49-F238E27FC236}">
                <a16:creationId xmlns:a16="http://schemas.microsoft.com/office/drawing/2014/main" id="{AB2B9FEC-4B34-5E67-EFAD-AAFD95401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095" y="4141008"/>
            <a:ext cx="4143031" cy="1376329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076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Posit Science Background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56D874-4EC5-4136-A63A-C872A08DC2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544" r="-430"/>
          <a:stretch/>
        </p:blipFill>
        <p:spPr>
          <a:xfrm>
            <a:off x="1628035" y="2632094"/>
            <a:ext cx="6895965" cy="29709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092851A-A2D5-4640-BAA3-011000C84076}"/>
              </a:ext>
            </a:extLst>
          </p:cNvPr>
          <p:cNvSpPr/>
          <p:nvPr/>
        </p:nvSpPr>
        <p:spPr>
          <a:xfrm>
            <a:off x="1562653" y="2551607"/>
            <a:ext cx="7026727" cy="3131967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2071132" y="4353489"/>
            <a:ext cx="8492835" cy="1992882"/>
          </a:xfrm>
          <a:prstGeom prst="wedgeRoundRectCallout">
            <a:avLst>
              <a:gd name="adj1" fmla="val 25023"/>
              <a:gd name="adj2" fmla="val 48760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PT Sans" panose="020B0503020203020204" pitchFamily="34" charset="77"/>
                <a:cs typeface="Arial" panose="020B0604020202020204" pitchFamily="34" charset="0"/>
              </a:rPr>
              <a:t>Effectively Posit Science’s products were computer games which were prescribed like drugs. They exercised and retrained neural pathways in the “patient” who played the game perhaps 15 minutes each day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3423628" y="1465589"/>
            <a:ext cx="7140339" cy="1898438"/>
          </a:xfrm>
          <a:prstGeom prst="wedgeRoundRectCallout">
            <a:avLst>
              <a:gd name="adj1" fmla="val -21247"/>
              <a:gd name="adj2" fmla="val 49922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white"/>
                </a:solidFill>
                <a:latin typeface="PT Sans" panose="020B0503020203020204" pitchFamily="34" charset="77"/>
                <a:cs typeface="Arial" panose="020B0604020202020204" pitchFamily="34" charset="0"/>
              </a:rPr>
              <a:t>Posit Science has intellectual property providing solutions to brain aging problems such as declining peripheral vision</a:t>
            </a:r>
          </a:p>
        </p:txBody>
      </p:sp>
    </p:spTree>
    <p:extLst>
      <p:ext uri="{BB962C8B-B14F-4D97-AF65-F5344CB8AC3E}">
        <p14:creationId xmlns:p14="http://schemas.microsoft.com/office/powerpoint/2010/main" val="148533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190C5-7781-BA48-CF6B-258719CC3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Three 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E2F391-7C5C-6DFC-EC81-57C0B617A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Let’s find out what’s going on with your Scrum</a:t>
            </a:r>
          </a:p>
        </p:txBody>
      </p:sp>
    </p:spTree>
    <p:extLst>
      <p:ext uri="{BB962C8B-B14F-4D97-AF65-F5344CB8AC3E}">
        <p14:creationId xmlns:p14="http://schemas.microsoft.com/office/powerpoint/2010/main" val="2683679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Posit Science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D2BCE-F4CD-7393-3AE8-D27EB4586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37698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Scrum was adopted as the development process. . Rally Software’s product was adopted as a planning &amp; tracking tool</a:t>
            </a:r>
          </a:p>
          <a:p>
            <a:pPr marL="0" indent="0">
              <a:buNone/>
            </a:pPr>
            <a:br>
              <a:rPr lang="en-US"/>
            </a:br>
            <a:r>
              <a:rPr lang="en-US"/>
              <a:t>During the “stealth” period it was necessary to develop some discipline in order to complete their new product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85912F-75EF-51D2-B779-0DFD5AD785CA}"/>
              </a:ext>
            </a:extLst>
          </p:cNvPr>
          <p:cNvGrpSpPr/>
          <p:nvPr/>
        </p:nvGrpSpPr>
        <p:grpSpPr>
          <a:xfrm>
            <a:off x="12612162" y="546220"/>
            <a:ext cx="3840552" cy="2558810"/>
            <a:chOff x="87999" y="1687244"/>
            <a:chExt cx="6242834" cy="415935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9C02863-66F4-4DD6-9D70-D862F6702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000" y="1687245"/>
              <a:ext cx="6242833" cy="415935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9ACA2E-CD5C-4B4C-ABD1-68D0B9667A9F}"/>
                </a:ext>
              </a:extLst>
            </p:cNvPr>
            <p:cNvSpPr/>
            <p:nvPr/>
          </p:nvSpPr>
          <p:spPr>
            <a:xfrm>
              <a:off x="87999" y="1687244"/>
              <a:ext cx="6242833" cy="4159356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7026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Posit Science Background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38200" y="1420119"/>
            <a:ext cx="3420677" cy="2977421"/>
          </a:xfrm>
          <a:prstGeom prst="wedgeRoundRectCallout">
            <a:avLst>
              <a:gd name="adj1" fmla="val -9987"/>
              <a:gd name="adj2" fmla="val 49326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white"/>
                </a:solidFill>
                <a:latin typeface="PT Sans" panose="020B0503020203020204" pitchFamily="34" charset="77"/>
                <a:cs typeface="Arial" panose="020B0604020202020204" pitchFamily="34" charset="0"/>
              </a:rPr>
              <a:t>Everything worked very well initially. Scrum really helped the firm deliver its early product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978911" y="4954312"/>
            <a:ext cx="7544103" cy="1329088"/>
          </a:xfrm>
          <a:prstGeom prst="wedgeRoundRectCallout">
            <a:avLst>
              <a:gd name="adj1" fmla="val 21326"/>
              <a:gd name="adj2" fmla="val 48469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PT Sans" panose="020B0503020203020204" pitchFamily="34" charset="77"/>
                <a:cs typeface="Arial" panose="020B0604020202020204" pitchFamily="34" charset="0"/>
              </a:rPr>
              <a:t>Meanwhile, the original startup capital was beginning to run out. There was pressure to generate revenue and chase sales</a:t>
            </a:r>
            <a:r>
              <a:rPr lang="en-US" sz="2400">
                <a:solidFill>
                  <a:srgbClr val="000000"/>
                </a:solidFill>
                <a:latin typeface="PT Sans" panose="020B0503020203020204" pitchFamily="34" charset="77"/>
              </a:rPr>
              <a:t>	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7DC1B7-1C81-9FB6-4ECC-9DA5DFA4D9F5}"/>
              </a:ext>
            </a:extLst>
          </p:cNvPr>
          <p:cNvGrpSpPr/>
          <p:nvPr/>
        </p:nvGrpSpPr>
        <p:grpSpPr>
          <a:xfrm>
            <a:off x="5701871" y="1420118"/>
            <a:ext cx="4462507" cy="3333751"/>
            <a:chOff x="5701871" y="1420118"/>
            <a:chExt cx="4462507" cy="3333751"/>
          </a:xfrm>
        </p:grpSpPr>
        <p:pic>
          <p:nvPicPr>
            <p:cNvPr id="1161218" name="Picture 2" descr="Imagen relacionada">
              <a:extLst>
                <a:ext uri="{FF2B5EF4-FFF2-40B4-BE49-F238E27FC236}">
                  <a16:creationId xmlns:a16="http://schemas.microsoft.com/office/drawing/2014/main" id="{B5D54572-A853-4D88-99EB-B4D76CA611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5" r="9096"/>
            <a:stretch/>
          </p:blipFill>
          <p:spPr bwMode="auto">
            <a:xfrm>
              <a:off x="5701871" y="1420119"/>
              <a:ext cx="4462507" cy="3333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8C53A33-5799-4231-B6F9-CDEA173E09FD}"/>
                </a:ext>
              </a:extLst>
            </p:cNvPr>
            <p:cNvSpPr/>
            <p:nvPr/>
          </p:nvSpPr>
          <p:spPr>
            <a:xfrm>
              <a:off x="5701871" y="1420118"/>
              <a:ext cx="4462507" cy="3333751"/>
            </a:xfrm>
            <a:prstGeom prst="rect">
              <a:avLst/>
            </a:prstGeom>
            <a:solidFill>
              <a:schemeClr val="bg1"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726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Posit Science Background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E61686-D29B-4BE7-BBB0-C71079639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995" y="1531208"/>
            <a:ext cx="6739305" cy="4430933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0F1542-EE5F-4114-9E73-31B56B050B3A}"/>
              </a:ext>
            </a:extLst>
          </p:cNvPr>
          <p:cNvSpPr/>
          <p:nvPr/>
        </p:nvSpPr>
        <p:spPr>
          <a:xfrm>
            <a:off x="4856994" y="1472144"/>
            <a:ext cx="6852556" cy="4613239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937191" y="4851457"/>
            <a:ext cx="7839607" cy="1471979"/>
          </a:xfrm>
          <a:prstGeom prst="wedgeRoundRectCallout">
            <a:avLst>
              <a:gd name="adj1" fmla="val -26031"/>
              <a:gd name="adj2" fmla="val 47892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white"/>
                </a:solidFill>
                <a:latin typeface="PT Sans" panose="020B0503020203020204" pitchFamily="34" charset="77"/>
                <a:cs typeface="Arial" panose="020B0604020202020204" pitchFamily="34" charset="0"/>
              </a:rPr>
              <a:t>Customers reported bugs and asked for more features. Senior executives wanted to expand into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white"/>
                </a:solidFill>
                <a:latin typeface="PT Sans" panose="020B0503020203020204" pitchFamily="34" charset="77"/>
                <a:cs typeface="Arial" panose="020B0604020202020204" pitchFamily="34" charset="0"/>
              </a:rPr>
              <a:t>new product lines &amp; new markets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3234591" y="1395867"/>
            <a:ext cx="6320529" cy="1191100"/>
          </a:xfrm>
          <a:prstGeom prst="wedgeRoundRectCallout">
            <a:avLst>
              <a:gd name="adj1" fmla="val 12851"/>
              <a:gd name="adj2" fmla="val 32974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PT Sans" panose="020B0503020203020204" pitchFamily="34" charset="77"/>
                <a:cs typeface="Arial" panose="020B0604020202020204" pitchFamily="34" charset="0"/>
              </a:rPr>
              <a:t>After the new product suite was released, the environment began to change.</a:t>
            </a:r>
            <a:r>
              <a:rPr lang="en-US" sz="2400">
                <a:solidFill>
                  <a:srgbClr val="000000"/>
                </a:solidFill>
                <a:latin typeface="PT Sans" panose="020B0503020203020204" pitchFamily="34" charset="77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1124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Posit Science Background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A8745A3-A08C-F89C-56AE-CEE29CD702DF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B6B4DD-8A90-B999-36CC-CC9A141B997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1600">
                <a:solidFill>
                  <a:prstClr val="white"/>
                </a:solidFill>
                <a:latin typeface="PT Sans" panose="020B0503020203020204" pitchFamily="34" charset="77"/>
                <a:cs typeface="Arial" panose="020B0604020202020204" pitchFamily="34" charset="0"/>
              </a:rPr>
              <a:t>Problems started to develop using Scrum. There was constant pressure to break the boundaries of the sprint and accept late breaking work.</a:t>
            </a:r>
          </a:p>
          <a:p>
            <a:br>
              <a:rPr lang="en-US"/>
            </a:br>
            <a:r>
              <a:rPr lang="en-US" sz="1600">
                <a:solidFill>
                  <a:schemeClr val="bg1"/>
                </a:solidFill>
                <a:latin typeface="PT Sans" panose="020B0503020203020204" pitchFamily="34" charset="77"/>
                <a:cs typeface="Arial" panose="020B0604020202020204" pitchFamily="34" charset="0"/>
              </a:rPr>
              <a:t>Agile coaches insisted that the problem was with Posit Science and that they simply weren’t doing Scrum properly.</a:t>
            </a:r>
            <a:endParaRPr lang="en-US" sz="1600">
              <a:solidFill>
                <a:schemeClr val="bg1"/>
              </a:solidFill>
              <a:latin typeface="PT Sans" panose="020B0503020203020204" pitchFamily="34" charset="77"/>
            </a:endParaRPr>
          </a:p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99D16FE-9C78-0D58-CCC1-B4B512D8E0F0}"/>
              </a:ext>
            </a:extLst>
          </p:cNvPr>
          <p:cNvGrpSpPr/>
          <p:nvPr/>
        </p:nvGrpSpPr>
        <p:grpSpPr>
          <a:xfrm>
            <a:off x="5183188" y="987427"/>
            <a:ext cx="6463034" cy="4873625"/>
            <a:chOff x="-6299514" y="2953368"/>
            <a:chExt cx="5339783" cy="402660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9CED74D-5B50-4CF4-B65F-CEA6FB8E4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6299514" y="2953368"/>
              <a:ext cx="5339783" cy="402660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4E5E87B-AEF9-4D23-953D-D77836804FEE}"/>
                </a:ext>
              </a:extLst>
            </p:cNvPr>
            <p:cNvSpPr/>
            <p:nvPr/>
          </p:nvSpPr>
          <p:spPr>
            <a:xfrm>
              <a:off x="-6299514" y="2953368"/>
              <a:ext cx="5339783" cy="4026606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" name="Rounded Rectangular Callout 5"/>
          <p:cNvSpPr/>
          <p:nvPr/>
        </p:nvSpPr>
        <p:spPr>
          <a:xfrm>
            <a:off x="-7298921" y="-2148442"/>
            <a:ext cx="7682010" cy="1655552"/>
          </a:xfrm>
          <a:prstGeom prst="wedgeRoundRectCallout">
            <a:avLst>
              <a:gd name="adj1" fmla="val 13971"/>
              <a:gd name="adj2" fmla="val 49327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white"/>
                </a:solidFill>
                <a:latin typeface="PT Sans" panose="020B0503020203020204" pitchFamily="34" charset="77"/>
                <a:cs typeface="Arial" panose="020B0604020202020204" pitchFamily="34" charset="0"/>
              </a:rPr>
              <a:t>Problems started to develop using Scrum. There was constant pressure to break the boundaries of the sprint and accept late breaking work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-6299514" y="-112026"/>
            <a:ext cx="3807124" cy="2574391"/>
          </a:xfrm>
          <a:prstGeom prst="wedgeRoundRectCallout">
            <a:avLst>
              <a:gd name="adj1" fmla="val 20885"/>
              <a:gd name="adj2" fmla="val 49662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chemeClr val="bg1"/>
                </a:solidFill>
                <a:latin typeface="PT Sans" panose="020B0503020203020204" pitchFamily="34" charset="77"/>
                <a:cs typeface="Arial" panose="020B0604020202020204" pitchFamily="34" charset="0"/>
              </a:rPr>
              <a:t>Agile coaches insisted that the problem was with Posit Science and that they simply weren’t doing Scrum properly</a:t>
            </a:r>
            <a:endParaRPr lang="en-US" sz="2400">
              <a:solidFill>
                <a:schemeClr val="bg1"/>
              </a:solidFill>
              <a:latin typeface="PT Sans" panose="020B0503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7031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Posit Science Background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702365" y="1469868"/>
            <a:ext cx="5052060" cy="2684734"/>
          </a:xfrm>
          <a:prstGeom prst="wedgeRoundRectCallout">
            <a:avLst>
              <a:gd name="adj1" fmla="val -21719"/>
              <a:gd name="adj2" fmla="val 46700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white"/>
                </a:solidFill>
                <a:latin typeface="PT Sans" panose="020B0503020203020204" pitchFamily="34" charset="77"/>
                <a:cs typeface="Arial" panose="020B0604020202020204" pitchFamily="34" charset="0"/>
              </a:rPr>
              <a:t>Posit Science people believed they were reacting to the environment around them and “doing Scrum properly” wasn’t a viable suggestion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5C50E8-4171-4C35-AA9E-D277443A0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503" y="922091"/>
            <a:ext cx="3329012" cy="53721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3BEE2C-62A0-432A-92BB-FA83B5580C68}"/>
              </a:ext>
            </a:extLst>
          </p:cNvPr>
          <p:cNvSpPr/>
          <p:nvPr/>
        </p:nvSpPr>
        <p:spPr>
          <a:xfrm>
            <a:off x="8113503" y="894522"/>
            <a:ext cx="3376131" cy="5372139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698040" y="4458741"/>
            <a:ext cx="5380111" cy="1858781"/>
          </a:xfrm>
          <a:prstGeom prst="wedgeRoundRectCallout">
            <a:avLst>
              <a:gd name="adj1" fmla="val 22057"/>
              <a:gd name="adj2" fmla="val 43252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PT Sans" panose="020B0503020203020204" pitchFamily="34" charset="77"/>
                <a:cs typeface="Arial" panose="020B0604020202020204" pitchFamily="34" charset="0"/>
              </a:rPr>
              <a:t>The project manager began looking for alternatives…</a:t>
            </a:r>
            <a:r>
              <a:rPr lang="en-US" sz="2400">
                <a:solidFill>
                  <a:srgbClr val="000000"/>
                </a:solidFill>
                <a:latin typeface="PT Sans" panose="020B0503020203020204" pitchFamily="34" charset="77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58612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Kanban was chosen as a way forward</a:t>
            </a:r>
          </a:p>
        </p:txBody>
      </p:sp>
      <p:pic>
        <p:nvPicPr>
          <p:cNvPr id="1164292" name="Picture 4" descr="Drivesharp Screenshot: Multiple Object Tracking">
            <a:extLst>
              <a:ext uri="{FF2B5EF4-FFF2-40B4-BE49-F238E27FC236}">
                <a16:creationId xmlns:a16="http://schemas.microsoft.com/office/drawing/2014/main" id="{CEAB815F-BC19-41CA-AFF5-2A403445B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28" y="1438828"/>
            <a:ext cx="3832815" cy="340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4294" name="Picture 6" descr="Drivesharp Screenshot: Useful Field of View">
            <a:extLst>
              <a:ext uri="{FF2B5EF4-FFF2-40B4-BE49-F238E27FC236}">
                <a16:creationId xmlns:a16="http://schemas.microsoft.com/office/drawing/2014/main" id="{A589A65F-091E-4158-8BFB-FAA39F423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710" y="1441002"/>
            <a:ext cx="3832814" cy="340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94DBBD8-AA6B-4E58-B6A1-4D72F4DE6194}"/>
              </a:ext>
            </a:extLst>
          </p:cNvPr>
          <p:cNvSpPr/>
          <p:nvPr/>
        </p:nvSpPr>
        <p:spPr>
          <a:xfrm>
            <a:off x="956029" y="1438829"/>
            <a:ext cx="8359496" cy="3406946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7399117" y="3429000"/>
            <a:ext cx="4425042" cy="3004458"/>
          </a:xfrm>
          <a:prstGeom prst="wedgeRoundRectCallout">
            <a:avLst>
              <a:gd name="adj1" fmla="val -18612"/>
              <a:gd name="adj2" fmla="val 46346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white"/>
                </a:solidFill>
                <a:latin typeface="PT Sans" panose="020B0503020203020204" pitchFamily="34" charset="77"/>
                <a:cs typeface="Arial" panose="020B0604020202020204" pitchFamily="34" charset="0"/>
              </a:rPr>
              <a:t>A rudimentary version of a way to build a Kanban system (STATIK) was used to understand the current situation</a:t>
            </a:r>
          </a:p>
        </p:txBody>
      </p:sp>
    </p:spTree>
    <p:extLst>
      <p:ext uri="{BB962C8B-B14F-4D97-AF65-F5344CB8AC3E}">
        <p14:creationId xmlns:p14="http://schemas.microsoft.com/office/powerpoint/2010/main" val="33303142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A1A8B9-F73B-462A-AF4D-8F3EFFEA33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66000"/>
                    </a14:imgEffect>
                    <a14:imgEffect>
                      <a14:sharpenSoften amount="-25000"/>
                    </a14:imgEffect>
                    <a14:imgEffect>
                      <a14:colorTemperature colorTemp="3683"/>
                    </a14:imgEffect>
                    <a14:imgEffect>
                      <a14:saturation sat="27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966" r="11333" b="5022"/>
          <a:stretch/>
        </p:blipFill>
        <p:spPr>
          <a:xfrm>
            <a:off x="945391" y="1506479"/>
            <a:ext cx="4916827" cy="3845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Motivation for Change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8DF301-A02D-436C-9F32-BEE7FAAE9A67}"/>
              </a:ext>
            </a:extLst>
          </p:cNvPr>
          <p:cNvSpPr/>
          <p:nvPr/>
        </p:nvSpPr>
        <p:spPr>
          <a:xfrm>
            <a:off x="945391" y="1506480"/>
            <a:ext cx="4916827" cy="384504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3403804" y="1506478"/>
            <a:ext cx="6776357" cy="1567542"/>
          </a:xfrm>
          <a:prstGeom prst="wedgeRoundRectCallout">
            <a:avLst>
              <a:gd name="adj1" fmla="val -3734"/>
              <a:gd name="adj2" fmla="val 34901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latin typeface="PT Sans" panose="020B0503020203020204" pitchFamily="34" charset="77"/>
                <a:cs typeface="Arial" panose="020B0604020202020204" pitchFamily="34" charset="0"/>
              </a:rPr>
              <a:t>Customer Dissatisfaction (External)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prstClr val="black"/>
              </a:solidFill>
              <a:latin typeface="PT Sans" panose="020B0503020203020204" pitchFamily="34" charset="77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latin typeface="PT Sans" panose="020B0503020203020204" pitchFamily="34" charset="77"/>
              </a:rPr>
              <a:t>Stories are not being finished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latin typeface="PT Sans" panose="020B0503020203020204" pitchFamily="34" charset="77"/>
              </a:rPr>
              <a:t>Deadlines are being missed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2715800" y="3428999"/>
            <a:ext cx="8152363" cy="2460414"/>
          </a:xfrm>
          <a:prstGeom prst="wedgeRoundRectCallout">
            <a:avLst>
              <a:gd name="adj1" fmla="val 22734"/>
              <a:gd name="adj2" fmla="val 46291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prstClr val="white"/>
                </a:solidFill>
                <a:latin typeface="PT Sans" panose="020B0503020203020204" pitchFamily="34" charset="77"/>
                <a:cs typeface="Arial" panose="020B0604020202020204" pitchFamily="34" charset="0"/>
              </a:rPr>
              <a:t>Team Frustration (Internal)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prstClr val="white"/>
              </a:solidFill>
              <a:latin typeface="PT Sans" panose="020B0503020203020204" pitchFamily="34" charset="77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prstClr val="white"/>
                </a:solidFill>
                <a:latin typeface="PT Sans" panose="020B0503020203020204" pitchFamily="34" charset="77"/>
              </a:rPr>
              <a:t>“Fragmentation” </a:t>
            </a:r>
            <a:r>
              <a:rPr lang="en-US" sz="2400">
                <a:solidFill>
                  <a:prstClr val="white"/>
                </a:solidFill>
                <a:latin typeface="PT Sans" panose="020B0503020203020204" pitchFamily="34" charset="77"/>
              </a:rPr>
              <a:t>– pulled in many directions, priorities always changing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prstClr val="white"/>
                </a:solidFill>
                <a:latin typeface="PT Sans" panose="020B0503020203020204" pitchFamily="34" charset="77"/>
              </a:rPr>
              <a:t>Task-based estimates </a:t>
            </a:r>
            <a:r>
              <a:rPr lang="en-US" sz="2400">
                <a:solidFill>
                  <a:prstClr val="white"/>
                </a:solidFill>
                <a:latin typeface="PT Sans" panose="020B0503020203020204" pitchFamily="34" charset="77"/>
              </a:rPr>
              <a:t>– inaccurate, too much effort to produce</a:t>
            </a:r>
          </a:p>
        </p:txBody>
      </p:sp>
    </p:spTree>
    <p:extLst>
      <p:ext uri="{BB962C8B-B14F-4D97-AF65-F5344CB8AC3E}">
        <p14:creationId xmlns:p14="http://schemas.microsoft.com/office/powerpoint/2010/main" val="336031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A1A8B9-F73B-462A-AF4D-8F3EFFEA33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66000"/>
                    </a14:imgEffect>
                    <a14:imgEffect>
                      <a14:sharpenSoften amount="-25000"/>
                    </a14:imgEffect>
                    <a14:imgEffect>
                      <a14:colorTemperature colorTemp="3683"/>
                    </a14:imgEffect>
                    <a14:imgEffect>
                      <a14:saturation sat="27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966" r="11333" b="5022"/>
          <a:stretch/>
        </p:blipFill>
        <p:spPr>
          <a:xfrm>
            <a:off x="-5669417" y="2615433"/>
            <a:ext cx="4916827" cy="3845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Motivations for Change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273F91-C77D-92FF-56D3-DE83DAE34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0" y="4542503"/>
            <a:ext cx="5181600" cy="2065439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Customer Dissatisfaction (External)</a:t>
            </a:r>
          </a:p>
          <a:p>
            <a:pPr marL="0" indent="0">
              <a:buNone/>
            </a:pPr>
            <a:r>
              <a:rPr lang="en-US"/>
              <a:t>Stories are not being finished</a:t>
            </a:r>
          </a:p>
          <a:p>
            <a:pPr marL="0" indent="0">
              <a:buNone/>
            </a:pPr>
            <a:r>
              <a:rPr lang="en-US"/>
              <a:t>Deadlines are being missed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8DF301-A02D-436C-9F32-BEE7FAAE9A67}"/>
              </a:ext>
            </a:extLst>
          </p:cNvPr>
          <p:cNvSpPr/>
          <p:nvPr/>
        </p:nvSpPr>
        <p:spPr>
          <a:xfrm>
            <a:off x="-5961247" y="2615433"/>
            <a:ext cx="4916827" cy="384504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-4611788" y="-2715326"/>
            <a:ext cx="6776357" cy="1567542"/>
          </a:xfrm>
          <a:prstGeom prst="wedgeRoundRectCallout">
            <a:avLst>
              <a:gd name="adj1" fmla="val -3734"/>
              <a:gd name="adj2" fmla="val 34901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  <a:latin typeface="PT Sans" panose="020B0503020203020204" pitchFamily="34" charset="77"/>
                <a:cs typeface="Arial" panose="020B0604020202020204" pitchFamily="34" charset="0"/>
              </a:rPr>
              <a:t>Customer Dissatisfaction (External)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chemeClr val="bg1"/>
              </a:solidFill>
              <a:latin typeface="PT Sans" panose="020B0503020203020204" pitchFamily="34" charset="77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  <a:latin typeface="PT Sans" panose="020B0503020203020204" pitchFamily="34" charset="77"/>
              </a:rPr>
              <a:t>Stories are not being finished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  <a:latin typeface="PT Sans" panose="020B0503020203020204" pitchFamily="34" charset="77"/>
              </a:rPr>
              <a:t>Deadlines are being missed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8115818" y="7748080"/>
            <a:ext cx="8152363" cy="2460414"/>
          </a:xfrm>
          <a:prstGeom prst="wedgeRoundRectCallout">
            <a:avLst>
              <a:gd name="adj1" fmla="val 22734"/>
              <a:gd name="adj2" fmla="val 46291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prstClr val="white"/>
                </a:solidFill>
                <a:latin typeface="PT Sans" panose="020B0503020203020204" pitchFamily="34" charset="77"/>
                <a:cs typeface="Arial" panose="020B0604020202020204" pitchFamily="34" charset="0"/>
              </a:rPr>
              <a:t>Team Frustration (Internal)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prstClr val="white"/>
              </a:solidFill>
              <a:latin typeface="PT Sans" panose="020B0503020203020204" pitchFamily="34" charset="77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prstClr val="white"/>
                </a:solidFill>
                <a:latin typeface="PT Sans" panose="020B0503020203020204" pitchFamily="34" charset="77"/>
              </a:rPr>
              <a:t>“Fragmentation” </a:t>
            </a:r>
            <a:r>
              <a:rPr lang="en-US" sz="2400">
                <a:solidFill>
                  <a:prstClr val="white"/>
                </a:solidFill>
                <a:latin typeface="PT Sans" panose="020B0503020203020204" pitchFamily="34" charset="77"/>
              </a:rPr>
              <a:t>– pulled in many directions, priorities always changing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prstClr val="white"/>
                </a:solidFill>
                <a:latin typeface="PT Sans" panose="020B0503020203020204" pitchFamily="34" charset="77"/>
              </a:rPr>
              <a:t>Task-based estimates </a:t>
            </a:r>
            <a:r>
              <a:rPr lang="en-US" sz="2400">
                <a:solidFill>
                  <a:prstClr val="white"/>
                </a:solidFill>
                <a:latin typeface="PT Sans" panose="020B0503020203020204" pitchFamily="34" charset="77"/>
              </a:rPr>
              <a:t>– inaccurate, too much effort to produce</a:t>
            </a:r>
          </a:p>
        </p:txBody>
      </p:sp>
      <p:pic>
        <p:nvPicPr>
          <p:cNvPr id="7" name="Picture 2" descr="woman in black long sleeve shirt covering her face with her hands">
            <a:extLst>
              <a:ext uri="{FF2B5EF4-FFF2-40B4-BE49-F238E27FC236}">
                <a16:creationId xmlns:a16="http://schemas.microsoft.com/office/drawing/2014/main" id="{44BE82B8-9920-EBA2-693C-19AAA1B5566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25" y="1690690"/>
            <a:ext cx="4068523" cy="271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14B558-E32E-757B-2AF2-48337C22B6C0}"/>
              </a:ext>
            </a:extLst>
          </p:cNvPr>
          <p:cNvCxnSpPr>
            <a:cxnSpLocks/>
          </p:cNvCxnSpPr>
          <p:nvPr/>
        </p:nvCxnSpPr>
        <p:spPr>
          <a:xfrm>
            <a:off x="5697804" y="1690690"/>
            <a:ext cx="0" cy="4779213"/>
          </a:xfrm>
          <a:prstGeom prst="line">
            <a:avLst/>
          </a:prstGeom>
          <a:ln w="19050">
            <a:solidFill>
              <a:srgbClr val="FBD3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696A27E-F779-71D7-D8DE-4D0428FBCE47}"/>
              </a:ext>
            </a:extLst>
          </p:cNvPr>
          <p:cNvSpPr txBox="1">
            <a:spLocks/>
          </p:cNvSpPr>
          <p:nvPr/>
        </p:nvSpPr>
        <p:spPr>
          <a:xfrm>
            <a:off x="6217435" y="4648758"/>
            <a:ext cx="5706552" cy="20654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PT Sans" panose="020B05030202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PT Sans" panose="020B05030202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PT Sans" panose="020B05030202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PT Sans" panose="020B05030202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PT Sans" panose="020B05030202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/>
              <a:t>Team Frustration (Internal)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“Fragmentation” – pulled in many directions, priorities always changing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Task-based estimates – inaccurate, too much effort to produce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pic>
        <p:nvPicPr>
          <p:cNvPr id="1028" name="Picture 4" descr="three men sitting while using laptops and watching man beside whiteboard">
            <a:extLst>
              <a:ext uri="{FF2B5EF4-FFF2-40B4-BE49-F238E27FC236}">
                <a16:creationId xmlns:a16="http://schemas.microsoft.com/office/drawing/2014/main" id="{90A9775B-5E35-70CA-5E6A-27F8C3FD3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3"/>
          <a:stretch/>
        </p:blipFill>
        <p:spPr bwMode="auto">
          <a:xfrm>
            <a:off x="6217435" y="1666450"/>
            <a:ext cx="5416843" cy="271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28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Changes were met with resistance</a:t>
            </a:r>
          </a:p>
        </p:txBody>
      </p:sp>
      <p:pic>
        <p:nvPicPr>
          <p:cNvPr id="1163268" name="Picture 4" descr="Image result for posit science">
            <a:extLst>
              <a:ext uri="{FF2B5EF4-FFF2-40B4-BE49-F238E27FC236}">
                <a16:creationId xmlns:a16="http://schemas.microsoft.com/office/drawing/2014/main" id="{F49F7CBB-84B3-4266-994B-6F4378CF2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863" y="2323193"/>
            <a:ext cx="3138345" cy="423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8982DC2-825F-47D0-8934-B9286BC65699}"/>
              </a:ext>
            </a:extLst>
          </p:cNvPr>
          <p:cNvSpPr/>
          <p:nvPr/>
        </p:nvSpPr>
        <p:spPr>
          <a:xfrm>
            <a:off x="4731862" y="2019300"/>
            <a:ext cx="3183764" cy="450874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1515456" y="3376982"/>
            <a:ext cx="3550923" cy="2694984"/>
          </a:xfrm>
          <a:prstGeom prst="wedgeRoundRectCallout">
            <a:avLst>
              <a:gd name="adj1" fmla="val -18851"/>
              <a:gd name="adj2" fmla="val 49922"/>
              <a:gd name="adj3" fmla="val 16667"/>
            </a:avLst>
          </a:prstGeom>
          <a:solidFill>
            <a:srgbClr val="0070C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white"/>
                </a:solidFill>
                <a:latin typeface="PT Sans" panose="020B0503020203020204" pitchFamily="34" charset="77"/>
                <a:cs typeface="Arial" panose="020B0604020202020204" pitchFamily="34" charset="0"/>
              </a:rPr>
              <a:t>People resisted the suggestion to implement a pull system and eliminate sprints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7589241" y="3376982"/>
            <a:ext cx="3410633" cy="2694984"/>
          </a:xfrm>
          <a:prstGeom prst="wedgeRoundRectCallout">
            <a:avLst>
              <a:gd name="adj1" fmla="val -18851"/>
              <a:gd name="adj2" fmla="val 49922"/>
              <a:gd name="adj3" fmla="val 16667"/>
            </a:avLst>
          </a:prstGeom>
          <a:solidFill>
            <a:srgbClr val="0070C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white"/>
                </a:solidFill>
                <a:latin typeface="PT Sans" panose="020B0503020203020204" pitchFamily="34" charset="77"/>
                <a:cs typeface="Arial" panose="020B0604020202020204" pitchFamily="34" charset="0"/>
              </a:rPr>
              <a:t>Three changes were agreed on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1515456" y="1718248"/>
            <a:ext cx="9484418" cy="1506788"/>
          </a:xfrm>
          <a:prstGeom prst="wedgeRoundRectCallout">
            <a:avLst>
              <a:gd name="adj1" fmla="val 24293"/>
              <a:gd name="adj2" fmla="val 50564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PT Sans" panose="020B0503020203020204" pitchFamily="34" charset="77"/>
                <a:cs typeface="Arial" panose="020B0604020202020204" pitchFamily="34" charset="0"/>
              </a:rPr>
              <a:t>There was motivation to relieve the developers of what they felt was an overburdened, abusive environment. </a:t>
            </a:r>
          </a:p>
        </p:txBody>
      </p:sp>
    </p:spTree>
    <p:extLst>
      <p:ext uri="{BB962C8B-B14F-4D97-AF65-F5344CB8AC3E}">
        <p14:creationId xmlns:p14="http://schemas.microsoft.com/office/powerpoint/2010/main" val="57794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Initial</a:t>
            </a:r>
            <a:r>
              <a:rPr lang="en-US">
                <a:solidFill>
                  <a:srgbClr val="396FD8"/>
                </a:solidFill>
              </a:rPr>
              <a:t> </a:t>
            </a:r>
            <a:r>
              <a:rPr lang="en-US"/>
              <a:t>“Kanban” adoption</a:t>
            </a:r>
            <a:r>
              <a:rPr lang="en-US">
                <a:solidFill>
                  <a:srgbClr val="396FD8"/>
                </a:solidFill>
              </a:rPr>
              <a:t> </a:t>
            </a:r>
            <a:r>
              <a:rPr lang="en-US"/>
              <a:t>– October</a:t>
            </a:r>
            <a:r>
              <a:rPr lang="en-US">
                <a:solidFill>
                  <a:srgbClr val="396FD8"/>
                </a:solidFill>
              </a:rPr>
              <a:t> </a:t>
            </a:r>
            <a:r>
              <a:rPr lang="en-US"/>
              <a:t>2008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27976002"/>
              </p:ext>
            </p:extLst>
          </p:nvPr>
        </p:nvGraphicFramePr>
        <p:xfrm>
          <a:off x="1981199" y="1671953"/>
          <a:ext cx="8574742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8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5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11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>
                        <a:latin typeface="PT Sans" panose="020B0503020203020204" pitchFamily="34" charset="77"/>
                      </a:endParaRPr>
                    </a:p>
                  </a:txBody>
                  <a:tcPr>
                    <a:solidFill>
                      <a:srgbClr val="7149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PT Sans" panose="020B0503020203020204" pitchFamily="34" charset="77"/>
                        </a:rPr>
                        <a:t>BEFORE</a:t>
                      </a:r>
                    </a:p>
                  </a:txBody>
                  <a:tcPr>
                    <a:solidFill>
                      <a:srgbClr val="7149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PT Sans" panose="020B0503020203020204" pitchFamily="34" charset="77"/>
                        </a:rPr>
                        <a:t>AFTER</a:t>
                      </a:r>
                    </a:p>
                  </a:txBody>
                  <a:tcPr>
                    <a:solidFill>
                      <a:srgbClr val="7149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PT Sans" panose="020B0503020203020204" pitchFamily="34" charset="77"/>
                        </a:rPr>
                        <a:t>Iterations</a:t>
                      </a:r>
                    </a:p>
                  </a:txBody>
                  <a:tcPr anchor="ctr">
                    <a:solidFill>
                      <a:srgbClr val="EFE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5C3575"/>
                          </a:solidFill>
                          <a:latin typeface="PT Sans" panose="020B0503020203020204" pitchFamily="34" charset="77"/>
                        </a:rPr>
                        <a:t>✓</a:t>
                      </a:r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rgbClr val="5C3575"/>
                          </a:solidFill>
                          <a:latin typeface="PT Sans" panose="020B0503020203020204" pitchFamily="34" charset="77"/>
                        </a:rPr>
                        <a:t>✓</a:t>
                      </a:r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PT Sans" panose="020B0503020203020204" pitchFamily="34" charset="77"/>
                        </a:rPr>
                        <a:t>Scrum Master, PO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rgbClr val="5C3575"/>
                          </a:solidFill>
                          <a:latin typeface="PT Sans" panose="020B0503020203020204" pitchFamily="34" charset="77"/>
                        </a:rPr>
                        <a:t>✓</a:t>
                      </a:r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5C3575"/>
                          </a:solidFill>
                          <a:latin typeface="PT Sans" panose="020B0503020203020204" pitchFamily="34" charset="77"/>
                        </a:rPr>
                        <a:t>✓</a:t>
                      </a:r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>
                        <a:latin typeface="PT Sans" panose="020B0503020203020204" pitchFamily="34" charset="77"/>
                      </a:endParaRPr>
                    </a:p>
                  </a:txBody>
                  <a:tcPr anchor="ctr">
                    <a:solidFill>
                      <a:srgbClr val="EFE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rgbClr val="5C3575"/>
                        </a:solidFill>
                        <a:latin typeface="PT Sans" panose="020B0503020203020204" pitchFamily="34" charset="77"/>
                      </a:endParaRPr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rgbClr val="5C3575"/>
                        </a:solidFill>
                        <a:latin typeface="PT Sans" panose="020B0503020203020204" pitchFamily="34" charset="77"/>
                      </a:endParaRPr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PT Sans" panose="020B0503020203020204" pitchFamily="34" charset="77"/>
                        </a:rPr>
                        <a:t>Sprint planning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rgbClr val="5C3575"/>
                          </a:solidFill>
                          <a:latin typeface="PT Sans" panose="020B0503020203020204" pitchFamily="34" charset="77"/>
                        </a:rPr>
                        <a:t>✓</a:t>
                      </a:r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5C3575"/>
                          </a:solidFill>
                          <a:latin typeface="PT Sans" panose="020B0503020203020204" pitchFamily="34" charset="77"/>
                        </a:rPr>
                        <a:t>✓ </a:t>
                      </a:r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PT Sans" panose="020B0503020203020204" pitchFamily="34" charset="77"/>
                        </a:rPr>
                        <a:t>Daily</a:t>
                      </a:r>
                      <a:r>
                        <a:rPr lang="en-US" baseline="0">
                          <a:latin typeface="PT Sans" panose="020B0503020203020204" pitchFamily="34" charset="77"/>
                        </a:rPr>
                        <a:t> Standup Meeting</a:t>
                      </a:r>
                      <a:endParaRPr lang="en-US">
                        <a:latin typeface="PT Sans" panose="020B0503020203020204" pitchFamily="34" charset="77"/>
                      </a:endParaRPr>
                    </a:p>
                  </a:txBody>
                  <a:tcPr anchor="ctr">
                    <a:solidFill>
                      <a:srgbClr val="EFE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rgbClr val="5C3575"/>
                          </a:solidFill>
                          <a:latin typeface="PT Sans" panose="020B0503020203020204" pitchFamily="34" charset="77"/>
                        </a:rPr>
                        <a:t>✓</a:t>
                      </a:r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5C3575"/>
                          </a:solidFill>
                          <a:latin typeface="PT Sans" panose="020B0503020203020204" pitchFamily="34" charset="77"/>
                        </a:rPr>
                        <a:t>✓</a:t>
                      </a:r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PT Sans" panose="020B0503020203020204" pitchFamily="34" charset="77"/>
                        </a:rPr>
                        <a:t>Product Owner</a:t>
                      </a:r>
                      <a:r>
                        <a:rPr lang="en-US" baseline="0">
                          <a:latin typeface="PT Sans" panose="020B0503020203020204" pitchFamily="34" charset="77"/>
                        </a:rPr>
                        <a:t> accepts</a:t>
                      </a:r>
                      <a:endParaRPr lang="en-US">
                        <a:latin typeface="PT Sans" panose="020B0503020203020204" pitchFamily="34" charset="77"/>
                      </a:endParaRP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rgbClr val="5C3575"/>
                          </a:solidFill>
                          <a:latin typeface="PT Sans" panose="020B0503020203020204" pitchFamily="34" charset="77"/>
                        </a:rPr>
                        <a:t>✓</a:t>
                      </a:r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5C3575"/>
                          </a:solidFill>
                          <a:latin typeface="PT Sans" panose="020B0503020203020204" pitchFamily="34" charset="77"/>
                        </a:rPr>
                        <a:t>✓</a:t>
                      </a:r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PT Sans" panose="020B0503020203020204" pitchFamily="34" charset="77"/>
                        </a:rPr>
                        <a:t>Demo</a:t>
                      </a:r>
                    </a:p>
                  </a:txBody>
                  <a:tcPr anchor="ctr">
                    <a:solidFill>
                      <a:srgbClr val="EFE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rgbClr val="5C3575"/>
                          </a:solidFill>
                          <a:latin typeface="PT Sans" panose="020B0503020203020204" pitchFamily="34" charset="77"/>
                        </a:rPr>
                        <a:t>✓</a:t>
                      </a:r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5C3575"/>
                          </a:solidFill>
                          <a:latin typeface="PT Sans" panose="020B0503020203020204" pitchFamily="34" charset="77"/>
                        </a:rPr>
                        <a:t>✓</a:t>
                      </a:r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PT Sans" panose="020B0503020203020204" pitchFamily="34" charset="77"/>
                        </a:rPr>
                        <a:t>Retrospective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rgbClr val="5C3575"/>
                          </a:solidFill>
                          <a:latin typeface="PT Sans" panose="020B0503020203020204" pitchFamily="34" charset="77"/>
                        </a:rPr>
                        <a:t>✓</a:t>
                      </a:r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5C3575"/>
                          </a:solidFill>
                          <a:latin typeface="PT Sans" panose="020B0503020203020204" pitchFamily="34" charset="77"/>
                        </a:rPr>
                        <a:t>✓</a:t>
                      </a:r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>
                        <a:latin typeface="PT Sans" panose="020B0503020203020204" pitchFamily="34" charset="77"/>
                      </a:endParaRPr>
                    </a:p>
                  </a:txBody>
                  <a:tcPr anchor="ctr">
                    <a:solidFill>
                      <a:srgbClr val="EFE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PT Sans" panose="020B0503020203020204" pitchFamily="34" charset="77"/>
                      </a:endParaRPr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rgbClr val="5C3575"/>
                        </a:solidFill>
                        <a:latin typeface="PT Sans" panose="020B0503020203020204" pitchFamily="34" charset="77"/>
                      </a:endParaRPr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PT Sans" panose="020B0503020203020204" pitchFamily="34" charset="77"/>
                        </a:rPr>
                        <a:t>Estimation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5C3575"/>
                          </a:solidFill>
                          <a:latin typeface="PT Sans" panose="020B0503020203020204" pitchFamily="34" charset="77"/>
                        </a:rPr>
                        <a:t>✓ </a:t>
                      </a:r>
                      <a:r>
                        <a:rPr lang="en-US">
                          <a:latin typeface="PT Sans" panose="020B0503020203020204" pitchFamily="34" charset="77"/>
                        </a:rPr>
                        <a:t>By TASK</a:t>
                      </a:r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>
                          <a:solidFill>
                            <a:srgbClr val="5C3575"/>
                          </a:solidFill>
                          <a:latin typeface="PT Sans" panose="020B0503020203020204" pitchFamily="34" charset="77"/>
                        </a:rPr>
                        <a:t>✓ </a:t>
                      </a:r>
                      <a:r>
                        <a:rPr lang="en-US">
                          <a:latin typeface="PT Sans" panose="020B0503020203020204" pitchFamily="34" charset="77"/>
                        </a:rPr>
                        <a:t>By User Story (T-shirt sized)</a:t>
                      </a:r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>
                        <a:latin typeface="PT Sans" panose="020B0503020203020204" pitchFamily="34" charset="77"/>
                      </a:endParaRPr>
                    </a:p>
                  </a:txBody>
                  <a:tcPr anchor="ctr">
                    <a:solidFill>
                      <a:srgbClr val="EFE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>
                        <a:latin typeface="PT Sans" panose="020B0503020203020204" pitchFamily="34" charset="77"/>
                      </a:endParaRPr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>
                        <a:latin typeface="PT Sans" panose="020B0503020203020204" pitchFamily="34" charset="77"/>
                      </a:endParaRPr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latin typeface="PT Sans" panose="020B0503020203020204" pitchFamily="34" charset="77"/>
                        </a:rPr>
                        <a:t>Other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>
                        <a:latin typeface="PT Sans" panose="020B0503020203020204" pitchFamily="34" charset="77"/>
                      </a:endParaRPr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latin typeface="PT Sans" panose="020B0503020203020204" pitchFamily="34" charset="77"/>
                        </a:rPr>
                        <a:t>Per Person WIP LIMIT</a:t>
                      </a:r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5788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2E19B-759C-03AB-3BC6-75E3300CB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 you use Scrum today?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2BE0B-1D90-396B-4E42-2B3FBE34F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I am a Scrum practitioner</a:t>
            </a:r>
          </a:p>
          <a:p>
            <a:r>
              <a:rPr lang="en-US"/>
              <a:t>I use Scrum with SAFe</a:t>
            </a:r>
          </a:p>
          <a:p>
            <a:r>
              <a:rPr lang="en-US"/>
              <a:t>I use Disciplined Agile not Scrum</a:t>
            </a:r>
          </a:p>
          <a:p>
            <a:r>
              <a:rPr lang="en-US"/>
              <a:t>I use Scrum with Kanban</a:t>
            </a:r>
          </a:p>
          <a:p>
            <a:r>
              <a:rPr lang="en-US"/>
              <a:t>I use Kanban without Scrum</a:t>
            </a:r>
          </a:p>
          <a:p>
            <a:r>
              <a:rPr lang="en-US"/>
              <a:t>I am dabbling with Scrum</a:t>
            </a:r>
          </a:p>
          <a:p>
            <a:r>
              <a:rPr lang="en-US"/>
              <a:t>I haven’t used Scrum</a:t>
            </a:r>
          </a:p>
          <a:p>
            <a:r>
              <a:rPr lang="en-US"/>
              <a:t>I hate Scrum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711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Initial</a:t>
            </a:r>
            <a:r>
              <a:rPr lang="en-US">
                <a:solidFill>
                  <a:srgbClr val="396FD8"/>
                </a:solidFill>
              </a:rPr>
              <a:t> </a:t>
            </a:r>
            <a:r>
              <a:rPr lang="en-US"/>
              <a:t>Turbo Charges - October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1981199" y="1671953"/>
          <a:ext cx="8574742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8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5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11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>
                        <a:latin typeface="PT Sans" panose="020B0503020203020204" pitchFamily="34" charset="77"/>
                      </a:endParaRPr>
                    </a:p>
                  </a:txBody>
                  <a:tcPr>
                    <a:solidFill>
                      <a:srgbClr val="7149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PT Sans" panose="020B0503020203020204" pitchFamily="34" charset="77"/>
                        </a:rPr>
                        <a:t>BEFORE</a:t>
                      </a:r>
                    </a:p>
                  </a:txBody>
                  <a:tcPr>
                    <a:solidFill>
                      <a:srgbClr val="7149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PT Sans" panose="020B0503020203020204" pitchFamily="34" charset="77"/>
                        </a:rPr>
                        <a:t>AFTER</a:t>
                      </a:r>
                    </a:p>
                  </a:txBody>
                  <a:tcPr>
                    <a:solidFill>
                      <a:srgbClr val="7149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PT Sans" panose="020B0503020203020204" pitchFamily="34" charset="77"/>
                        </a:rPr>
                        <a:t>Iterations</a:t>
                      </a:r>
                    </a:p>
                  </a:txBody>
                  <a:tcPr anchor="ctr">
                    <a:solidFill>
                      <a:srgbClr val="EFE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5C3575"/>
                          </a:solidFill>
                          <a:latin typeface="PT Sans" panose="020B0503020203020204" pitchFamily="34" charset="77"/>
                        </a:rPr>
                        <a:t>✓</a:t>
                      </a:r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rgbClr val="5C3575"/>
                          </a:solidFill>
                          <a:latin typeface="PT Sans" panose="020B0503020203020204" pitchFamily="34" charset="77"/>
                        </a:rPr>
                        <a:t>✓</a:t>
                      </a:r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PT Sans" panose="020B0503020203020204" pitchFamily="34" charset="77"/>
                        </a:rPr>
                        <a:t>Scrum Master, PO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rgbClr val="5C3575"/>
                          </a:solidFill>
                          <a:latin typeface="PT Sans" panose="020B0503020203020204" pitchFamily="34" charset="77"/>
                        </a:rPr>
                        <a:t>✓</a:t>
                      </a:r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5C3575"/>
                          </a:solidFill>
                          <a:latin typeface="PT Sans" panose="020B0503020203020204" pitchFamily="34" charset="77"/>
                        </a:rPr>
                        <a:t>✓</a:t>
                      </a:r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>
                        <a:latin typeface="PT Sans" panose="020B0503020203020204" pitchFamily="34" charset="77"/>
                      </a:endParaRPr>
                    </a:p>
                  </a:txBody>
                  <a:tcPr anchor="ctr">
                    <a:solidFill>
                      <a:srgbClr val="EFE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rgbClr val="5C3575"/>
                        </a:solidFill>
                        <a:latin typeface="PT Sans" panose="020B0503020203020204" pitchFamily="34" charset="77"/>
                      </a:endParaRPr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rgbClr val="5C3575"/>
                        </a:solidFill>
                        <a:latin typeface="PT Sans" panose="020B0503020203020204" pitchFamily="34" charset="77"/>
                      </a:endParaRPr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PT Sans" panose="020B0503020203020204" pitchFamily="34" charset="77"/>
                        </a:rPr>
                        <a:t>Sprint planning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rgbClr val="5C3575"/>
                          </a:solidFill>
                          <a:latin typeface="PT Sans" panose="020B0503020203020204" pitchFamily="34" charset="77"/>
                        </a:rPr>
                        <a:t>✓</a:t>
                      </a:r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5C3575"/>
                          </a:solidFill>
                          <a:latin typeface="PT Sans" panose="020B0503020203020204" pitchFamily="34" charset="77"/>
                        </a:rPr>
                        <a:t>✓ </a:t>
                      </a:r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PT Sans" panose="020B0503020203020204" pitchFamily="34" charset="77"/>
                        </a:rPr>
                        <a:t>Daily</a:t>
                      </a:r>
                      <a:r>
                        <a:rPr lang="en-US" baseline="0">
                          <a:latin typeface="PT Sans" panose="020B0503020203020204" pitchFamily="34" charset="77"/>
                        </a:rPr>
                        <a:t> Standup Meeting</a:t>
                      </a:r>
                      <a:endParaRPr lang="en-US">
                        <a:latin typeface="PT Sans" panose="020B0503020203020204" pitchFamily="34" charset="77"/>
                      </a:endParaRPr>
                    </a:p>
                  </a:txBody>
                  <a:tcPr anchor="ctr">
                    <a:solidFill>
                      <a:srgbClr val="EFE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rgbClr val="5C3575"/>
                          </a:solidFill>
                          <a:latin typeface="PT Sans" panose="020B0503020203020204" pitchFamily="34" charset="77"/>
                        </a:rPr>
                        <a:t>✓</a:t>
                      </a:r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5C3575"/>
                          </a:solidFill>
                          <a:latin typeface="PT Sans" panose="020B0503020203020204" pitchFamily="34" charset="77"/>
                        </a:rPr>
                        <a:t>✓</a:t>
                      </a:r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PT Sans" panose="020B0503020203020204" pitchFamily="34" charset="77"/>
                        </a:rPr>
                        <a:t>Product Owner</a:t>
                      </a:r>
                      <a:r>
                        <a:rPr lang="en-US" baseline="0">
                          <a:latin typeface="PT Sans" panose="020B0503020203020204" pitchFamily="34" charset="77"/>
                        </a:rPr>
                        <a:t> accepts</a:t>
                      </a:r>
                      <a:endParaRPr lang="en-US">
                        <a:latin typeface="PT Sans" panose="020B0503020203020204" pitchFamily="34" charset="77"/>
                      </a:endParaRP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rgbClr val="5C3575"/>
                          </a:solidFill>
                          <a:latin typeface="PT Sans" panose="020B0503020203020204" pitchFamily="34" charset="77"/>
                        </a:rPr>
                        <a:t>✓</a:t>
                      </a:r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5C3575"/>
                          </a:solidFill>
                          <a:latin typeface="PT Sans" panose="020B0503020203020204" pitchFamily="34" charset="77"/>
                        </a:rPr>
                        <a:t>✓</a:t>
                      </a:r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PT Sans" panose="020B0503020203020204" pitchFamily="34" charset="77"/>
                        </a:rPr>
                        <a:t>Demo</a:t>
                      </a:r>
                    </a:p>
                  </a:txBody>
                  <a:tcPr anchor="ctr">
                    <a:solidFill>
                      <a:srgbClr val="EFE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rgbClr val="5C3575"/>
                          </a:solidFill>
                          <a:latin typeface="PT Sans" panose="020B0503020203020204" pitchFamily="34" charset="77"/>
                        </a:rPr>
                        <a:t>✓</a:t>
                      </a:r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5C3575"/>
                          </a:solidFill>
                          <a:latin typeface="PT Sans" panose="020B0503020203020204" pitchFamily="34" charset="77"/>
                        </a:rPr>
                        <a:t>✓</a:t>
                      </a:r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PT Sans" panose="020B0503020203020204" pitchFamily="34" charset="77"/>
                        </a:rPr>
                        <a:t>Retrospective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rgbClr val="5C3575"/>
                          </a:solidFill>
                          <a:latin typeface="PT Sans" panose="020B0503020203020204" pitchFamily="34" charset="77"/>
                        </a:rPr>
                        <a:t>✓</a:t>
                      </a:r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5C3575"/>
                          </a:solidFill>
                          <a:latin typeface="PT Sans" panose="020B0503020203020204" pitchFamily="34" charset="77"/>
                        </a:rPr>
                        <a:t>✓</a:t>
                      </a:r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>
                        <a:latin typeface="PT Sans" panose="020B0503020203020204" pitchFamily="34" charset="77"/>
                      </a:endParaRPr>
                    </a:p>
                  </a:txBody>
                  <a:tcPr anchor="ctr">
                    <a:solidFill>
                      <a:srgbClr val="EFE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PT Sans" panose="020B0503020203020204" pitchFamily="34" charset="77"/>
                      </a:endParaRPr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rgbClr val="5C3575"/>
                        </a:solidFill>
                        <a:latin typeface="PT Sans" panose="020B0503020203020204" pitchFamily="34" charset="77"/>
                      </a:endParaRPr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PT Sans" panose="020B0503020203020204" pitchFamily="34" charset="77"/>
                        </a:rPr>
                        <a:t>Estimation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5C3575"/>
                          </a:solidFill>
                          <a:latin typeface="PT Sans" panose="020B0503020203020204" pitchFamily="34" charset="77"/>
                        </a:rPr>
                        <a:t>✓ </a:t>
                      </a:r>
                      <a:r>
                        <a:rPr lang="en-US">
                          <a:latin typeface="PT Sans" panose="020B0503020203020204" pitchFamily="34" charset="77"/>
                        </a:rPr>
                        <a:t>By TASK</a:t>
                      </a:r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>
                          <a:solidFill>
                            <a:srgbClr val="5C3575"/>
                          </a:solidFill>
                          <a:latin typeface="PT Sans" panose="020B0503020203020204" pitchFamily="34" charset="77"/>
                        </a:rPr>
                        <a:t>✓ </a:t>
                      </a:r>
                      <a:r>
                        <a:rPr lang="en-US">
                          <a:latin typeface="PT Sans" panose="020B0503020203020204" pitchFamily="34" charset="77"/>
                        </a:rPr>
                        <a:t>By User Story (T-shirt sized)</a:t>
                      </a:r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>
                        <a:latin typeface="PT Sans" panose="020B0503020203020204" pitchFamily="34" charset="77"/>
                      </a:endParaRPr>
                    </a:p>
                  </a:txBody>
                  <a:tcPr anchor="ctr">
                    <a:solidFill>
                      <a:srgbClr val="EFE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>
                        <a:latin typeface="PT Sans" panose="020B0503020203020204" pitchFamily="34" charset="77"/>
                      </a:endParaRPr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>
                        <a:latin typeface="PT Sans" panose="020B0503020203020204" pitchFamily="34" charset="77"/>
                      </a:endParaRPr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latin typeface="PT Sans" panose="020B0503020203020204" pitchFamily="34" charset="77"/>
                        </a:rPr>
                        <a:t>Other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>
                        <a:latin typeface="PT Sans" panose="020B0503020203020204" pitchFamily="34" charset="77"/>
                      </a:endParaRPr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latin typeface="PT Sans" panose="020B0503020203020204" pitchFamily="34" charset="77"/>
                        </a:rPr>
                        <a:t>Per Person WIP LIMIT</a:t>
                      </a:r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72C4F2AE-6DFE-E07F-E9B3-E8FBA5EDB5E5}"/>
              </a:ext>
            </a:extLst>
          </p:cNvPr>
          <p:cNvSpPr/>
          <p:nvPr/>
        </p:nvSpPr>
        <p:spPr>
          <a:xfrm>
            <a:off x="4947781" y="5167311"/>
            <a:ext cx="5461348" cy="132556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0643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570155" y="229644"/>
            <a:ext cx="10223486" cy="1325563"/>
          </a:xfrm>
        </p:spPr>
        <p:txBody>
          <a:bodyPr>
            <a:normAutofit/>
          </a:bodyPr>
          <a:lstStyle/>
          <a:p>
            <a:r>
              <a:rPr lang="en-US"/>
              <a:t>Initial Board</a:t>
            </a:r>
            <a:endParaRPr lang="pl-PL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497F913-20BA-DEC9-17A4-485820069813}"/>
              </a:ext>
            </a:extLst>
          </p:cNvPr>
          <p:cNvGrpSpPr/>
          <p:nvPr/>
        </p:nvGrpSpPr>
        <p:grpSpPr>
          <a:xfrm>
            <a:off x="3606335" y="841428"/>
            <a:ext cx="8280000" cy="5538646"/>
            <a:chOff x="1991544" y="1059906"/>
            <a:chExt cx="8280000" cy="5538646"/>
          </a:xfrm>
        </p:grpSpPr>
        <p:grpSp>
          <p:nvGrpSpPr>
            <p:cNvPr id="180" name="Grupa 57"/>
            <p:cNvGrpSpPr/>
            <p:nvPr/>
          </p:nvGrpSpPr>
          <p:grpSpPr>
            <a:xfrm>
              <a:off x="2345265" y="3996324"/>
              <a:ext cx="700148" cy="489271"/>
              <a:chOff x="5246340" y="1637308"/>
              <a:chExt cx="1384382" cy="936104"/>
            </a:xfrm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6">
                    <a:lumMod val="60000"/>
                    <a:lumOff val="4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grpSpPr>
          <p:sp>
            <p:nvSpPr>
              <p:cNvPr id="181" name="Freeform 6"/>
              <p:cNvSpPr>
                <a:spLocks/>
              </p:cNvSpPr>
              <p:nvPr/>
            </p:nvSpPr>
            <p:spPr bwMode="auto">
              <a:xfrm>
                <a:off x="5287977" y="1637308"/>
                <a:ext cx="1342745" cy="936104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0" y="134"/>
                  </a:cxn>
                  <a:cxn ang="0">
                    <a:pos x="212" y="131"/>
                  </a:cxn>
                  <a:cxn ang="0">
                    <a:pos x="217" y="37"/>
                  </a:cxn>
                  <a:cxn ang="0">
                    <a:pos x="169" y="0"/>
                  </a:cxn>
                  <a:cxn ang="0">
                    <a:pos x="5" y="5"/>
                  </a:cxn>
                </a:cxnLst>
                <a:rect l="0" t="0" r="r" b="b"/>
                <a:pathLst>
                  <a:path w="225" h="157">
                    <a:moveTo>
                      <a:pt x="5" y="5"/>
                    </a:moveTo>
                    <a:cubicBezTo>
                      <a:pt x="5" y="5"/>
                      <a:pt x="22" y="65"/>
                      <a:pt x="0" y="134"/>
                    </a:cubicBezTo>
                    <a:cubicBezTo>
                      <a:pt x="90" y="157"/>
                      <a:pt x="155" y="151"/>
                      <a:pt x="212" y="131"/>
                    </a:cubicBezTo>
                    <a:cubicBezTo>
                      <a:pt x="225" y="115"/>
                      <a:pt x="217" y="37"/>
                      <a:pt x="217" y="37"/>
                    </a:cubicBezTo>
                    <a:cubicBezTo>
                      <a:pt x="169" y="0"/>
                      <a:pt x="169" y="0"/>
                      <a:pt x="169" y="0"/>
                    </a:cubicBezTo>
                    <a:cubicBezTo>
                      <a:pt x="169" y="0"/>
                      <a:pt x="117" y="14"/>
                      <a:pt x="5" y="5"/>
                    </a:cubicBezTo>
                    <a:close/>
                  </a:path>
                </a:pathLst>
              </a:custGeom>
              <a:grpFill/>
              <a:ln w="9525" cap="flat" cmpd="sng" algn="ctr">
                <a:solidFill>
                  <a:schemeClr val="accent5"/>
                </a:solidFill>
                <a:prstDash val="solid"/>
                <a:headEnd/>
                <a:tailEnd/>
              </a:ln>
              <a:effectLst/>
            </p:spPr>
            <p:txBody>
              <a:bodyPr vert="horz" wrap="square" lIns="72000" tIns="36000" rIns="72000" bIns="36000" numCol="1" anchor="ctr" anchorCtr="1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000" kern="0">
                    <a:solidFill>
                      <a:schemeClr val="bg1"/>
                    </a:solidFill>
                    <a:latin typeface="Segoe Print" pitchFamily="2" charset="0"/>
                    <a:cs typeface="Arial" pitchFamily="34" charset="0"/>
                  </a:rPr>
                  <a:t>O</a:t>
                </a:r>
                <a:endParaRPr lang="pl-PL" sz="2000" kern="0" baseline="-16000">
                  <a:solidFill>
                    <a:schemeClr val="bg1"/>
                  </a:solidFill>
                  <a:latin typeface="Segoe Print" pitchFamily="2" charset="0"/>
                  <a:cs typeface="Arial" pitchFamily="34" charset="0"/>
                </a:endParaRPr>
              </a:p>
            </p:txBody>
          </p:sp>
          <p:sp>
            <p:nvSpPr>
              <p:cNvPr id="182" name="Freeform 38"/>
              <p:cNvSpPr>
                <a:spLocks noEditPoints="1"/>
              </p:cNvSpPr>
              <p:nvPr/>
            </p:nvSpPr>
            <p:spPr bwMode="auto">
              <a:xfrm>
                <a:off x="5246340" y="1637308"/>
                <a:ext cx="1366338" cy="906265"/>
              </a:xfrm>
              <a:custGeom>
                <a:avLst/>
                <a:gdLst/>
                <a:ahLst/>
                <a:cxnLst>
                  <a:cxn ang="0">
                    <a:pos x="226" y="61"/>
                  </a:cxn>
                  <a:cxn ang="0">
                    <a:pos x="217" y="30"/>
                  </a:cxn>
                  <a:cxn ang="0">
                    <a:pos x="190" y="11"/>
                  </a:cxn>
                  <a:cxn ang="0">
                    <a:pos x="145" y="4"/>
                  </a:cxn>
                  <a:cxn ang="0">
                    <a:pos x="92" y="9"/>
                  </a:cxn>
                  <a:cxn ang="0">
                    <a:pos x="135" y="11"/>
                  </a:cxn>
                  <a:cxn ang="0">
                    <a:pos x="208" y="35"/>
                  </a:cxn>
                  <a:cxn ang="0">
                    <a:pos x="187" y="37"/>
                  </a:cxn>
                  <a:cxn ang="0">
                    <a:pos x="185" y="31"/>
                  </a:cxn>
                  <a:cxn ang="0">
                    <a:pos x="183" y="20"/>
                  </a:cxn>
                  <a:cxn ang="0">
                    <a:pos x="178" y="12"/>
                  </a:cxn>
                  <a:cxn ang="0">
                    <a:pos x="176" y="9"/>
                  </a:cxn>
                  <a:cxn ang="0">
                    <a:pos x="175" y="10"/>
                  </a:cxn>
                  <a:cxn ang="0">
                    <a:pos x="176" y="14"/>
                  </a:cxn>
                  <a:cxn ang="0">
                    <a:pos x="177" y="16"/>
                  </a:cxn>
                  <a:cxn ang="0">
                    <a:pos x="175" y="18"/>
                  </a:cxn>
                  <a:cxn ang="0">
                    <a:pos x="176" y="18"/>
                  </a:cxn>
                  <a:cxn ang="0">
                    <a:pos x="176" y="21"/>
                  </a:cxn>
                  <a:cxn ang="0">
                    <a:pos x="176" y="22"/>
                  </a:cxn>
                  <a:cxn ang="0">
                    <a:pos x="178" y="23"/>
                  </a:cxn>
                  <a:cxn ang="0">
                    <a:pos x="177" y="24"/>
                  </a:cxn>
                  <a:cxn ang="0">
                    <a:pos x="178" y="29"/>
                  </a:cxn>
                  <a:cxn ang="0">
                    <a:pos x="178" y="32"/>
                  </a:cxn>
                  <a:cxn ang="0">
                    <a:pos x="178" y="35"/>
                  </a:cxn>
                  <a:cxn ang="0">
                    <a:pos x="178" y="36"/>
                  </a:cxn>
                  <a:cxn ang="0">
                    <a:pos x="179" y="37"/>
                  </a:cxn>
                  <a:cxn ang="0">
                    <a:pos x="180" y="43"/>
                  </a:cxn>
                  <a:cxn ang="0">
                    <a:pos x="184" y="43"/>
                  </a:cxn>
                  <a:cxn ang="0">
                    <a:pos x="186" y="42"/>
                  </a:cxn>
                  <a:cxn ang="0">
                    <a:pos x="188" y="42"/>
                  </a:cxn>
                  <a:cxn ang="0">
                    <a:pos x="192" y="40"/>
                  </a:cxn>
                  <a:cxn ang="0">
                    <a:pos x="195" y="40"/>
                  </a:cxn>
                  <a:cxn ang="0">
                    <a:pos x="199" y="40"/>
                  </a:cxn>
                  <a:cxn ang="0">
                    <a:pos x="206" y="40"/>
                  </a:cxn>
                  <a:cxn ang="0">
                    <a:pos x="212" y="39"/>
                  </a:cxn>
                  <a:cxn ang="0">
                    <a:pos x="221" y="61"/>
                  </a:cxn>
                  <a:cxn ang="0">
                    <a:pos x="214" y="128"/>
                  </a:cxn>
                  <a:cxn ang="0">
                    <a:pos x="117" y="144"/>
                  </a:cxn>
                  <a:cxn ang="0">
                    <a:pos x="59" y="142"/>
                  </a:cxn>
                  <a:cxn ang="0">
                    <a:pos x="17" y="102"/>
                  </a:cxn>
                  <a:cxn ang="0">
                    <a:pos x="17" y="39"/>
                  </a:cxn>
                  <a:cxn ang="0">
                    <a:pos x="16" y="23"/>
                  </a:cxn>
                  <a:cxn ang="0">
                    <a:pos x="16" y="40"/>
                  </a:cxn>
                  <a:cxn ang="0">
                    <a:pos x="15" y="82"/>
                  </a:cxn>
                  <a:cxn ang="0">
                    <a:pos x="13" y="90"/>
                  </a:cxn>
                  <a:cxn ang="0">
                    <a:pos x="12" y="97"/>
                  </a:cxn>
                  <a:cxn ang="0">
                    <a:pos x="8" y="114"/>
                  </a:cxn>
                  <a:cxn ang="0">
                    <a:pos x="5" y="125"/>
                  </a:cxn>
                  <a:cxn ang="0">
                    <a:pos x="15" y="139"/>
                  </a:cxn>
                  <a:cxn ang="0">
                    <a:pos x="31" y="140"/>
                  </a:cxn>
                  <a:cxn ang="0">
                    <a:pos x="63" y="149"/>
                  </a:cxn>
                  <a:cxn ang="0">
                    <a:pos x="86" y="150"/>
                  </a:cxn>
                  <a:cxn ang="0">
                    <a:pos x="124" y="151"/>
                  </a:cxn>
                  <a:cxn ang="0">
                    <a:pos x="138" y="150"/>
                  </a:cxn>
                  <a:cxn ang="0">
                    <a:pos x="154" y="149"/>
                  </a:cxn>
                  <a:cxn ang="0">
                    <a:pos x="186" y="143"/>
                  </a:cxn>
                  <a:cxn ang="0">
                    <a:pos x="217" y="133"/>
                  </a:cxn>
                  <a:cxn ang="0">
                    <a:pos x="226" y="122"/>
                  </a:cxn>
                  <a:cxn ang="0">
                    <a:pos x="229" y="88"/>
                  </a:cxn>
                  <a:cxn ang="0">
                    <a:pos x="184" y="42"/>
                  </a:cxn>
                  <a:cxn ang="0">
                    <a:pos x="226" y="118"/>
                  </a:cxn>
                </a:cxnLst>
                <a:rect l="0" t="0" r="r" b="b"/>
                <a:pathLst>
                  <a:path w="229" h="152">
                    <a:moveTo>
                      <a:pt x="229" y="83"/>
                    </a:moveTo>
                    <a:cubicBezTo>
                      <a:pt x="229" y="81"/>
                      <a:pt x="228" y="79"/>
                      <a:pt x="228" y="78"/>
                    </a:cubicBezTo>
                    <a:cubicBezTo>
                      <a:pt x="228" y="78"/>
                      <a:pt x="228" y="78"/>
                      <a:pt x="228" y="78"/>
                    </a:cubicBezTo>
                    <a:cubicBezTo>
                      <a:pt x="228" y="80"/>
                      <a:pt x="227" y="77"/>
                      <a:pt x="227" y="76"/>
                    </a:cubicBezTo>
                    <a:cubicBezTo>
                      <a:pt x="227" y="76"/>
                      <a:pt x="227" y="76"/>
                      <a:pt x="227" y="76"/>
                    </a:cubicBezTo>
                    <a:cubicBezTo>
                      <a:pt x="227" y="74"/>
                      <a:pt x="227" y="74"/>
                      <a:pt x="227" y="72"/>
                    </a:cubicBezTo>
                    <a:cubicBezTo>
                      <a:pt x="227" y="71"/>
                      <a:pt x="227" y="73"/>
                      <a:pt x="227" y="73"/>
                    </a:cubicBezTo>
                    <a:cubicBezTo>
                      <a:pt x="228" y="72"/>
                      <a:pt x="228" y="68"/>
                      <a:pt x="228" y="68"/>
                    </a:cubicBezTo>
                    <a:cubicBezTo>
                      <a:pt x="228" y="67"/>
                      <a:pt x="228" y="67"/>
                      <a:pt x="227" y="67"/>
                    </a:cubicBezTo>
                    <a:cubicBezTo>
                      <a:pt x="227" y="65"/>
                      <a:pt x="228" y="66"/>
                      <a:pt x="228" y="65"/>
                    </a:cubicBezTo>
                    <a:cubicBezTo>
                      <a:pt x="226" y="61"/>
                      <a:pt x="226" y="61"/>
                      <a:pt x="226" y="61"/>
                    </a:cubicBezTo>
                    <a:cubicBezTo>
                      <a:pt x="226" y="61"/>
                      <a:pt x="227" y="60"/>
                      <a:pt x="227" y="61"/>
                    </a:cubicBezTo>
                    <a:cubicBezTo>
                      <a:pt x="227" y="58"/>
                      <a:pt x="225" y="56"/>
                      <a:pt x="225" y="54"/>
                    </a:cubicBezTo>
                    <a:cubicBezTo>
                      <a:pt x="225" y="53"/>
                      <a:pt x="224" y="50"/>
                      <a:pt x="224" y="49"/>
                    </a:cubicBezTo>
                    <a:cubicBezTo>
                      <a:pt x="225" y="49"/>
                      <a:pt x="224" y="50"/>
                      <a:pt x="225" y="50"/>
                    </a:cubicBezTo>
                    <a:cubicBezTo>
                      <a:pt x="225" y="49"/>
                      <a:pt x="225" y="49"/>
                      <a:pt x="225" y="49"/>
                    </a:cubicBezTo>
                    <a:cubicBezTo>
                      <a:pt x="225" y="51"/>
                      <a:pt x="226" y="48"/>
                      <a:pt x="226" y="49"/>
                    </a:cubicBezTo>
                    <a:cubicBezTo>
                      <a:pt x="226" y="48"/>
                      <a:pt x="226" y="44"/>
                      <a:pt x="226" y="41"/>
                    </a:cubicBezTo>
                    <a:cubicBezTo>
                      <a:pt x="225" y="43"/>
                      <a:pt x="225" y="38"/>
                      <a:pt x="224" y="38"/>
                    </a:cubicBezTo>
                    <a:cubicBezTo>
                      <a:pt x="223" y="36"/>
                      <a:pt x="224" y="36"/>
                      <a:pt x="223" y="35"/>
                    </a:cubicBezTo>
                    <a:cubicBezTo>
                      <a:pt x="221" y="34"/>
                      <a:pt x="219" y="32"/>
                      <a:pt x="216" y="30"/>
                    </a:cubicBezTo>
                    <a:cubicBezTo>
                      <a:pt x="217" y="30"/>
                      <a:pt x="217" y="30"/>
                      <a:pt x="217" y="30"/>
                    </a:cubicBezTo>
                    <a:cubicBezTo>
                      <a:pt x="214" y="29"/>
                      <a:pt x="211" y="26"/>
                      <a:pt x="209" y="25"/>
                    </a:cubicBezTo>
                    <a:cubicBezTo>
                      <a:pt x="209" y="25"/>
                      <a:pt x="209" y="25"/>
                      <a:pt x="209" y="25"/>
                    </a:cubicBezTo>
                    <a:cubicBezTo>
                      <a:pt x="207" y="23"/>
                      <a:pt x="208" y="26"/>
                      <a:pt x="206" y="24"/>
                    </a:cubicBezTo>
                    <a:cubicBezTo>
                      <a:pt x="207" y="24"/>
                      <a:pt x="207" y="24"/>
                      <a:pt x="207" y="24"/>
                    </a:cubicBezTo>
                    <a:cubicBezTo>
                      <a:pt x="205" y="23"/>
                      <a:pt x="204" y="21"/>
                      <a:pt x="202" y="20"/>
                    </a:cubicBezTo>
                    <a:cubicBezTo>
                      <a:pt x="202" y="20"/>
                      <a:pt x="203" y="20"/>
                      <a:pt x="203" y="20"/>
                    </a:cubicBezTo>
                    <a:cubicBezTo>
                      <a:pt x="201" y="19"/>
                      <a:pt x="199" y="18"/>
                      <a:pt x="198" y="17"/>
                    </a:cubicBezTo>
                    <a:cubicBezTo>
                      <a:pt x="198" y="17"/>
                      <a:pt x="198" y="17"/>
                      <a:pt x="199" y="17"/>
                    </a:cubicBezTo>
                    <a:cubicBezTo>
                      <a:pt x="197" y="16"/>
                      <a:pt x="196" y="16"/>
                      <a:pt x="195" y="15"/>
                    </a:cubicBezTo>
                    <a:cubicBezTo>
                      <a:pt x="195" y="15"/>
                      <a:pt x="194" y="14"/>
                      <a:pt x="194" y="14"/>
                    </a:cubicBezTo>
                    <a:cubicBezTo>
                      <a:pt x="193" y="14"/>
                      <a:pt x="191" y="12"/>
                      <a:pt x="190" y="11"/>
                    </a:cubicBezTo>
                    <a:cubicBezTo>
                      <a:pt x="190" y="11"/>
                      <a:pt x="190" y="11"/>
                      <a:pt x="189" y="1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71" y="0"/>
                      <a:pt x="167" y="2"/>
                      <a:pt x="161" y="3"/>
                    </a:cubicBezTo>
                    <a:cubicBezTo>
                      <a:pt x="160" y="2"/>
                      <a:pt x="164" y="2"/>
                      <a:pt x="163" y="2"/>
                    </a:cubicBezTo>
                    <a:cubicBezTo>
                      <a:pt x="163" y="2"/>
                      <a:pt x="161" y="2"/>
                      <a:pt x="158" y="3"/>
                    </a:cubicBezTo>
                    <a:cubicBezTo>
                      <a:pt x="158" y="3"/>
                      <a:pt x="158" y="3"/>
                      <a:pt x="158" y="3"/>
                    </a:cubicBezTo>
                    <a:cubicBezTo>
                      <a:pt x="156" y="3"/>
                      <a:pt x="156" y="3"/>
                      <a:pt x="154" y="3"/>
                    </a:cubicBezTo>
                    <a:cubicBezTo>
                      <a:pt x="154" y="3"/>
                      <a:pt x="154" y="3"/>
                      <a:pt x="154" y="3"/>
                    </a:cubicBezTo>
                    <a:cubicBezTo>
                      <a:pt x="153" y="4"/>
                      <a:pt x="151" y="3"/>
                      <a:pt x="150" y="4"/>
                    </a:cubicBezTo>
                    <a:cubicBezTo>
                      <a:pt x="149" y="3"/>
                      <a:pt x="149" y="3"/>
                      <a:pt x="149" y="3"/>
                    </a:cubicBezTo>
                    <a:cubicBezTo>
                      <a:pt x="148" y="4"/>
                      <a:pt x="147" y="3"/>
                      <a:pt x="145" y="4"/>
                    </a:cubicBezTo>
                    <a:cubicBezTo>
                      <a:pt x="145" y="4"/>
                      <a:pt x="145" y="4"/>
                      <a:pt x="145" y="4"/>
                    </a:cubicBezTo>
                    <a:cubicBezTo>
                      <a:pt x="143" y="4"/>
                      <a:pt x="140" y="6"/>
                      <a:pt x="139" y="5"/>
                    </a:cubicBezTo>
                    <a:cubicBezTo>
                      <a:pt x="137" y="5"/>
                      <a:pt x="135" y="6"/>
                      <a:pt x="134" y="6"/>
                    </a:cubicBezTo>
                    <a:cubicBezTo>
                      <a:pt x="134" y="6"/>
                      <a:pt x="134" y="6"/>
                      <a:pt x="134" y="5"/>
                    </a:cubicBezTo>
                    <a:cubicBezTo>
                      <a:pt x="127" y="6"/>
                      <a:pt x="118" y="7"/>
                      <a:pt x="111" y="8"/>
                    </a:cubicBezTo>
                    <a:cubicBezTo>
                      <a:pt x="111" y="8"/>
                      <a:pt x="111" y="8"/>
                      <a:pt x="111" y="8"/>
                    </a:cubicBezTo>
                    <a:cubicBezTo>
                      <a:pt x="107" y="8"/>
                      <a:pt x="102" y="7"/>
                      <a:pt x="99" y="9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7" y="9"/>
                      <a:pt x="97" y="9"/>
                      <a:pt x="96" y="8"/>
                    </a:cubicBezTo>
                    <a:cubicBezTo>
                      <a:pt x="95" y="9"/>
                      <a:pt x="92" y="9"/>
                      <a:pt x="92" y="9"/>
                    </a:cubicBezTo>
                    <a:cubicBezTo>
                      <a:pt x="91" y="9"/>
                      <a:pt x="92" y="9"/>
                      <a:pt x="92" y="9"/>
                    </a:cubicBezTo>
                    <a:cubicBezTo>
                      <a:pt x="90" y="8"/>
                      <a:pt x="88" y="9"/>
                      <a:pt x="86" y="9"/>
                    </a:cubicBezTo>
                    <a:cubicBezTo>
                      <a:pt x="86" y="9"/>
                      <a:pt x="86" y="9"/>
                      <a:pt x="86" y="9"/>
                    </a:cubicBezTo>
                    <a:cubicBezTo>
                      <a:pt x="76" y="8"/>
                      <a:pt x="64" y="7"/>
                      <a:pt x="55" y="8"/>
                    </a:cubicBezTo>
                    <a:cubicBezTo>
                      <a:pt x="53" y="8"/>
                      <a:pt x="54" y="7"/>
                      <a:pt x="53" y="7"/>
                    </a:cubicBezTo>
                    <a:cubicBezTo>
                      <a:pt x="45" y="8"/>
                      <a:pt x="35" y="6"/>
                      <a:pt x="27" y="7"/>
                    </a:cubicBezTo>
                    <a:cubicBezTo>
                      <a:pt x="21" y="7"/>
                      <a:pt x="19" y="9"/>
                      <a:pt x="19" y="9"/>
                    </a:cubicBezTo>
                    <a:cubicBezTo>
                      <a:pt x="34" y="9"/>
                      <a:pt x="47" y="11"/>
                      <a:pt x="61" y="12"/>
                    </a:cubicBezTo>
                    <a:cubicBezTo>
                      <a:pt x="66" y="12"/>
                      <a:pt x="72" y="12"/>
                      <a:pt x="77" y="12"/>
                    </a:cubicBezTo>
                    <a:cubicBezTo>
                      <a:pt x="96" y="12"/>
                      <a:pt x="115" y="13"/>
                      <a:pt x="134" y="11"/>
                    </a:cubicBezTo>
                    <a:cubicBezTo>
                      <a:pt x="133" y="11"/>
                      <a:pt x="134" y="11"/>
                      <a:pt x="135" y="10"/>
                    </a:cubicBezTo>
                    <a:cubicBezTo>
                      <a:pt x="135" y="11"/>
                      <a:pt x="135" y="11"/>
                      <a:pt x="135" y="11"/>
                    </a:cubicBezTo>
                    <a:cubicBezTo>
                      <a:pt x="137" y="10"/>
                      <a:pt x="137" y="10"/>
                      <a:pt x="137" y="10"/>
                    </a:cubicBezTo>
                    <a:cubicBezTo>
                      <a:pt x="138" y="10"/>
                      <a:pt x="138" y="10"/>
                      <a:pt x="136" y="11"/>
                    </a:cubicBezTo>
                    <a:cubicBezTo>
                      <a:pt x="144" y="10"/>
                      <a:pt x="151" y="9"/>
                      <a:pt x="158" y="8"/>
                    </a:cubicBezTo>
                    <a:cubicBezTo>
                      <a:pt x="159" y="7"/>
                      <a:pt x="162" y="7"/>
                      <a:pt x="162" y="7"/>
                    </a:cubicBezTo>
                    <a:cubicBezTo>
                      <a:pt x="163" y="7"/>
                      <a:pt x="163" y="7"/>
                      <a:pt x="162" y="7"/>
                    </a:cubicBezTo>
                    <a:cubicBezTo>
                      <a:pt x="167" y="6"/>
                      <a:pt x="168" y="6"/>
                      <a:pt x="173" y="6"/>
                    </a:cubicBezTo>
                    <a:cubicBezTo>
                      <a:pt x="182" y="10"/>
                      <a:pt x="200" y="25"/>
                      <a:pt x="214" y="36"/>
                    </a:cubicBezTo>
                    <a:cubicBezTo>
                      <a:pt x="212" y="35"/>
                      <a:pt x="210" y="34"/>
                      <a:pt x="208" y="34"/>
                    </a:cubicBezTo>
                    <a:cubicBezTo>
                      <a:pt x="209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7" y="35"/>
                      <a:pt x="206" y="35"/>
                      <a:pt x="205" y="35"/>
                    </a:cubicBezTo>
                    <a:cubicBezTo>
                      <a:pt x="205" y="35"/>
                      <a:pt x="205" y="35"/>
                      <a:pt x="205" y="35"/>
                    </a:cubicBezTo>
                    <a:cubicBezTo>
                      <a:pt x="205" y="35"/>
                      <a:pt x="205" y="35"/>
                      <a:pt x="205" y="35"/>
                    </a:cubicBezTo>
                    <a:cubicBezTo>
                      <a:pt x="204" y="35"/>
                      <a:pt x="204" y="35"/>
                      <a:pt x="204" y="34"/>
                    </a:cubicBezTo>
                    <a:cubicBezTo>
                      <a:pt x="201" y="34"/>
                      <a:pt x="199" y="34"/>
                      <a:pt x="196" y="34"/>
                    </a:cubicBezTo>
                    <a:cubicBezTo>
                      <a:pt x="194" y="34"/>
                      <a:pt x="192" y="35"/>
                      <a:pt x="189" y="36"/>
                    </a:cubicBezTo>
                    <a:cubicBezTo>
                      <a:pt x="189" y="37"/>
                      <a:pt x="188" y="36"/>
                      <a:pt x="188" y="37"/>
                    </a:cubicBezTo>
                    <a:cubicBezTo>
                      <a:pt x="188" y="37"/>
                      <a:pt x="188" y="37"/>
                      <a:pt x="188" y="37"/>
                    </a:cubicBezTo>
                    <a:cubicBezTo>
                      <a:pt x="188" y="38"/>
                      <a:pt x="188" y="37"/>
                      <a:pt x="187" y="37"/>
                    </a:cubicBezTo>
                    <a:cubicBezTo>
                      <a:pt x="187" y="37"/>
                      <a:pt x="187" y="37"/>
                      <a:pt x="187" y="37"/>
                    </a:cubicBezTo>
                    <a:cubicBezTo>
                      <a:pt x="187" y="38"/>
                      <a:pt x="187" y="36"/>
                      <a:pt x="187" y="37"/>
                    </a:cubicBezTo>
                    <a:cubicBezTo>
                      <a:pt x="186" y="37"/>
                      <a:pt x="187" y="37"/>
                      <a:pt x="187" y="37"/>
                    </a:cubicBezTo>
                    <a:cubicBezTo>
                      <a:pt x="186" y="38"/>
                      <a:pt x="187" y="37"/>
                      <a:pt x="186" y="36"/>
                    </a:cubicBezTo>
                    <a:cubicBezTo>
                      <a:pt x="185" y="36"/>
                      <a:pt x="185" y="36"/>
                      <a:pt x="184" y="37"/>
                    </a:cubicBezTo>
                    <a:cubicBezTo>
                      <a:pt x="184" y="37"/>
                      <a:pt x="184" y="37"/>
                      <a:pt x="184" y="37"/>
                    </a:cubicBezTo>
                    <a:cubicBezTo>
                      <a:pt x="184" y="36"/>
                      <a:pt x="186" y="35"/>
                      <a:pt x="185" y="34"/>
                    </a:cubicBezTo>
                    <a:cubicBezTo>
                      <a:pt x="184" y="34"/>
                      <a:pt x="184" y="34"/>
                      <a:pt x="184" y="34"/>
                    </a:cubicBezTo>
                    <a:cubicBezTo>
                      <a:pt x="185" y="34"/>
                      <a:pt x="185" y="34"/>
                      <a:pt x="185" y="34"/>
                    </a:cubicBezTo>
                    <a:cubicBezTo>
                      <a:pt x="185" y="34"/>
                      <a:pt x="185" y="33"/>
                      <a:pt x="185" y="33"/>
                    </a:cubicBezTo>
                    <a:cubicBezTo>
                      <a:pt x="185" y="33"/>
                      <a:pt x="185" y="33"/>
                      <a:pt x="185" y="33"/>
                    </a:cubicBezTo>
                    <a:cubicBezTo>
                      <a:pt x="186" y="32"/>
                      <a:pt x="184" y="31"/>
                      <a:pt x="185" y="31"/>
                    </a:cubicBezTo>
                    <a:cubicBezTo>
                      <a:pt x="184" y="31"/>
                      <a:pt x="184" y="30"/>
                      <a:pt x="184" y="30"/>
                    </a:cubicBezTo>
                    <a:cubicBezTo>
                      <a:pt x="184" y="30"/>
                      <a:pt x="185" y="30"/>
                      <a:pt x="185" y="30"/>
                    </a:cubicBezTo>
                    <a:cubicBezTo>
                      <a:pt x="185" y="30"/>
                      <a:pt x="185" y="29"/>
                      <a:pt x="185" y="29"/>
                    </a:cubicBezTo>
                    <a:cubicBezTo>
                      <a:pt x="185" y="29"/>
                      <a:pt x="184" y="29"/>
                      <a:pt x="184" y="28"/>
                    </a:cubicBezTo>
                    <a:cubicBezTo>
                      <a:pt x="185" y="28"/>
                      <a:pt x="184" y="28"/>
                      <a:pt x="185" y="28"/>
                    </a:cubicBezTo>
                    <a:cubicBezTo>
                      <a:pt x="184" y="28"/>
                      <a:pt x="183" y="27"/>
                      <a:pt x="184" y="27"/>
                    </a:cubicBezTo>
                    <a:cubicBezTo>
                      <a:pt x="185" y="27"/>
                      <a:pt x="185" y="27"/>
                      <a:pt x="185" y="27"/>
                    </a:cubicBezTo>
                    <a:cubicBezTo>
                      <a:pt x="184" y="26"/>
                      <a:pt x="185" y="25"/>
                      <a:pt x="184" y="24"/>
                    </a:cubicBezTo>
                    <a:cubicBezTo>
                      <a:pt x="184" y="24"/>
                      <a:pt x="184" y="24"/>
                      <a:pt x="184" y="24"/>
                    </a:cubicBezTo>
                    <a:cubicBezTo>
                      <a:pt x="183" y="23"/>
                      <a:pt x="184" y="22"/>
                      <a:pt x="183" y="21"/>
                    </a:cubicBezTo>
                    <a:cubicBezTo>
                      <a:pt x="183" y="21"/>
                      <a:pt x="183" y="20"/>
                      <a:pt x="183" y="20"/>
                    </a:cubicBezTo>
                    <a:cubicBezTo>
                      <a:pt x="183" y="20"/>
                      <a:pt x="183" y="20"/>
                      <a:pt x="182" y="20"/>
                    </a:cubicBezTo>
                    <a:cubicBezTo>
                      <a:pt x="182" y="19"/>
                      <a:pt x="182" y="19"/>
                      <a:pt x="182" y="19"/>
                    </a:cubicBezTo>
                    <a:cubicBezTo>
                      <a:pt x="182" y="19"/>
                      <a:pt x="183" y="18"/>
                      <a:pt x="182" y="18"/>
                    </a:cubicBezTo>
                    <a:cubicBezTo>
                      <a:pt x="182" y="18"/>
                      <a:pt x="182" y="18"/>
                      <a:pt x="182" y="18"/>
                    </a:cubicBezTo>
                    <a:cubicBezTo>
                      <a:pt x="182" y="18"/>
                      <a:pt x="181" y="17"/>
                      <a:pt x="181" y="17"/>
                    </a:cubicBezTo>
                    <a:cubicBezTo>
                      <a:pt x="181" y="17"/>
                      <a:pt x="181" y="16"/>
                      <a:pt x="180" y="17"/>
                    </a:cubicBezTo>
                    <a:cubicBezTo>
                      <a:pt x="180" y="17"/>
                      <a:pt x="181" y="16"/>
                      <a:pt x="180" y="16"/>
                    </a:cubicBezTo>
                    <a:cubicBezTo>
                      <a:pt x="181" y="16"/>
                      <a:pt x="181" y="16"/>
                      <a:pt x="181" y="16"/>
                    </a:cubicBezTo>
                    <a:cubicBezTo>
                      <a:pt x="181" y="15"/>
                      <a:pt x="180" y="15"/>
                      <a:pt x="180" y="14"/>
                    </a:cubicBezTo>
                    <a:cubicBezTo>
                      <a:pt x="180" y="14"/>
                      <a:pt x="179" y="13"/>
                      <a:pt x="179" y="13"/>
                    </a:cubicBezTo>
                    <a:cubicBezTo>
                      <a:pt x="179" y="13"/>
                      <a:pt x="179" y="12"/>
                      <a:pt x="178" y="12"/>
                    </a:cubicBezTo>
                    <a:cubicBezTo>
                      <a:pt x="179" y="12"/>
                      <a:pt x="179" y="12"/>
                      <a:pt x="179" y="12"/>
                    </a:cubicBezTo>
                    <a:cubicBezTo>
                      <a:pt x="178" y="11"/>
                      <a:pt x="178" y="11"/>
                      <a:pt x="178" y="11"/>
                    </a:cubicBezTo>
                    <a:cubicBezTo>
                      <a:pt x="178" y="10"/>
                      <a:pt x="177" y="11"/>
                      <a:pt x="177" y="11"/>
                    </a:cubicBezTo>
                    <a:cubicBezTo>
                      <a:pt x="177" y="10"/>
                      <a:pt x="177" y="10"/>
                      <a:pt x="177" y="10"/>
                    </a:cubicBezTo>
                    <a:cubicBezTo>
                      <a:pt x="177" y="10"/>
                      <a:pt x="176" y="11"/>
                      <a:pt x="176" y="11"/>
                    </a:cubicBezTo>
                    <a:cubicBezTo>
                      <a:pt x="176" y="11"/>
                      <a:pt x="176" y="11"/>
                      <a:pt x="176" y="11"/>
                    </a:cubicBezTo>
                    <a:cubicBezTo>
                      <a:pt x="176" y="10"/>
                      <a:pt x="177" y="10"/>
                      <a:pt x="177" y="10"/>
                    </a:cubicBezTo>
                    <a:cubicBezTo>
                      <a:pt x="177" y="10"/>
                      <a:pt x="176" y="10"/>
                      <a:pt x="177" y="10"/>
                    </a:cubicBezTo>
                    <a:cubicBezTo>
                      <a:pt x="177" y="9"/>
                      <a:pt x="176" y="9"/>
                      <a:pt x="176" y="10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5" y="9"/>
                      <a:pt x="175" y="9"/>
                      <a:pt x="175" y="10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5" y="10"/>
                      <a:pt x="174" y="10"/>
                      <a:pt x="175" y="10"/>
                    </a:cubicBezTo>
                    <a:cubicBezTo>
                      <a:pt x="175" y="9"/>
                      <a:pt x="176" y="9"/>
                      <a:pt x="176" y="9"/>
                    </a:cubicBezTo>
                    <a:cubicBezTo>
                      <a:pt x="174" y="9"/>
                      <a:pt x="174" y="9"/>
                      <a:pt x="174" y="9"/>
                    </a:cubicBezTo>
                    <a:cubicBezTo>
                      <a:pt x="175" y="9"/>
                      <a:pt x="175" y="9"/>
                      <a:pt x="174" y="10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4" y="10"/>
                      <a:pt x="174" y="10"/>
                      <a:pt x="174" y="10"/>
                    </a:cubicBezTo>
                    <a:cubicBezTo>
                      <a:pt x="175" y="10"/>
                      <a:pt x="174" y="11"/>
                      <a:pt x="175" y="11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5" y="10"/>
                      <a:pt x="176" y="10"/>
                      <a:pt x="176" y="11"/>
                    </a:cubicBezTo>
                    <a:cubicBezTo>
                      <a:pt x="175" y="11"/>
                      <a:pt x="175" y="11"/>
                      <a:pt x="175" y="11"/>
                    </a:cubicBezTo>
                    <a:cubicBezTo>
                      <a:pt x="175" y="11"/>
                      <a:pt x="175" y="11"/>
                      <a:pt x="175" y="11"/>
                    </a:cubicBezTo>
                    <a:cubicBezTo>
                      <a:pt x="174" y="12"/>
                      <a:pt x="174" y="12"/>
                      <a:pt x="174" y="12"/>
                    </a:cubicBezTo>
                    <a:cubicBezTo>
                      <a:pt x="176" y="11"/>
                      <a:pt x="175" y="12"/>
                      <a:pt x="175" y="12"/>
                    </a:cubicBezTo>
                    <a:cubicBezTo>
                      <a:pt x="175" y="12"/>
                      <a:pt x="175" y="12"/>
                      <a:pt x="175" y="12"/>
                    </a:cubicBezTo>
                    <a:cubicBezTo>
                      <a:pt x="175" y="12"/>
                      <a:pt x="176" y="11"/>
                      <a:pt x="176" y="12"/>
                    </a:cubicBezTo>
                    <a:cubicBezTo>
                      <a:pt x="176" y="12"/>
                      <a:pt x="175" y="12"/>
                      <a:pt x="175" y="13"/>
                    </a:cubicBezTo>
                    <a:cubicBezTo>
                      <a:pt x="175" y="13"/>
                      <a:pt x="176" y="13"/>
                      <a:pt x="175" y="13"/>
                    </a:cubicBezTo>
                    <a:cubicBezTo>
                      <a:pt x="177" y="14"/>
                      <a:pt x="177" y="14"/>
                      <a:pt x="177" y="14"/>
                    </a:cubicBezTo>
                    <a:cubicBezTo>
                      <a:pt x="177" y="14"/>
                      <a:pt x="176" y="14"/>
                      <a:pt x="176" y="14"/>
                    </a:cubicBezTo>
                    <a:cubicBezTo>
                      <a:pt x="176" y="14"/>
                      <a:pt x="175" y="15"/>
                      <a:pt x="175" y="15"/>
                    </a:cubicBezTo>
                    <a:cubicBezTo>
                      <a:pt x="175" y="15"/>
                      <a:pt x="174" y="15"/>
                      <a:pt x="175" y="15"/>
                    </a:cubicBezTo>
                    <a:cubicBezTo>
                      <a:pt x="174" y="15"/>
                      <a:pt x="174" y="15"/>
                      <a:pt x="174" y="16"/>
                    </a:cubicBezTo>
                    <a:cubicBezTo>
                      <a:pt x="174" y="15"/>
                      <a:pt x="175" y="15"/>
                      <a:pt x="175" y="15"/>
                    </a:cubicBezTo>
                    <a:cubicBezTo>
                      <a:pt x="176" y="14"/>
                      <a:pt x="175" y="15"/>
                      <a:pt x="176" y="14"/>
                    </a:cubicBezTo>
                    <a:cubicBezTo>
                      <a:pt x="176" y="15"/>
                      <a:pt x="176" y="15"/>
                      <a:pt x="176" y="15"/>
                    </a:cubicBezTo>
                    <a:cubicBezTo>
                      <a:pt x="176" y="15"/>
                      <a:pt x="176" y="16"/>
                      <a:pt x="176" y="16"/>
                    </a:cubicBezTo>
                    <a:cubicBezTo>
                      <a:pt x="176" y="16"/>
                      <a:pt x="177" y="16"/>
                      <a:pt x="177" y="16"/>
                    </a:cubicBezTo>
                    <a:cubicBezTo>
                      <a:pt x="177" y="16"/>
                      <a:pt x="177" y="16"/>
                      <a:pt x="178" y="16"/>
                    </a:cubicBezTo>
                    <a:cubicBezTo>
                      <a:pt x="178" y="16"/>
                      <a:pt x="178" y="16"/>
                      <a:pt x="178" y="16"/>
                    </a:cubicBezTo>
                    <a:cubicBezTo>
                      <a:pt x="177" y="16"/>
                      <a:pt x="177" y="16"/>
                      <a:pt x="177" y="16"/>
                    </a:cubicBezTo>
                    <a:cubicBezTo>
                      <a:pt x="176" y="17"/>
                      <a:pt x="177" y="16"/>
                      <a:pt x="176" y="17"/>
                    </a:cubicBezTo>
                    <a:cubicBezTo>
                      <a:pt x="175" y="17"/>
                      <a:pt x="175" y="16"/>
                      <a:pt x="175" y="16"/>
                    </a:cubicBezTo>
                    <a:cubicBezTo>
                      <a:pt x="174" y="16"/>
                      <a:pt x="175" y="16"/>
                      <a:pt x="174" y="17"/>
                    </a:cubicBezTo>
                    <a:cubicBezTo>
                      <a:pt x="175" y="17"/>
                      <a:pt x="175" y="17"/>
                      <a:pt x="175" y="17"/>
                    </a:cubicBezTo>
                    <a:cubicBezTo>
                      <a:pt x="176" y="17"/>
                      <a:pt x="176" y="17"/>
                      <a:pt x="176" y="17"/>
                    </a:cubicBezTo>
                    <a:cubicBezTo>
                      <a:pt x="177" y="16"/>
                      <a:pt x="176" y="17"/>
                      <a:pt x="176" y="17"/>
                    </a:cubicBezTo>
                    <a:cubicBezTo>
                      <a:pt x="175" y="17"/>
                      <a:pt x="175" y="17"/>
                      <a:pt x="175" y="17"/>
                    </a:cubicBezTo>
                    <a:cubicBezTo>
                      <a:pt x="175" y="17"/>
                      <a:pt x="176" y="17"/>
                      <a:pt x="176" y="17"/>
                    </a:cubicBezTo>
                    <a:cubicBezTo>
                      <a:pt x="175" y="18"/>
                      <a:pt x="176" y="17"/>
                      <a:pt x="175" y="17"/>
                    </a:cubicBezTo>
                    <a:cubicBezTo>
                      <a:pt x="174" y="18"/>
                      <a:pt x="174" y="18"/>
                      <a:pt x="174" y="18"/>
                    </a:cubicBezTo>
                    <a:cubicBezTo>
                      <a:pt x="174" y="18"/>
                      <a:pt x="175" y="18"/>
                      <a:pt x="175" y="18"/>
                    </a:cubicBezTo>
                    <a:cubicBezTo>
                      <a:pt x="174" y="18"/>
                      <a:pt x="174" y="18"/>
                      <a:pt x="174" y="18"/>
                    </a:cubicBezTo>
                    <a:cubicBezTo>
                      <a:pt x="175" y="18"/>
                      <a:pt x="175" y="18"/>
                      <a:pt x="175" y="18"/>
                    </a:cubicBezTo>
                    <a:cubicBezTo>
                      <a:pt x="175" y="18"/>
                      <a:pt x="176" y="18"/>
                      <a:pt x="176" y="18"/>
                    </a:cubicBezTo>
                    <a:cubicBezTo>
                      <a:pt x="177" y="17"/>
                      <a:pt x="176" y="18"/>
                      <a:pt x="176" y="18"/>
                    </a:cubicBezTo>
                    <a:cubicBezTo>
                      <a:pt x="177" y="18"/>
                      <a:pt x="176" y="18"/>
                      <a:pt x="177" y="18"/>
                    </a:cubicBezTo>
                    <a:cubicBezTo>
                      <a:pt x="177" y="17"/>
                      <a:pt x="177" y="18"/>
                      <a:pt x="177" y="18"/>
                    </a:cubicBezTo>
                    <a:cubicBezTo>
                      <a:pt x="177" y="18"/>
                      <a:pt x="177" y="18"/>
                      <a:pt x="176" y="18"/>
                    </a:cubicBezTo>
                    <a:cubicBezTo>
                      <a:pt x="176" y="18"/>
                      <a:pt x="176" y="18"/>
                      <a:pt x="176" y="18"/>
                    </a:cubicBezTo>
                    <a:cubicBezTo>
                      <a:pt x="176" y="18"/>
                      <a:pt x="175" y="19"/>
                      <a:pt x="175" y="19"/>
                    </a:cubicBezTo>
                    <a:cubicBezTo>
                      <a:pt x="174" y="19"/>
                      <a:pt x="176" y="18"/>
                      <a:pt x="175" y="19"/>
                    </a:cubicBezTo>
                    <a:cubicBezTo>
                      <a:pt x="175" y="19"/>
                      <a:pt x="176" y="18"/>
                      <a:pt x="176" y="18"/>
                    </a:cubicBezTo>
                    <a:cubicBezTo>
                      <a:pt x="178" y="18"/>
                      <a:pt x="175" y="19"/>
                      <a:pt x="175" y="19"/>
                    </a:cubicBezTo>
                    <a:cubicBezTo>
                      <a:pt x="176" y="19"/>
                      <a:pt x="177" y="19"/>
                      <a:pt x="178" y="19"/>
                    </a:cubicBezTo>
                    <a:cubicBezTo>
                      <a:pt x="178" y="19"/>
                      <a:pt x="179" y="19"/>
                      <a:pt x="178" y="19"/>
                    </a:cubicBezTo>
                    <a:cubicBezTo>
                      <a:pt x="178" y="19"/>
                      <a:pt x="178" y="19"/>
                      <a:pt x="177" y="19"/>
                    </a:cubicBezTo>
                    <a:cubicBezTo>
                      <a:pt x="177" y="19"/>
                      <a:pt x="177" y="19"/>
                      <a:pt x="177" y="19"/>
                    </a:cubicBezTo>
                    <a:cubicBezTo>
                      <a:pt x="176" y="19"/>
                      <a:pt x="176" y="19"/>
                      <a:pt x="176" y="19"/>
                    </a:cubicBezTo>
                    <a:cubicBezTo>
                      <a:pt x="175" y="20"/>
                      <a:pt x="175" y="20"/>
                      <a:pt x="175" y="20"/>
                    </a:cubicBezTo>
                    <a:cubicBezTo>
                      <a:pt x="176" y="20"/>
                      <a:pt x="176" y="20"/>
                      <a:pt x="176" y="20"/>
                    </a:cubicBezTo>
                    <a:cubicBezTo>
                      <a:pt x="176" y="20"/>
                      <a:pt x="176" y="20"/>
                      <a:pt x="176" y="20"/>
                    </a:cubicBezTo>
                    <a:cubicBezTo>
                      <a:pt x="176" y="20"/>
                      <a:pt x="177" y="20"/>
                      <a:pt x="177" y="20"/>
                    </a:cubicBezTo>
                    <a:cubicBezTo>
                      <a:pt x="177" y="20"/>
                      <a:pt x="176" y="21"/>
                      <a:pt x="176" y="21"/>
                    </a:cubicBezTo>
                    <a:cubicBezTo>
                      <a:pt x="175" y="21"/>
                      <a:pt x="175" y="21"/>
                      <a:pt x="175" y="21"/>
                    </a:cubicBezTo>
                    <a:cubicBezTo>
                      <a:pt x="176" y="21"/>
                      <a:pt x="175" y="21"/>
                      <a:pt x="175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7" y="21"/>
                      <a:pt x="175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2"/>
                      <a:pt x="176" y="22"/>
                      <a:pt x="176" y="22"/>
                    </a:cubicBezTo>
                    <a:cubicBezTo>
                      <a:pt x="176" y="22"/>
                      <a:pt x="177" y="22"/>
                      <a:pt x="176" y="22"/>
                    </a:cubicBezTo>
                    <a:cubicBezTo>
                      <a:pt x="177" y="22"/>
                      <a:pt x="176" y="22"/>
                      <a:pt x="177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6" y="22"/>
                      <a:pt x="177" y="22"/>
                      <a:pt x="177" y="22"/>
                    </a:cubicBezTo>
                    <a:cubicBezTo>
                      <a:pt x="177" y="22"/>
                      <a:pt x="177" y="22"/>
                      <a:pt x="177" y="22"/>
                    </a:cubicBezTo>
                    <a:cubicBezTo>
                      <a:pt x="177" y="22"/>
                      <a:pt x="177" y="22"/>
                      <a:pt x="177" y="22"/>
                    </a:cubicBezTo>
                    <a:cubicBezTo>
                      <a:pt x="176" y="22"/>
                      <a:pt x="177" y="22"/>
                      <a:pt x="177" y="23"/>
                    </a:cubicBezTo>
                    <a:cubicBezTo>
                      <a:pt x="177" y="23"/>
                      <a:pt x="176" y="23"/>
                      <a:pt x="176" y="23"/>
                    </a:cubicBezTo>
                    <a:cubicBezTo>
                      <a:pt x="177" y="22"/>
                      <a:pt x="177" y="23"/>
                      <a:pt x="178" y="23"/>
                    </a:cubicBezTo>
                    <a:cubicBezTo>
                      <a:pt x="178" y="23"/>
                      <a:pt x="177" y="23"/>
                      <a:pt x="176" y="23"/>
                    </a:cubicBezTo>
                    <a:cubicBezTo>
                      <a:pt x="177" y="23"/>
                      <a:pt x="176" y="23"/>
                      <a:pt x="177" y="23"/>
                    </a:cubicBezTo>
                    <a:cubicBezTo>
                      <a:pt x="177" y="23"/>
                      <a:pt x="177" y="23"/>
                      <a:pt x="178" y="23"/>
                    </a:cubicBezTo>
                    <a:cubicBezTo>
                      <a:pt x="178" y="23"/>
                      <a:pt x="177" y="23"/>
                      <a:pt x="177" y="23"/>
                    </a:cubicBezTo>
                    <a:cubicBezTo>
                      <a:pt x="177" y="23"/>
                      <a:pt x="178" y="24"/>
                      <a:pt x="178" y="23"/>
                    </a:cubicBezTo>
                    <a:cubicBezTo>
                      <a:pt x="178" y="23"/>
                      <a:pt x="179" y="24"/>
                      <a:pt x="178" y="24"/>
                    </a:cubicBezTo>
                    <a:cubicBezTo>
                      <a:pt x="178" y="24"/>
                      <a:pt x="178" y="24"/>
                      <a:pt x="177" y="24"/>
                    </a:cubicBezTo>
                    <a:cubicBezTo>
                      <a:pt x="177" y="24"/>
                      <a:pt x="179" y="24"/>
                      <a:pt x="179" y="24"/>
                    </a:cubicBezTo>
                    <a:cubicBezTo>
                      <a:pt x="179" y="24"/>
                      <a:pt x="180" y="24"/>
                      <a:pt x="181" y="24"/>
                    </a:cubicBezTo>
                    <a:cubicBezTo>
                      <a:pt x="181" y="24"/>
                      <a:pt x="180" y="24"/>
                      <a:pt x="180" y="24"/>
                    </a:cubicBezTo>
                    <a:cubicBezTo>
                      <a:pt x="180" y="24"/>
                      <a:pt x="180" y="24"/>
                      <a:pt x="180" y="24"/>
                    </a:cubicBezTo>
                    <a:cubicBezTo>
                      <a:pt x="179" y="24"/>
                      <a:pt x="178" y="24"/>
                      <a:pt x="177" y="24"/>
                    </a:cubicBezTo>
                    <a:cubicBezTo>
                      <a:pt x="178" y="24"/>
                      <a:pt x="178" y="24"/>
                      <a:pt x="178" y="24"/>
                    </a:cubicBezTo>
                    <a:cubicBezTo>
                      <a:pt x="177" y="24"/>
                      <a:pt x="177" y="24"/>
                      <a:pt x="177" y="24"/>
                    </a:cubicBezTo>
                    <a:cubicBezTo>
                      <a:pt x="177" y="24"/>
                      <a:pt x="177" y="25"/>
                      <a:pt x="177" y="25"/>
                    </a:cubicBezTo>
                    <a:cubicBezTo>
                      <a:pt x="178" y="25"/>
                      <a:pt x="177" y="25"/>
                      <a:pt x="177" y="25"/>
                    </a:cubicBezTo>
                    <a:cubicBezTo>
                      <a:pt x="178" y="25"/>
                      <a:pt x="178" y="25"/>
                      <a:pt x="178" y="25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77" y="25"/>
                      <a:pt x="178" y="25"/>
                      <a:pt x="177" y="25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77" y="26"/>
                      <a:pt x="177" y="27"/>
                      <a:pt x="179" y="27"/>
                    </a:cubicBezTo>
                    <a:cubicBezTo>
                      <a:pt x="178" y="27"/>
                      <a:pt x="178" y="27"/>
                      <a:pt x="178" y="28"/>
                    </a:cubicBezTo>
                    <a:cubicBezTo>
                      <a:pt x="178" y="28"/>
                      <a:pt x="178" y="28"/>
                      <a:pt x="178" y="28"/>
                    </a:cubicBezTo>
                    <a:cubicBezTo>
                      <a:pt x="178" y="28"/>
                      <a:pt x="178" y="28"/>
                      <a:pt x="178" y="28"/>
                    </a:cubicBezTo>
                    <a:cubicBezTo>
                      <a:pt x="177" y="28"/>
                      <a:pt x="178" y="28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7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30"/>
                      <a:pt x="178" y="30"/>
                      <a:pt x="178" y="30"/>
                    </a:cubicBezTo>
                    <a:cubicBezTo>
                      <a:pt x="178" y="30"/>
                      <a:pt x="178" y="30"/>
                      <a:pt x="179" y="30"/>
                    </a:cubicBezTo>
                    <a:cubicBezTo>
                      <a:pt x="180" y="30"/>
                      <a:pt x="179" y="30"/>
                      <a:pt x="179" y="30"/>
                    </a:cubicBezTo>
                    <a:cubicBezTo>
                      <a:pt x="178" y="30"/>
                      <a:pt x="178" y="30"/>
                      <a:pt x="178" y="30"/>
                    </a:cubicBezTo>
                    <a:cubicBezTo>
                      <a:pt x="177" y="31"/>
                      <a:pt x="178" y="31"/>
                      <a:pt x="178" y="32"/>
                    </a:cubicBezTo>
                    <a:cubicBezTo>
                      <a:pt x="178" y="32"/>
                      <a:pt x="178" y="32"/>
                      <a:pt x="178" y="32"/>
                    </a:cubicBezTo>
                    <a:cubicBezTo>
                      <a:pt x="178" y="32"/>
                      <a:pt x="178" y="33"/>
                      <a:pt x="178" y="33"/>
                    </a:cubicBezTo>
                    <a:cubicBezTo>
                      <a:pt x="178" y="33"/>
                      <a:pt x="179" y="33"/>
                      <a:pt x="179" y="33"/>
                    </a:cubicBezTo>
                    <a:cubicBezTo>
                      <a:pt x="180" y="34"/>
                      <a:pt x="178" y="33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9" y="34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9" y="35"/>
                      <a:pt x="179" y="35"/>
                      <a:pt x="179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7" y="35"/>
                      <a:pt x="178" y="35"/>
                      <a:pt x="178" y="36"/>
                    </a:cubicBezTo>
                    <a:cubicBezTo>
                      <a:pt x="178" y="35"/>
                      <a:pt x="178" y="35"/>
                      <a:pt x="178" y="36"/>
                    </a:cubicBezTo>
                    <a:cubicBezTo>
                      <a:pt x="178" y="36"/>
                      <a:pt x="178" y="36"/>
                      <a:pt x="179" y="36"/>
                    </a:cubicBezTo>
                    <a:cubicBezTo>
                      <a:pt x="179" y="36"/>
                      <a:pt x="179" y="36"/>
                      <a:pt x="178" y="36"/>
                    </a:cubicBezTo>
                    <a:cubicBezTo>
                      <a:pt x="179" y="36"/>
                      <a:pt x="179" y="36"/>
                      <a:pt x="179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9" y="36"/>
                      <a:pt x="179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5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7"/>
                      <a:pt x="178" y="37"/>
                      <a:pt x="178" y="37"/>
                    </a:cubicBezTo>
                    <a:cubicBezTo>
                      <a:pt x="179" y="36"/>
                      <a:pt x="179" y="36"/>
                      <a:pt x="179" y="36"/>
                    </a:cubicBezTo>
                    <a:cubicBezTo>
                      <a:pt x="179" y="36"/>
                      <a:pt x="179" y="37"/>
                      <a:pt x="179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9" y="37"/>
                      <a:pt x="178" y="37"/>
                      <a:pt x="179" y="37"/>
                    </a:cubicBezTo>
                    <a:cubicBezTo>
                      <a:pt x="178" y="37"/>
                      <a:pt x="178" y="37"/>
                      <a:pt x="178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8" y="37"/>
                      <a:pt x="177" y="37"/>
                      <a:pt x="177" y="37"/>
                    </a:cubicBezTo>
                    <a:cubicBezTo>
                      <a:pt x="178" y="38"/>
                      <a:pt x="178" y="38"/>
                      <a:pt x="178" y="38"/>
                    </a:cubicBezTo>
                    <a:cubicBezTo>
                      <a:pt x="178" y="38"/>
                      <a:pt x="178" y="38"/>
                      <a:pt x="177" y="38"/>
                    </a:cubicBezTo>
                    <a:cubicBezTo>
                      <a:pt x="177" y="38"/>
                      <a:pt x="179" y="38"/>
                      <a:pt x="178" y="39"/>
                    </a:cubicBezTo>
                    <a:cubicBezTo>
                      <a:pt x="178" y="38"/>
                      <a:pt x="178" y="38"/>
                      <a:pt x="177" y="39"/>
                    </a:cubicBezTo>
                    <a:cubicBezTo>
                      <a:pt x="178" y="39"/>
                      <a:pt x="178" y="39"/>
                      <a:pt x="178" y="39"/>
                    </a:cubicBezTo>
                    <a:cubicBezTo>
                      <a:pt x="178" y="39"/>
                      <a:pt x="177" y="39"/>
                      <a:pt x="178" y="38"/>
                    </a:cubicBezTo>
                    <a:cubicBezTo>
                      <a:pt x="178" y="39"/>
                      <a:pt x="178" y="39"/>
                      <a:pt x="178" y="39"/>
                    </a:cubicBezTo>
                    <a:cubicBezTo>
                      <a:pt x="177" y="39"/>
                      <a:pt x="177" y="39"/>
                      <a:pt x="177" y="40"/>
                    </a:cubicBezTo>
                    <a:cubicBezTo>
                      <a:pt x="177" y="40"/>
                      <a:pt x="178" y="41"/>
                      <a:pt x="180" y="43"/>
                    </a:cubicBezTo>
                    <a:cubicBezTo>
                      <a:pt x="180" y="43"/>
                      <a:pt x="180" y="43"/>
                      <a:pt x="180" y="43"/>
                    </a:cubicBezTo>
                    <a:cubicBezTo>
                      <a:pt x="181" y="44"/>
                      <a:pt x="181" y="43"/>
                      <a:pt x="181" y="44"/>
                    </a:cubicBezTo>
                    <a:cubicBezTo>
                      <a:pt x="181" y="43"/>
                      <a:pt x="181" y="43"/>
                      <a:pt x="181" y="43"/>
                    </a:cubicBezTo>
                    <a:cubicBezTo>
                      <a:pt x="181" y="43"/>
                      <a:pt x="181" y="41"/>
                      <a:pt x="181" y="42"/>
                    </a:cubicBezTo>
                    <a:cubicBezTo>
                      <a:pt x="182" y="43"/>
                      <a:pt x="181" y="43"/>
                      <a:pt x="181" y="43"/>
                    </a:cubicBezTo>
                    <a:cubicBezTo>
                      <a:pt x="182" y="44"/>
                      <a:pt x="182" y="42"/>
                      <a:pt x="182" y="43"/>
                    </a:cubicBezTo>
                    <a:cubicBezTo>
                      <a:pt x="182" y="43"/>
                      <a:pt x="182" y="42"/>
                      <a:pt x="182" y="42"/>
                    </a:cubicBezTo>
                    <a:cubicBezTo>
                      <a:pt x="182" y="42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4" y="43"/>
                      <a:pt x="184" y="43"/>
                      <a:pt x="184" y="43"/>
                    </a:cubicBezTo>
                    <a:cubicBezTo>
                      <a:pt x="184" y="42"/>
                      <a:pt x="185" y="43"/>
                      <a:pt x="185" y="42"/>
                    </a:cubicBezTo>
                    <a:cubicBezTo>
                      <a:pt x="185" y="43"/>
                      <a:pt x="185" y="43"/>
                      <a:pt x="185" y="43"/>
                    </a:cubicBezTo>
                    <a:cubicBezTo>
                      <a:pt x="185" y="42"/>
                      <a:pt x="185" y="42"/>
                      <a:pt x="185" y="42"/>
                    </a:cubicBezTo>
                    <a:cubicBezTo>
                      <a:pt x="185" y="42"/>
                      <a:pt x="185" y="42"/>
                      <a:pt x="185" y="42"/>
                    </a:cubicBezTo>
                    <a:cubicBezTo>
                      <a:pt x="185" y="43"/>
                      <a:pt x="185" y="43"/>
                      <a:pt x="185" y="43"/>
                    </a:cubicBezTo>
                    <a:cubicBezTo>
                      <a:pt x="185" y="42"/>
                      <a:pt x="186" y="43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3"/>
                      <a:pt x="186" y="43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6" y="42"/>
                      <a:pt x="186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3"/>
                    </a:cubicBezTo>
                    <a:cubicBezTo>
                      <a:pt x="187" y="43"/>
                      <a:pt x="187" y="43"/>
                      <a:pt x="187" y="43"/>
                    </a:cubicBezTo>
                    <a:cubicBezTo>
                      <a:pt x="187" y="43"/>
                      <a:pt x="187" y="42"/>
                      <a:pt x="187" y="42"/>
                    </a:cubicBezTo>
                    <a:cubicBezTo>
                      <a:pt x="188" y="43"/>
                      <a:pt x="188" y="42"/>
                      <a:pt x="188" y="42"/>
                    </a:cubicBezTo>
                    <a:cubicBezTo>
                      <a:pt x="188" y="42"/>
                      <a:pt x="188" y="42"/>
                      <a:pt x="188" y="42"/>
                    </a:cubicBezTo>
                    <a:cubicBezTo>
                      <a:pt x="189" y="42"/>
                      <a:pt x="189" y="41"/>
                      <a:pt x="189" y="42"/>
                    </a:cubicBezTo>
                    <a:cubicBezTo>
                      <a:pt x="189" y="41"/>
                      <a:pt x="189" y="42"/>
                      <a:pt x="189" y="42"/>
                    </a:cubicBezTo>
                    <a:cubicBezTo>
                      <a:pt x="189" y="42"/>
                      <a:pt x="189" y="42"/>
                      <a:pt x="189" y="42"/>
                    </a:cubicBezTo>
                    <a:cubicBezTo>
                      <a:pt x="189" y="42"/>
                      <a:pt x="190" y="41"/>
                      <a:pt x="190" y="41"/>
                    </a:cubicBezTo>
                    <a:cubicBezTo>
                      <a:pt x="190" y="41"/>
                      <a:pt x="190" y="42"/>
                      <a:pt x="190" y="42"/>
                    </a:cubicBezTo>
                    <a:cubicBezTo>
                      <a:pt x="190" y="42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1"/>
                      <a:pt x="192" y="41"/>
                      <a:pt x="193" y="41"/>
                    </a:cubicBezTo>
                    <a:cubicBezTo>
                      <a:pt x="193" y="40"/>
                      <a:pt x="193" y="40"/>
                      <a:pt x="193" y="40"/>
                    </a:cubicBezTo>
                    <a:cubicBezTo>
                      <a:pt x="193" y="40"/>
                      <a:pt x="193" y="41"/>
                      <a:pt x="193" y="41"/>
                    </a:cubicBezTo>
                    <a:cubicBezTo>
                      <a:pt x="193" y="39"/>
                      <a:pt x="193" y="39"/>
                      <a:pt x="193" y="39"/>
                    </a:cubicBezTo>
                    <a:cubicBezTo>
                      <a:pt x="193" y="39"/>
                      <a:pt x="193" y="40"/>
                      <a:pt x="193" y="40"/>
                    </a:cubicBezTo>
                    <a:cubicBezTo>
                      <a:pt x="194" y="40"/>
                      <a:pt x="194" y="39"/>
                      <a:pt x="194" y="39"/>
                    </a:cubicBezTo>
                    <a:cubicBezTo>
                      <a:pt x="194" y="39"/>
                      <a:pt x="194" y="38"/>
                      <a:pt x="195" y="38"/>
                    </a:cubicBezTo>
                    <a:cubicBezTo>
                      <a:pt x="195" y="39"/>
                      <a:pt x="194" y="38"/>
                      <a:pt x="194" y="39"/>
                    </a:cubicBezTo>
                    <a:cubicBezTo>
                      <a:pt x="195" y="39"/>
                      <a:pt x="195" y="39"/>
                      <a:pt x="195" y="39"/>
                    </a:cubicBezTo>
                    <a:cubicBezTo>
                      <a:pt x="194" y="39"/>
                      <a:pt x="195" y="40"/>
                      <a:pt x="195" y="40"/>
                    </a:cubicBezTo>
                    <a:cubicBezTo>
                      <a:pt x="195" y="40"/>
                      <a:pt x="195" y="40"/>
                      <a:pt x="196" y="40"/>
                    </a:cubicBezTo>
                    <a:cubicBezTo>
                      <a:pt x="195" y="40"/>
                      <a:pt x="196" y="40"/>
                      <a:pt x="196" y="39"/>
                    </a:cubicBezTo>
                    <a:cubicBezTo>
                      <a:pt x="196" y="39"/>
                      <a:pt x="196" y="40"/>
                      <a:pt x="196" y="40"/>
                    </a:cubicBezTo>
                    <a:cubicBezTo>
                      <a:pt x="197" y="40"/>
                      <a:pt x="197" y="40"/>
                      <a:pt x="197" y="40"/>
                    </a:cubicBezTo>
                    <a:cubicBezTo>
                      <a:pt x="197" y="40"/>
                      <a:pt x="197" y="40"/>
                      <a:pt x="197" y="40"/>
                    </a:cubicBezTo>
                    <a:cubicBezTo>
                      <a:pt x="197" y="40"/>
                      <a:pt x="198" y="40"/>
                      <a:pt x="198" y="39"/>
                    </a:cubicBezTo>
                    <a:cubicBezTo>
                      <a:pt x="198" y="40"/>
                      <a:pt x="198" y="40"/>
                      <a:pt x="198" y="40"/>
                    </a:cubicBezTo>
                    <a:cubicBezTo>
                      <a:pt x="199" y="40"/>
                      <a:pt x="198" y="38"/>
                      <a:pt x="199" y="39"/>
                    </a:cubicBezTo>
                    <a:cubicBezTo>
                      <a:pt x="199" y="39"/>
                      <a:pt x="199" y="39"/>
                      <a:pt x="199" y="39"/>
                    </a:cubicBezTo>
                    <a:cubicBezTo>
                      <a:pt x="199" y="39"/>
                      <a:pt x="199" y="40"/>
                      <a:pt x="199" y="39"/>
                    </a:cubicBezTo>
                    <a:cubicBezTo>
                      <a:pt x="199" y="40"/>
                      <a:pt x="199" y="40"/>
                      <a:pt x="199" y="40"/>
                    </a:cubicBezTo>
                    <a:cubicBezTo>
                      <a:pt x="199" y="39"/>
                      <a:pt x="200" y="39"/>
                      <a:pt x="200" y="39"/>
                    </a:cubicBezTo>
                    <a:cubicBezTo>
                      <a:pt x="200" y="40"/>
                      <a:pt x="200" y="40"/>
                      <a:pt x="200" y="40"/>
                    </a:cubicBezTo>
                    <a:cubicBezTo>
                      <a:pt x="200" y="40"/>
                      <a:pt x="200" y="39"/>
                      <a:pt x="200" y="39"/>
                    </a:cubicBezTo>
                    <a:cubicBezTo>
                      <a:pt x="200" y="40"/>
                      <a:pt x="200" y="40"/>
                      <a:pt x="200" y="40"/>
                    </a:cubicBezTo>
                    <a:cubicBezTo>
                      <a:pt x="200" y="39"/>
                      <a:pt x="201" y="39"/>
                      <a:pt x="201" y="39"/>
                    </a:cubicBezTo>
                    <a:cubicBezTo>
                      <a:pt x="201" y="40"/>
                      <a:pt x="201" y="40"/>
                      <a:pt x="201" y="40"/>
                    </a:cubicBezTo>
                    <a:cubicBezTo>
                      <a:pt x="202" y="40"/>
                      <a:pt x="204" y="40"/>
                      <a:pt x="205" y="39"/>
                    </a:cubicBezTo>
                    <a:cubicBezTo>
                      <a:pt x="205" y="40"/>
                      <a:pt x="204" y="40"/>
                      <a:pt x="205" y="40"/>
                    </a:cubicBezTo>
                    <a:cubicBezTo>
                      <a:pt x="205" y="40"/>
                      <a:pt x="205" y="40"/>
                      <a:pt x="205" y="40"/>
                    </a:cubicBezTo>
                    <a:cubicBezTo>
                      <a:pt x="205" y="40"/>
                      <a:pt x="205" y="40"/>
                      <a:pt x="205" y="40"/>
                    </a:cubicBezTo>
                    <a:cubicBezTo>
                      <a:pt x="205" y="40"/>
                      <a:pt x="205" y="40"/>
                      <a:pt x="206" y="40"/>
                    </a:cubicBezTo>
                    <a:cubicBezTo>
                      <a:pt x="206" y="40"/>
                      <a:pt x="206" y="40"/>
                      <a:pt x="206" y="40"/>
                    </a:cubicBezTo>
                    <a:cubicBezTo>
                      <a:pt x="206" y="39"/>
                      <a:pt x="206" y="41"/>
                      <a:pt x="206" y="40"/>
                    </a:cubicBezTo>
                    <a:cubicBezTo>
                      <a:pt x="206" y="40"/>
                      <a:pt x="206" y="40"/>
                      <a:pt x="206" y="40"/>
                    </a:cubicBezTo>
                    <a:cubicBezTo>
                      <a:pt x="206" y="40"/>
                      <a:pt x="206" y="41"/>
                      <a:pt x="207" y="40"/>
                    </a:cubicBezTo>
                    <a:cubicBezTo>
                      <a:pt x="207" y="40"/>
                      <a:pt x="207" y="40"/>
                      <a:pt x="207" y="40"/>
                    </a:cubicBezTo>
                    <a:cubicBezTo>
                      <a:pt x="207" y="41"/>
                      <a:pt x="207" y="39"/>
                      <a:pt x="207" y="40"/>
                    </a:cubicBezTo>
                    <a:cubicBezTo>
                      <a:pt x="208" y="40"/>
                      <a:pt x="208" y="40"/>
                      <a:pt x="208" y="39"/>
                    </a:cubicBezTo>
                    <a:cubicBezTo>
                      <a:pt x="208" y="40"/>
                      <a:pt x="208" y="40"/>
                      <a:pt x="208" y="40"/>
                    </a:cubicBezTo>
                    <a:cubicBezTo>
                      <a:pt x="209" y="40"/>
                      <a:pt x="210" y="40"/>
                      <a:pt x="211" y="39"/>
                    </a:cubicBezTo>
                    <a:cubicBezTo>
                      <a:pt x="211" y="40"/>
                      <a:pt x="211" y="40"/>
                      <a:pt x="211" y="40"/>
                    </a:cubicBezTo>
                    <a:cubicBezTo>
                      <a:pt x="211" y="39"/>
                      <a:pt x="212" y="41"/>
                      <a:pt x="212" y="39"/>
                    </a:cubicBezTo>
                    <a:cubicBezTo>
                      <a:pt x="212" y="38"/>
                      <a:pt x="212" y="38"/>
                      <a:pt x="212" y="38"/>
                    </a:cubicBezTo>
                    <a:cubicBezTo>
                      <a:pt x="212" y="39"/>
                      <a:pt x="212" y="39"/>
                      <a:pt x="212" y="39"/>
                    </a:cubicBezTo>
                    <a:cubicBezTo>
                      <a:pt x="213" y="39"/>
                      <a:pt x="213" y="39"/>
                      <a:pt x="213" y="39"/>
                    </a:cubicBezTo>
                    <a:cubicBezTo>
                      <a:pt x="213" y="39"/>
                      <a:pt x="213" y="39"/>
                      <a:pt x="213" y="39"/>
                    </a:cubicBezTo>
                    <a:cubicBezTo>
                      <a:pt x="213" y="39"/>
                      <a:pt x="214" y="39"/>
                      <a:pt x="214" y="39"/>
                    </a:cubicBezTo>
                    <a:cubicBezTo>
                      <a:pt x="214" y="39"/>
                      <a:pt x="214" y="39"/>
                      <a:pt x="214" y="39"/>
                    </a:cubicBezTo>
                    <a:cubicBezTo>
                      <a:pt x="215" y="40"/>
                      <a:pt x="216" y="41"/>
                      <a:pt x="217" y="40"/>
                    </a:cubicBezTo>
                    <a:cubicBezTo>
                      <a:pt x="217" y="40"/>
                      <a:pt x="217" y="41"/>
                      <a:pt x="217" y="41"/>
                    </a:cubicBezTo>
                    <a:cubicBezTo>
                      <a:pt x="218" y="40"/>
                      <a:pt x="219" y="41"/>
                      <a:pt x="220" y="41"/>
                    </a:cubicBezTo>
                    <a:cubicBezTo>
                      <a:pt x="220" y="47"/>
                      <a:pt x="220" y="47"/>
                      <a:pt x="220" y="47"/>
                    </a:cubicBezTo>
                    <a:cubicBezTo>
                      <a:pt x="221" y="61"/>
                      <a:pt x="221" y="61"/>
                      <a:pt x="221" y="61"/>
                    </a:cubicBezTo>
                    <a:cubicBezTo>
                      <a:pt x="222" y="71"/>
                      <a:pt x="223" y="81"/>
                      <a:pt x="223" y="91"/>
                    </a:cubicBezTo>
                    <a:cubicBezTo>
                      <a:pt x="224" y="95"/>
                      <a:pt x="223" y="99"/>
                      <a:pt x="224" y="102"/>
                    </a:cubicBezTo>
                    <a:cubicBezTo>
                      <a:pt x="223" y="102"/>
                      <a:pt x="223" y="102"/>
                      <a:pt x="223" y="102"/>
                    </a:cubicBezTo>
                    <a:cubicBezTo>
                      <a:pt x="224" y="105"/>
                      <a:pt x="223" y="106"/>
                      <a:pt x="222" y="110"/>
                    </a:cubicBezTo>
                    <a:cubicBezTo>
                      <a:pt x="223" y="110"/>
                      <a:pt x="222" y="111"/>
                      <a:pt x="223" y="111"/>
                    </a:cubicBezTo>
                    <a:cubicBezTo>
                      <a:pt x="223" y="112"/>
                      <a:pt x="221" y="113"/>
                      <a:pt x="221" y="115"/>
                    </a:cubicBezTo>
                    <a:cubicBezTo>
                      <a:pt x="221" y="115"/>
                      <a:pt x="222" y="115"/>
                      <a:pt x="222" y="116"/>
                    </a:cubicBezTo>
                    <a:cubicBezTo>
                      <a:pt x="221" y="121"/>
                      <a:pt x="221" y="115"/>
                      <a:pt x="219" y="121"/>
                    </a:cubicBezTo>
                    <a:cubicBezTo>
                      <a:pt x="219" y="122"/>
                      <a:pt x="218" y="125"/>
                      <a:pt x="217" y="126"/>
                    </a:cubicBezTo>
                    <a:cubicBezTo>
                      <a:pt x="218" y="126"/>
                      <a:pt x="217" y="127"/>
                      <a:pt x="217" y="128"/>
                    </a:cubicBezTo>
                    <a:cubicBezTo>
                      <a:pt x="214" y="128"/>
                      <a:pt x="214" y="128"/>
                      <a:pt x="214" y="128"/>
                    </a:cubicBezTo>
                    <a:cubicBezTo>
                      <a:pt x="210" y="130"/>
                      <a:pt x="206" y="131"/>
                      <a:pt x="201" y="132"/>
                    </a:cubicBezTo>
                    <a:cubicBezTo>
                      <a:pt x="202" y="132"/>
                      <a:pt x="202" y="133"/>
                      <a:pt x="201" y="133"/>
                    </a:cubicBezTo>
                    <a:cubicBezTo>
                      <a:pt x="200" y="132"/>
                      <a:pt x="199" y="134"/>
                      <a:pt x="197" y="134"/>
                    </a:cubicBezTo>
                    <a:cubicBezTo>
                      <a:pt x="197" y="134"/>
                      <a:pt x="198" y="134"/>
                      <a:pt x="198" y="133"/>
                    </a:cubicBezTo>
                    <a:cubicBezTo>
                      <a:pt x="194" y="134"/>
                      <a:pt x="191" y="135"/>
                      <a:pt x="187" y="136"/>
                    </a:cubicBezTo>
                    <a:cubicBezTo>
                      <a:pt x="184" y="137"/>
                      <a:pt x="180" y="137"/>
                      <a:pt x="178" y="138"/>
                    </a:cubicBezTo>
                    <a:cubicBezTo>
                      <a:pt x="178" y="138"/>
                      <a:pt x="176" y="138"/>
                      <a:pt x="175" y="138"/>
                    </a:cubicBezTo>
                    <a:cubicBezTo>
                      <a:pt x="173" y="140"/>
                      <a:pt x="168" y="139"/>
                      <a:pt x="165" y="140"/>
                    </a:cubicBezTo>
                    <a:cubicBezTo>
                      <a:pt x="165" y="140"/>
                      <a:pt x="165" y="140"/>
                      <a:pt x="165" y="140"/>
                    </a:cubicBezTo>
                    <a:cubicBezTo>
                      <a:pt x="156" y="142"/>
                      <a:pt x="145" y="143"/>
                      <a:pt x="135" y="144"/>
                    </a:cubicBezTo>
                    <a:cubicBezTo>
                      <a:pt x="130" y="145"/>
                      <a:pt x="123" y="144"/>
                      <a:pt x="117" y="144"/>
                    </a:cubicBezTo>
                    <a:cubicBezTo>
                      <a:pt x="116" y="144"/>
                      <a:pt x="117" y="145"/>
                      <a:pt x="116" y="145"/>
                    </a:cubicBezTo>
                    <a:cubicBezTo>
                      <a:pt x="114" y="145"/>
                      <a:pt x="116" y="144"/>
                      <a:pt x="115" y="144"/>
                    </a:cubicBezTo>
                    <a:cubicBezTo>
                      <a:pt x="112" y="145"/>
                      <a:pt x="108" y="144"/>
                      <a:pt x="104" y="144"/>
                    </a:cubicBezTo>
                    <a:cubicBezTo>
                      <a:pt x="104" y="144"/>
                      <a:pt x="103" y="144"/>
                      <a:pt x="103" y="145"/>
                    </a:cubicBezTo>
                    <a:cubicBezTo>
                      <a:pt x="99" y="144"/>
                      <a:pt x="93" y="145"/>
                      <a:pt x="89" y="144"/>
                    </a:cubicBezTo>
                    <a:cubicBezTo>
                      <a:pt x="90" y="145"/>
                      <a:pt x="86" y="144"/>
                      <a:pt x="84" y="144"/>
                    </a:cubicBezTo>
                    <a:cubicBezTo>
                      <a:pt x="83" y="144"/>
                      <a:pt x="83" y="144"/>
                      <a:pt x="84" y="143"/>
                    </a:cubicBezTo>
                    <a:cubicBezTo>
                      <a:pt x="80" y="143"/>
                      <a:pt x="79" y="143"/>
                      <a:pt x="75" y="143"/>
                    </a:cubicBezTo>
                    <a:cubicBezTo>
                      <a:pt x="73" y="143"/>
                      <a:pt x="72" y="143"/>
                      <a:pt x="70" y="143"/>
                    </a:cubicBezTo>
                    <a:cubicBezTo>
                      <a:pt x="69" y="142"/>
                      <a:pt x="66" y="142"/>
                      <a:pt x="64" y="141"/>
                    </a:cubicBezTo>
                    <a:cubicBezTo>
                      <a:pt x="64" y="142"/>
                      <a:pt x="61" y="142"/>
                      <a:pt x="59" y="142"/>
                    </a:cubicBezTo>
                    <a:cubicBezTo>
                      <a:pt x="60" y="141"/>
                      <a:pt x="60" y="141"/>
                      <a:pt x="60" y="141"/>
                    </a:cubicBezTo>
                    <a:cubicBezTo>
                      <a:pt x="53" y="140"/>
                      <a:pt x="44" y="138"/>
                      <a:pt x="36" y="137"/>
                    </a:cubicBezTo>
                    <a:cubicBezTo>
                      <a:pt x="35" y="137"/>
                      <a:pt x="35" y="137"/>
                      <a:pt x="35" y="137"/>
                    </a:cubicBezTo>
                    <a:cubicBezTo>
                      <a:pt x="27" y="136"/>
                      <a:pt x="19" y="133"/>
                      <a:pt x="11" y="132"/>
                    </a:cubicBezTo>
                    <a:cubicBezTo>
                      <a:pt x="11" y="133"/>
                      <a:pt x="11" y="133"/>
                      <a:pt x="10" y="132"/>
                    </a:cubicBezTo>
                    <a:cubicBezTo>
                      <a:pt x="11" y="132"/>
                      <a:pt x="11" y="131"/>
                      <a:pt x="11" y="131"/>
                    </a:cubicBezTo>
                    <a:cubicBezTo>
                      <a:pt x="11" y="128"/>
                      <a:pt x="11" y="127"/>
                      <a:pt x="11" y="125"/>
                    </a:cubicBezTo>
                    <a:cubicBezTo>
                      <a:pt x="12" y="124"/>
                      <a:pt x="12" y="123"/>
                      <a:pt x="12" y="123"/>
                    </a:cubicBezTo>
                    <a:cubicBezTo>
                      <a:pt x="14" y="119"/>
                      <a:pt x="15" y="116"/>
                      <a:pt x="15" y="113"/>
                    </a:cubicBezTo>
                    <a:cubicBezTo>
                      <a:pt x="15" y="113"/>
                      <a:pt x="15" y="113"/>
                      <a:pt x="15" y="113"/>
                    </a:cubicBezTo>
                    <a:cubicBezTo>
                      <a:pt x="16" y="110"/>
                      <a:pt x="16" y="106"/>
                      <a:pt x="17" y="102"/>
                    </a:cubicBezTo>
                    <a:cubicBezTo>
                      <a:pt x="16" y="101"/>
                      <a:pt x="17" y="98"/>
                      <a:pt x="16" y="100"/>
                    </a:cubicBezTo>
                    <a:cubicBezTo>
                      <a:pt x="16" y="98"/>
                      <a:pt x="17" y="99"/>
                      <a:pt x="17" y="97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8" y="91"/>
                      <a:pt x="19" y="85"/>
                      <a:pt x="19" y="78"/>
                    </a:cubicBezTo>
                    <a:cubicBezTo>
                      <a:pt x="20" y="76"/>
                      <a:pt x="19" y="71"/>
                      <a:pt x="20" y="67"/>
                    </a:cubicBezTo>
                    <a:cubicBezTo>
                      <a:pt x="20" y="65"/>
                      <a:pt x="20" y="61"/>
                      <a:pt x="19" y="59"/>
                    </a:cubicBezTo>
                    <a:cubicBezTo>
                      <a:pt x="20" y="59"/>
                      <a:pt x="20" y="59"/>
                      <a:pt x="20" y="59"/>
                    </a:cubicBezTo>
                    <a:cubicBezTo>
                      <a:pt x="20" y="56"/>
                      <a:pt x="20" y="51"/>
                      <a:pt x="20" y="47"/>
                    </a:cubicBezTo>
                    <a:cubicBezTo>
                      <a:pt x="20" y="45"/>
                      <a:pt x="19" y="45"/>
                      <a:pt x="19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19" y="41"/>
                      <a:pt x="18" y="40"/>
                      <a:pt x="17" y="39"/>
                    </a:cubicBezTo>
                    <a:cubicBezTo>
                      <a:pt x="17" y="38"/>
                      <a:pt x="17" y="38"/>
                      <a:pt x="17" y="36"/>
                    </a:cubicBezTo>
                    <a:cubicBezTo>
                      <a:pt x="18" y="38"/>
                      <a:pt x="18" y="39"/>
                      <a:pt x="19" y="40"/>
                    </a:cubicBezTo>
                    <a:cubicBezTo>
                      <a:pt x="19" y="37"/>
                      <a:pt x="18" y="35"/>
                      <a:pt x="18" y="33"/>
                    </a:cubicBezTo>
                    <a:cubicBezTo>
                      <a:pt x="18" y="31"/>
                      <a:pt x="18" y="29"/>
                      <a:pt x="17" y="29"/>
                    </a:cubicBezTo>
                    <a:cubicBezTo>
                      <a:pt x="17" y="30"/>
                      <a:pt x="17" y="28"/>
                      <a:pt x="18" y="29"/>
                    </a:cubicBezTo>
                    <a:cubicBezTo>
                      <a:pt x="17" y="27"/>
                      <a:pt x="17" y="26"/>
                      <a:pt x="17" y="25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6" y="26"/>
                      <a:pt x="16" y="24"/>
                      <a:pt x="15" y="25"/>
                    </a:cubicBezTo>
                    <a:cubicBezTo>
                      <a:pt x="16" y="25"/>
                      <a:pt x="16" y="25"/>
                      <a:pt x="16" y="26"/>
                    </a:cubicBezTo>
                    <a:cubicBezTo>
                      <a:pt x="15" y="26"/>
                      <a:pt x="15" y="23"/>
                      <a:pt x="15" y="23"/>
                    </a:cubicBezTo>
                    <a:cubicBezTo>
                      <a:pt x="16" y="22"/>
                      <a:pt x="16" y="24"/>
                      <a:pt x="16" y="23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20"/>
                      <a:pt x="15" y="21"/>
                      <a:pt x="14" y="21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5" y="25"/>
                      <a:pt x="15" y="27"/>
                      <a:pt x="16" y="30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31"/>
                      <a:pt x="17" y="33"/>
                      <a:pt x="17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5"/>
                      <a:pt x="16" y="35"/>
                      <a:pt x="16" y="36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7" y="36"/>
                      <a:pt x="16" y="4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43"/>
                      <a:pt x="17" y="40"/>
                      <a:pt x="17" y="41"/>
                    </a:cubicBezTo>
                    <a:cubicBezTo>
                      <a:pt x="17" y="43"/>
                      <a:pt x="16" y="42"/>
                      <a:pt x="16" y="44"/>
                    </a:cubicBezTo>
                    <a:cubicBezTo>
                      <a:pt x="16" y="46"/>
                      <a:pt x="17" y="51"/>
                      <a:pt x="16" y="54"/>
                    </a:cubicBezTo>
                    <a:cubicBezTo>
                      <a:pt x="16" y="56"/>
                      <a:pt x="17" y="59"/>
                      <a:pt x="17" y="61"/>
                    </a:cubicBezTo>
                    <a:cubicBezTo>
                      <a:pt x="17" y="63"/>
                      <a:pt x="16" y="61"/>
                      <a:pt x="16" y="63"/>
                    </a:cubicBezTo>
                    <a:cubicBezTo>
                      <a:pt x="16" y="63"/>
                      <a:pt x="16" y="63"/>
                      <a:pt x="16" y="63"/>
                    </a:cubicBezTo>
                    <a:cubicBezTo>
                      <a:pt x="16" y="63"/>
                      <a:pt x="15" y="67"/>
                      <a:pt x="16" y="65"/>
                    </a:cubicBezTo>
                    <a:cubicBezTo>
                      <a:pt x="16" y="68"/>
                      <a:pt x="16" y="72"/>
                      <a:pt x="16" y="75"/>
                    </a:cubicBezTo>
                    <a:cubicBezTo>
                      <a:pt x="16" y="74"/>
                      <a:pt x="15" y="74"/>
                      <a:pt x="15" y="75"/>
                    </a:cubicBezTo>
                    <a:cubicBezTo>
                      <a:pt x="15" y="76"/>
                      <a:pt x="15" y="79"/>
                      <a:pt x="15" y="82"/>
                    </a:cubicBezTo>
                    <a:cubicBezTo>
                      <a:pt x="16" y="82"/>
                      <a:pt x="16" y="81"/>
                      <a:pt x="16" y="81"/>
                    </a:cubicBezTo>
                    <a:cubicBezTo>
                      <a:pt x="16" y="81"/>
                      <a:pt x="17" y="82"/>
                      <a:pt x="16" y="83"/>
                    </a:cubicBezTo>
                    <a:cubicBezTo>
                      <a:pt x="16" y="83"/>
                      <a:pt x="15" y="83"/>
                      <a:pt x="15" y="85"/>
                    </a:cubicBezTo>
                    <a:cubicBezTo>
                      <a:pt x="14" y="85"/>
                      <a:pt x="15" y="81"/>
                      <a:pt x="14" y="82"/>
                    </a:cubicBezTo>
                    <a:cubicBezTo>
                      <a:pt x="13" y="81"/>
                      <a:pt x="14" y="77"/>
                      <a:pt x="14" y="76"/>
                    </a:cubicBezTo>
                    <a:cubicBezTo>
                      <a:pt x="14" y="74"/>
                      <a:pt x="14" y="77"/>
                      <a:pt x="13" y="77"/>
                    </a:cubicBezTo>
                    <a:cubicBezTo>
                      <a:pt x="13" y="79"/>
                      <a:pt x="13" y="80"/>
                      <a:pt x="13" y="83"/>
                    </a:cubicBezTo>
                    <a:cubicBezTo>
                      <a:pt x="14" y="83"/>
                      <a:pt x="14" y="82"/>
                      <a:pt x="14" y="83"/>
                    </a:cubicBezTo>
                    <a:cubicBezTo>
                      <a:pt x="15" y="86"/>
                      <a:pt x="13" y="87"/>
                      <a:pt x="13" y="87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13" y="88"/>
                      <a:pt x="13" y="88"/>
                      <a:pt x="13" y="90"/>
                    </a:cubicBezTo>
                    <a:cubicBezTo>
                      <a:pt x="12" y="91"/>
                      <a:pt x="13" y="87"/>
                      <a:pt x="12" y="87"/>
                    </a:cubicBezTo>
                    <a:cubicBezTo>
                      <a:pt x="11" y="88"/>
                      <a:pt x="11" y="88"/>
                      <a:pt x="11" y="88"/>
                    </a:cubicBezTo>
                    <a:cubicBezTo>
                      <a:pt x="11" y="91"/>
                      <a:pt x="12" y="89"/>
                      <a:pt x="12" y="92"/>
                    </a:cubicBezTo>
                    <a:cubicBezTo>
                      <a:pt x="11" y="91"/>
                      <a:pt x="11" y="91"/>
                      <a:pt x="11" y="91"/>
                    </a:cubicBezTo>
                    <a:cubicBezTo>
                      <a:pt x="11" y="93"/>
                      <a:pt x="11" y="93"/>
                      <a:pt x="11" y="93"/>
                    </a:cubicBezTo>
                    <a:cubicBezTo>
                      <a:pt x="12" y="93"/>
                      <a:pt x="12" y="93"/>
                      <a:pt x="12" y="91"/>
                    </a:cubicBezTo>
                    <a:cubicBezTo>
                      <a:pt x="13" y="92"/>
                      <a:pt x="12" y="93"/>
                      <a:pt x="12" y="95"/>
                    </a:cubicBezTo>
                    <a:cubicBezTo>
                      <a:pt x="13" y="96"/>
                      <a:pt x="12" y="94"/>
                      <a:pt x="13" y="94"/>
                    </a:cubicBezTo>
                    <a:cubicBezTo>
                      <a:pt x="14" y="94"/>
                      <a:pt x="13" y="96"/>
                      <a:pt x="13" y="97"/>
                    </a:cubicBezTo>
                    <a:cubicBezTo>
                      <a:pt x="13" y="99"/>
                      <a:pt x="12" y="98"/>
                      <a:pt x="12" y="99"/>
                    </a:cubicBezTo>
                    <a:cubicBezTo>
                      <a:pt x="12" y="98"/>
                      <a:pt x="12" y="97"/>
                      <a:pt x="12" y="97"/>
                    </a:cubicBezTo>
                    <a:cubicBezTo>
                      <a:pt x="12" y="94"/>
                      <a:pt x="11" y="98"/>
                      <a:pt x="11" y="96"/>
                    </a:cubicBezTo>
                    <a:cubicBezTo>
                      <a:pt x="10" y="98"/>
                      <a:pt x="11" y="98"/>
                      <a:pt x="11" y="99"/>
                    </a:cubicBezTo>
                    <a:cubicBezTo>
                      <a:pt x="11" y="99"/>
                      <a:pt x="11" y="100"/>
                      <a:pt x="12" y="99"/>
                    </a:cubicBezTo>
                    <a:cubicBezTo>
                      <a:pt x="13" y="103"/>
                      <a:pt x="10" y="101"/>
                      <a:pt x="10" y="104"/>
                    </a:cubicBezTo>
                    <a:cubicBezTo>
                      <a:pt x="11" y="104"/>
                      <a:pt x="11" y="109"/>
                      <a:pt x="12" y="107"/>
                    </a:cubicBezTo>
                    <a:cubicBezTo>
                      <a:pt x="12" y="108"/>
                      <a:pt x="12" y="109"/>
                      <a:pt x="12" y="110"/>
                    </a:cubicBezTo>
                    <a:cubicBezTo>
                      <a:pt x="11" y="108"/>
                      <a:pt x="11" y="111"/>
                      <a:pt x="11" y="109"/>
                    </a:cubicBezTo>
                    <a:cubicBezTo>
                      <a:pt x="10" y="110"/>
                      <a:pt x="10" y="110"/>
                      <a:pt x="10" y="110"/>
                    </a:cubicBezTo>
                    <a:cubicBezTo>
                      <a:pt x="10" y="108"/>
                      <a:pt x="10" y="108"/>
                      <a:pt x="10" y="108"/>
                    </a:cubicBezTo>
                    <a:cubicBezTo>
                      <a:pt x="9" y="110"/>
                      <a:pt x="8" y="112"/>
                      <a:pt x="8" y="112"/>
                    </a:cubicBezTo>
                    <a:cubicBezTo>
                      <a:pt x="8" y="114"/>
                      <a:pt x="9" y="112"/>
                      <a:pt x="8" y="114"/>
                    </a:cubicBezTo>
                    <a:cubicBezTo>
                      <a:pt x="8" y="113"/>
                      <a:pt x="8" y="114"/>
                      <a:pt x="7" y="115"/>
                    </a:cubicBezTo>
                    <a:cubicBezTo>
                      <a:pt x="8" y="113"/>
                      <a:pt x="8" y="115"/>
                      <a:pt x="8" y="116"/>
                    </a:cubicBezTo>
                    <a:cubicBezTo>
                      <a:pt x="8" y="118"/>
                      <a:pt x="7" y="119"/>
                      <a:pt x="7" y="119"/>
                    </a:cubicBezTo>
                    <a:cubicBezTo>
                      <a:pt x="7" y="117"/>
                      <a:pt x="7" y="117"/>
                      <a:pt x="7" y="117"/>
                    </a:cubicBezTo>
                    <a:cubicBezTo>
                      <a:pt x="7" y="119"/>
                      <a:pt x="6" y="118"/>
                      <a:pt x="6" y="119"/>
                    </a:cubicBezTo>
                    <a:cubicBezTo>
                      <a:pt x="6" y="120"/>
                      <a:pt x="7" y="121"/>
                      <a:pt x="7" y="121"/>
                    </a:cubicBezTo>
                    <a:cubicBezTo>
                      <a:pt x="7" y="122"/>
                      <a:pt x="6" y="123"/>
                      <a:pt x="6" y="123"/>
                    </a:cubicBezTo>
                    <a:cubicBezTo>
                      <a:pt x="6" y="121"/>
                      <a:pt x="6" y="121"/>
                      <a:pt x="6" y="121"/>
                    </a:cubicBezTo>
                    <a:cubicBezTo>
                      <a:pt x="6" y="124"/>
                      <a:pt x="5" y="122"/>
                      <a:pt x="5" y="124"/>
                    </a:cubicBezTo>
                    <a:cubicBezTo>
                      <a:pt x="5" y="125"/>
                      <a:pt x="5" y="125"/>
                      <a:pt x="5" y="125"/>
                    </a:cubicBezTo>
                    <a:cubicBezTo>
                      <a:pt x="5" y="125"/>
                      <a:pt x="5" y="125"/>
                      <a:pt x="5" y="125"/>
                    </a:cubicBezTo>
                    <a:cubicBezTo>
                      <a:pt x="5" y="125"/>
                      <a:pt x="4" y="127"/>
                      <a:pt x="4" y="127"/>
                    </a:cubicBezTo>
                    <a:cubicBezTo>
                      <a:pt x="4" y="127"/>
                      <a:pt x="4" y="127"/>
                      <a:pt x="4" y="127"/>
                    </a:cubicBezTo>
                    <a:cubicBezTo>
                      <a:pt x="4" y="128"/>
                      <a:pt x="4" y="130"/>
                      <a:pt x="3" y="131"/>
                    </a:cubicBezTo>
                    <a:cubicBezTo>
                      <a:pt x="4" y="130"/>
                      <a:pt x="4" y="130"/>
                      <a:pt x="5" y="128"/>
                    </a:cubicBezTo>
                    <a:cubicBezTo>
                      <a:pt x="5" y="127"/>
                      <a:pt x="5" y="130"/>
                      <a:pt x="5" y="130"/>
                    </a:cubicBezTo>
                    <a:cubicBezTo>
                      <a:pt x="5" y="131"/>
                      <a:pt x="0" y="129"/>
                      <a:pt x="7" y="137"/>
                    </a:cubicBezTo>
                    <a:cubicBezTo>
                      <a:pt x="9" y="138"/>
                      <a:pt x="9" y="138"/>
                      <a:pt x="9" y="138"/>
                    </a:cubicBezTo>
                    <a:cubicBezTo>
                      <a:pt x="9" y="138"/>
                      <a:pt x="9" y="138"/>
                      <a:pt x="9" y="138"/>
                    </a:cubicBezTo>
                    <a:cubicBezTo>
                      <a:pt x="10" y="139"/>
                      <a:pt x="12" y="138"/>
                      <a:pt x="13" y="139"/>
                    </a:cubicBezTo>
                    <a:cubicBezTo>
                      <a:pt x="12" y="139"/>
                      <a:pt x="12" y="140"/>
                      <a:pt x="13" y="140"/>
                    </a:cubicBezTo>
                    <a:cubicBezTo>
                      <a:pt x="12" y="139"/>
                      <a:pt x="16" y="139"/>
                      <a:pt x="15" y="139"/>
                    </a:cubicBezTo>
                    <a:cubicBezTo>
                      <a:pt x="18" y="139"/>
                      <a:pt x="15" y="140"/>
                      <a:pt x="15" y="140"/>
                    </a:cubicBezTo>
                    <a:cubicBezTo>
                      <a:pt x="17" y="140"/>
                      <a:pt x="18" y="141"/>
                      <a:pt x="19" y="141"/>
                    </a:cubicBezTo>
                    <a:cubicBezTo>
                      <a:pt x="17" y="140"/>
                      <a:pt x="19" y="140"/>
                      <a:pt x="20" y="140"/>
                    </a:cubicBezTo>
                    <a:cubicBezTo>
                      <a:pt x="22" y="141"/>
                      <a:pt x="19" y="140"/>
                      <a:pt x="21" y="141"/>
                    </a:cubicBezTo>
                    <a:cubicBezTo>
                      <a:pt x="22" y="141"/>
                      <a:pt x="23" y="141"/>
                      <a:pt x="22" y="140"/>
                    </a:cubicBezTo>
                    <a:cubicBezTo>
                      <a:pt x="23" y="141"/>
                      <a:pt x="25" y="140"/>
                      <a:pt x="26" y="141"/>
                    </a:cubicBezTo>
                    <a:cubicBezTo>
                      <a:pt x="26" y="142"/>
                      <a:pt x="23" y="141"/>
                      <a:pt x="24" y="141"/>
                    </a:cubicBezTo>
                    <a:cubicBezTo>
                      <a:pt x="27" y="142"/>
                      <a:pt x="26" y="140"/>
                      <a:pt x="29" y="141"/>
                    </a:cubicBezTo>
                    <a:cubicBezTo>
                      <a:pt x="27" y="140"/>
                      <a:pt x="29" y="139"/>
                      <a:pt x="30" y="139"/>
                    </a:cubicBezTo>
                    <a:cubicBezTo>
                      <a:pt x="33" y="140"/>
                      <a:pt x="29" y="139"/>
                      <a:pt x="30" y="140"/>
                    </a:cubicBezTo>
                    <a:cubicBezTo>
                      <a:pt x="31" y="140"/>
                      <a:pt x="31" y="140"/>
                      <a:pt x="31" y="140"/>
                    </a:cubicBezTo>
                    <a:cubicBezTo>
                      <a:pt x="33" y="142"/>
                      <a:pt x="27" y="141"/>
                      <a:pt x="29" y="142"/>
                    </a:cubicBezTo>
                    <a:cubicBezTo>
                      <a:pt x="30" y="142"/>
                      <a:pt x="30" y="142"/>
                      <a:pt x="30" y="142"/>
                    </a:cubicBezTo>
                    <a:cubicBezTo>
                      <a:pt x="30" y="143"/>
                      <a:pt x="29" y="143"/>
                      <a:pt x="30" y="143"/>
                    </a:cubicBezTo>
                    <a:cubicBezTo>
                      <a:pt x="30" y="143"/>
                      <a:pt x="33" y="144"/>
                      <a:pt x="33" y="144"/>
                    </a:cubicBezTo>
                    <a:cubicBezTo>
                      <a:pt x="34" y="143"/>
                      <a:pt x="32" y="144"/>
                      <a:pt x="32" y="143"/>
                    </a:cubicBezTo>
                    <a:cubicBezTo>
                      <a:pt x="34" y="143"/>
                      <a:pt x="35" y="143"/>
                      <a:pt x="37" y="144"/>
                    </a:cubicBezTo>
                    <a:cubicBezTo>
                      <a:pt x="36" y="144"/>
                      <a:pt x="37" y="144"/>
                      <a:pt x="37" y="145"/>
                    </a:cubicBezTo>
                    <a:cubicBezTo>
                      <a:pt x="38" y="145"/>
                      <a:pt x="37" y="144"/>
                      <a:pt x="39" y="145"/>
                    </a:cubicBezTo>
                    <a:cubicBezTo>
                      <a:pt x="38" y="145"/>
                      <a:pt x="38" y="145"/>
                      <a:pt x="38" y="145"/>
                    </a:cubicBezTo>
                    <a:cubicBezTo>
                      <a:pt x="44" y="146"/>
                      <a:pt x="52" y="147"/>
                      <a:pt x="57" y="147"/>
                    </a:cubicBezTo>
                    <a:cubicBezTo>
                      <a:pt x="58" y="147"/>
                      <a:pt x="60" y="148"/>
                      <a:pt x="63" y="149"/>
                    </a:cubicBezTo>
                    <a:cubicBezTo>
                      <a:pt x="62" y="148"/>
                      <a:pt x="63" y="148"/>
                      <a:pt x="64" y="148"/>
                    </a:cubicBezTo>
                    <a:cubicBezTo>
                      <a:pt x="65" y="149"/>
                      <a:pt x="65" y="149"/>
                      <a:pt x="65" y="149"/>
                    </a:cubicBezTo>
                    <a:cubicBezTo>
                      <a:pt x="67" y="150"/>
                      <a:pt x="69" y="149"/>
                      <a:pt x="71" y="149"/>
                    </a:cubicBezTo>
                    <a:cubicBezTo>
                      <a:pt x="71" y="150"/>
                      <a:pt x="71" y="150"/>
                      <a:pt x="71" y="150"/>
                    </a:cubicBezTo>
                    <a:cubicBezTo>
                      <a:pt x="73" y="150"/>
                      <a:pt x="73" y="149"/>
                      <a:pt x="73" y="149"/>
                    </a:cubicBezTo>
                    <a:cubicBezTo>
                      <a:pt x="74" y="150"/>
                      <a:pt x="74" y="150"/>
                      <a:pt x="74" y="150"/>
                    </a:cubicBezTo>
                    <a:cubicBezTo>
                      <a:pt x="75" y="149"/>
                      <a:pt x="75" y="149"/>
                      <a:pt x="75" y="149"/>
                    </a:cubicBezTo>
                    <a:cubicBezTo>
                      <a:pt x="76" y="149"/>
                      <a:pt x="78" y="149"/>
                      <a:pt x="78" y="150"/>
                    </a:cubicBezTo>
                    <a:cubicBezTo>
                      <a:pt x="79" y="150"/>
                      <a:pt x="79" y="150"/>
                      <a:pt x="78" y="150"/>
                    </a:cubicBezTo>
                    <a:cubicBezTo>
                      <a:pt x="80" y="150"/>
                      <a:pt x="84" y="151"/>
                      <a:pt x="87" y="151"/>
                    </a:cubicBezTo>
                    <a:cubicBezTo>
                      <a:pt x="86" y="150"/>
                      <a:pt x="86" y="150"/>
                      <a:pt x="86" y="150"/>
                    </a:cubicBezTo>
                    <a:cubicBezTo>
                      <a:pt x="86" y="149"/>
                      <a:pt x="86" y="150"/>
                      <a:pt x="88" y="149"/>
                    </a:cubicBezTo>
                    <a:cubicBezTo>
                      <a:pt x="88" y="150"/>
                      <a:pt x="89" y="150"/>
                      <a:pt x="88" y="150"/>
                    </a:cubicBezTo>
                    <a:cubicBezTo>
                      <a:pt x="91" y="152"/>
                      <a:pt x="96" y="151"/>
                      <a:pt x="101" y="152"/>
                    </a:cubicBezTo>
                    <a:cubicBezTo>
                      <a:pt x="102" y="152"/>
                      <a:pt x="102" y="151"/>
                      <a:pt x="102" y="151"/>
                    </a:cubicBezTo>
                    <a:cubicBezTo>
                      <a:pt x="105" y="152"/>
                      <a:pt x="109" y="151"/>
                      <a:pt x="112" y="152"/>
                    </a:cubicBezTo>
                    <a:cubicBezTo>
                      <a:pt x="111" y="151"/>
                      <a:pt x="112" y="150"/>
                      <a:pt x="114" y="150"/>
                    </a:cubicBezTo>
                    <a:cubicBezTo>
                      <a:pt x="116" y="150"/>
                      <a:pt x="115" y="151"/>
                      <a:pt x="117" y="152"/>
                    </a:cubicBezTo>
                    <a:cubicBezTo>
                      <a:pt x="118" y="151"/>
                      <a:pt x="119" y="151"/>
                      <a:pt x="120" y="151"/>
                    </a:cubicBezTo>
                    <a:cubicBezTo>
                      <a:pt x="120" y="151"/>
                      <a:pt x="120" y="151"/>
                      <a:pt x="120" y="151"/>
                    </a:cubicBezTo>
                    <a:cubicBezTo>
                      <a:pt x="121" y="151"/>
                      <a:pt x="123" y="151"/>
                      <a:pt x="124" y="151"/>
                    </a:cubicBezTo>
                    <a:cubicBezTo>
                      <a:pt x="124" y="151"/>
                      <a:pt x="124" y="151"/>
                      <a:pt x="124" y="151"/>
                    </a:cubicBezTo>
                    <a:cubicBezTo>
                      <a:pt x="125" y="151"/>
                      <a:pt x="126" y="152"/>
                      <a:pt x="127" y="151"/>
                    </a:cubicBezTo>
                    <a:cubicBezTo>
                      <a:pt x="128" y="151"/>
                      <a:pt x="130" y="151"/>
                      <a:pt x="131" y="150"/>
                    </a:cubicBezTo>
                    <a:cubicBezTo>
                      <a:pt x="131" y="150"/>
                      <a:pt x="131" y="150"/>
                      <a:pt x="131" y="151"/>
                    </a:cubicBezTo>
                    <a:cubicBezTo>
                      <a:pt x="131" y="150"/>
                      <a:pt x="131" y="150"/>
                      <a:pt x="131" y="150"/>
                    </a:cubicBezTo>
                    <a:cubicBezTo>
                      <a:pt x="133" y="150"/>
                      <a:pt x="133" y="150"/>
                      <a:pt x="133" y="150"/>
                    </a:cubicBezTo>
                    <a:cubicBezTo>
                      <a:pt x="133" y="150"/>
                      <a:pt x="133" y="151"/>
                      <a:pt x="132" y="151"/>
                    </a:cubicBezTo>
                    <a:cubicBezTo>
                      <a:pt x="135" y="151"/>
                      <a:pt x="133" y="150"/>
                      <a:pt x="134" y="150"/>
                    </a:cubicBezTo>
                    <a:cubicBezTo>
                      <a:pt x="136" y="149"/>
                      <a:pt x="136" y="150"/>
                      <a:pt x="137" y="150"/>
                    </a:cubicBezTo>
                    <a:cubicBezTo>
                      <a:pt x="136" y="150"/>
                      <a:pt x="135" y="150"/>
                      <a:pt x="135" y="150"/>
                    </a:cubicBezTo>
                    <a:cubicBezTo>
                      <a:pt x="134" y="151"/>
                      <a:pt x="136" y="150"/>
                      <a:pt x="136" y="151"/>
                    </a:cubicBezTo>
                    <a:cubicBezTo>
                      <a:pt x="136" y="151"/>
                      <a:pt x="136" y="150"/>
                      <a:pt x="138" y="150"/>
                    </a:cubicBezTo>
                    <a:cubicBezTo>
                      <a:pt x="139" y="150"/>
                      <a:pt x="141" y="150"/>
                      <a:pt x="141" y="150"/>
                    </a:cubicBezTo>
                    <a:cubicBezTo>
                      <a:pt x="142" y="150"/>
                      <a:pt x="143" y="150"/>
                      <a:pt x="143" y="150"/>
                    </a:cubicBezTo>
                    <a:cubicBezTo>
                      <a:pt x="143" y="149"/>
                      <a:pt x="141" y="149"/>
                      <a:pt x="141" y="149"/>
                    </a:cubicBezTo>
                    <a:cubicBezTo>
                      <a:pt x="142" y="149"/>
                      <a:pt x="143" y="149"/>
                      <a:pt x="143" y="149"/>
                    </a:cubicBezTo>
                    <a:cubicBezTo>
                      <a:pt x="143" y="149"/>
                      <a:pt x="143" y="149"/>
                      <a:pt x="143" y="149"/>
                    </a:cubicBezTo>
                    <a:cubicBezTo>
                      <a:pt x="143" y="149"/>
                      <a:pt x="146" y="149"/>
                      <a:pt x="144" y="148"/>
                    </a:cubicBezTo>
                    <a:cubicBezTo>
                      <a:pt x="146" y="149"/>
                      <a:pt x="146" y="149"/>
                      <a:pt x="146" y="149"/>
                    </a:cubicBezTo>
                    <a:cubicBezTo>
                      <a:pt x="147" y="149"/>
                      <a:pt x="148" y="149"/>
                      <a:pt x="149" y="148"/>
                    </a:cubicBezTo>
                    <a:cubicBezTo>
                      <a:pt x="150" y="149"/>
                      <a:pt x="149" y="150"/>
                      <a:pt x="151" y="150"/>
                    </a:cubicBezTo>
                    <a:cubicBezTo>
                      <a:pt x="153" y="149"/>
                      <a:pt x="153" y="149"/>
                      <a:pt x="153" y="149"/>
                    </a:cubicBezTo>
                    <a:cubicBezTo>
                      <a:pt x="154" y="148"/>
                      <a:pt x="154" y="149"/>
                      <a:pt x="154" y="149"/>
                    </a:cubicBezTo>
                    <a:cubicBezTo>
                      <a:pt x="158" y="149"/>
                      <a:pt x="158" y="147"/>
                      <a:pt x="161" y="147"/>
                    </a:cubicBezTo>
                    <a:cubicBezTo>
                      <a:pt x="160" y="148"/>
                      <a:pt x="161" y="148"/>
                      <a:pt x="162" y="148"/>
                    </a:cubicBezTo>
                    <a:cubicBezTo>
                      <a:pt x="162" y="147"/>
                      <a:pt x="162" y="147"/>
                      <a:pt x="163" y="147"/>
                    </a:cubicBezTo>
                    <a:cubicBezTo>
                      <a:pt x="162" y="147"/>
                      <a:pt x="162" y="148"/>
                      <a:pt x="161" y="147"/>
                    </a:cubicBezTo>
                    <a:cubicBezTo>
                      <a:pt x="161" y="147"/>
                      <a:pt x="162" y="147"/>
                      <a:pt x="163" y="147"/>
                    </a:cubicBezTo>
                    <a:cubicBezTo>
                      <a:pt x="166" y="148"/>
                      <a:pt x="171" y="146"/>
                      <a:pt x="176" y="146"/>
                    </a:cubicBezTo>
                    <a:cubicBezTo>
                      <a:pt x="175" y="145"/>
                      <a:pt x="178" y="145"/>
                      <a:pt x="178" y="144"/>
                    </a:cubicBezTo>
                    <a:cubicBezTo>
                      <a:pt x="178" y="145"/>
                      <a:pt x="181" y="144"/>
                      <a:pt x="182" y="144"/>
                    </a:cubicBezTo>
                    <a:cubicBezTo>
                      <a:pt x="181" y="143"/>
                      <a:pt x="181" y="143"/>
                      <a:pt x="181" y="143"/>
                    </a:cubicBezTo>
                    <a:cubicBezTo>
                      <a:pt x="184" y="143"/>
                      <a:pt x="185" y="141"/>
                      <a:pt x="187" y="142"/>
                    </a:cubicBezTo>
                    <a:cubicBezTo>
                      <a:pt x="188" y="142"/>
                      <a:pt x="186" y="142"/>
                      <a:pt x="186" y="143"/>
                    </a:cubicBezTo>
                    <a:cubicBezTo>
                      <a:pt x="188" y="143"/>
                      <a:pt x="191" y="141"/>
                      <a:pt x="193" y="141"/>
                    </a:cubicBezTo>
                    <a:cubicBezTo>
                      <a:pt x="193" y="141"/>
                      <a:pt x="192" y="141"/>
                      <a:pt x="194" y="140"/>
                    </a:cubicBezTo>
                    <a:cubicBezTo>
                      <a:pt x="195" y="140"/>
                      <a:pt x="198" y="140"/>
                      <a:pt x="198" y="140"/>
                    </a:cubicBezTo>
                    <a:cubicBezTo>
                      <a:pt x="199" y="139"/>
                      <a:pt x="199" y="139"/>
                      <a:pt x="200" y="139"/>
                    </a:cubicBezTo>
                    <a:cubicBezTo>
                      <a:pt x="200" y="139"/>
                      <a:pt x="200" y="139"/>
                      <a:pt x="199" y="140"/>
                    </a:cubicBezTo>
                    <a:cubicBezTo>
                      <a:pt x="201" y="139"/>
                      <a:pt x="203" y="138"/>
                      <a:pt x="205" y="138"/>
                    </a:cubicBezTo>
                    <a:cubicBezTo>
                      <a:pt x="206" y="138"/>
                      <a:pt x="209" y="136"/>
                      <a:pt x="211" y="136"/>
                    </a:cubicBezTo>
                    <a:cubicBezTo>
                      <a:pt x="212" y="135"/>
                      <a:pt x="215" y="135"/>
                      <a:pt x="215" y="134"/>
                    </a:cubicBezTo>
                    <a:cubicBezTo>
                      <a:pt x="215" y="134"/>
                      <a:pt x="215" y="134"/>
                      <a:pt x="215" y="134"/>
                    </a:cubicBezTo>
                    <a:cubicBezTo>
                      <a:pt x="216" y="134"/>
                      <a:pt x="217" y="133"/>
                      <a:pt x="218" y="133"/>
                    </a:cubicBezTo>
                    <a:cubicBezTo>
                      <a:pt x="217" y="133"/>
                      <a:pt x="217" y="133"/>
                      <a:pt x="217" y="133"/>
                    </a:cubicBezTo>
                    <a:cubicBezTo>
                      <a:pt x="217" y="135"/>
                      <a:pt x="222" y="132"/>
                      <a:pt x="222" y="131"/>
                    </a:cubicBezTo>
                    <a:cubicBezTo>
                      <a:pt x="221" y="132"/>
                      <a:pt x="223" y="130"/>
                      <a:pt x="222" y="130"/>
                    </a:cubicBezTo>
                    <a:cubicBezTo>
                      <a:pt x="223" y="128"/>
                      <a:pt x="223" y="128"/>
                      <a:pt x="223" y="128"/>
                    </a:cubicBezTo>
                    <a:cubicBezTo>
                      <a:pt x="224" y="126"/>
                      <a:pt x="223" y="128"/>
                      <a:pt x="224" y="126"/>
                    </a:cubicBezTo>
                    <a:cubicBezTo>
                      <a:pt x="224" y="124"/>
                      <a:pt x="225" y="125"/>
                      <a:pt x="224" y="126"/>
                    </a:cubicBezTo>
                    <a:cubicBezTo>
                      <a:pt x="225" y="125"/>
                      <a:pt x="225" y="123"/>
                      <a:pt x="226" y="122"/>
                    </a:cubicBezTo>
                    <a:cubicBezTo>
                      <a:pt x="225" y="123"/>
                      <a:pt x="225" y="123"/>
                      <a:pt x="225" y="122"/>
                    </a:cubicBezTo>
                    <a:cubicBezTo>
                      <a:pt x="225" y="122"/>
                      <a:pt x="226" y="122"/>
                      <a:pt x="226" y="122"/>
                    </a:cubicBezTo>
                    <a:cubicBezTo>
                      <a:pt x="226" y="121"/>
                      <a:pt x="226" y="121"/>
                      <a:pt x="226" y="121"/>
                    </a:cubicBezTo>
                    <a:cubicBezTo>
                      <a:pt x="226" y="121"/>
                      <a:pt x="226" y="121"/>
                      <a:pt x="226" y="121"/>
                    </a:cubicBezTo>
                    <a:cubicBezTo>
                      <a:pt x="226" y="121"/>
                      <a:pt x="226" y="122"/>
                      <a:pt x="226" y="122"/>
                    </a:cubicBezTo>
                    <a:cubicBezTo>
                      <a:pt x="226" y="122"/>
                      <a:pt x="226" y="121"/>
                      <a:pt x="226" y="121"/>
                    </a:cubicBezTo>
                    <a:cubicBezTo>
                      <a:pt x="226" y="121"/>
                      <a:pt x="226" y="120"/>
                      <a:pt x="226" y="120"/>
                    </a:cubicBezTo>
                    <a:cubicBezTo>
                      <a:pt x="226" y="120"/>
                      <a:pt x="226" y="119"/>
                      <a:pt x="227" y="119"/>
                    </a:cubicBezTo>
                    <a:cubicBezTo>
                      <a:pt x="227" y="120"/>
                      <a:pt x="227" y="120"/>
                      <a:pt x="227" y="120"/>
                    </a:cubicBezTo>
                    <a:cubicBezTo>
                      <a:pt x="227" y="119"/>
                      <a:pt x="227" y="116"/>
                      <a:pt x="227" y="116"/>
                    </a:cubicBezTo>
                    <a:cubicBezTo>
                      <a:pt x="228" y="113"/>
                      <a:pt x="228" y="107"/>
                      <a:pt x="228" y="105"/>
                    </a:cubicBezTo>
                    <a:cubicBezTo>
                      <a:pt x="228" y="105"/>
                      <a:pt x="228" y="105"/>
                      <a:pt x="228" y="105"/>
                    </a:cubicBezTo>
                    <a:cubicBezTo>
                      <a:pt x="228" y="103"/>
                      <a:pt x="228" y="102"/>
                      <a:pt x="228" y="102"/>
                    </a:cubicBezTo>
                    <a:cubicBezTo>
                      <a:pt x="228" y="101"/>
                      <a:pt x="229" y="101"/>
                      <a:pt x="229" y="99"/>
                    </a:cubicBezTo>
                    <a:cubicBezTo>
                      <a:pt x="229" y="99"/>
                      <a:pt x="228" y="99"/>
                      <a:pt x="228" y="99"/>
                    </a:cubicBezTo>
                    <a:cubicBezTo>
                      <a:pt x="229" y="96"/>
                      <a:pt x="228" y="92"/>
                      <a:pt x="229" y="88"/>
                    </a:cubicBezTo>
                    <a:cubicBezTo>
                      <a:pt x="228" y="89"/>
                      <a:pt x="229" y="89"/>
                      <a:pt x="229" y="90"/>
                    </a:cubicBezTo>
                    <a:cubicBezTo>
                      <a:pt x="229" y="87"/>
                      <a:pt x="229" y="84"/>
                      <a:pt x="228" y="82"/>
                    </a:cubicBezTo>
                    <a:cubicBezTo>
                      <a:pt x="228" y="82"/>
                      <a:pt x="228" y="82"/>
                      <a:pt x="229" y="83"/>
                    </a:cubicBezTo>
                    <a:close/>
                    <a:moveTo>
                      <a:pt x="180" y="37"/>
                    </a:moveTo>
                    <a:cubicBezTo>
                      <a:pt x="180" y="37"/>
                      <a:pt x="180" y="37"/>
                      <a:pt x="180" y="37"/>
                    </a:cubicBezTo>
                    <a:cubicBezTo>
                      <a:pt x="180" y="37"/>
                      <a:pt x="180" y="37"/>
                      <a:pt x="180" y="37"/>
                    </a:cubicBezTo>
                    <a:cubicBezTo>
                      <a:pt x="180" y="37"/>
                      <a:pt x="180" y="37"/>
                      <a:pt x="180" y="37"/>
                    </a:cubicBezTo>
                    <a:close/>
                    <a:moveTo>
                      <a:pt x="184" y="42"/>
                    </a:move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2"/>
                      <a:pt x="184" y="42"/>
                      <a:pt x="184" y="42"/>
                    </a:cubicBezTo>
                    <a:close/>
                    <a:moveTo>
                      <a:pt x="187" y="42"/>
                    </a:move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lose/>
                    <a:moveTo>
                      <a:pt x="226" y="118"/>
                    </a:moveTo>
                    <a:cubicBezTo>
                      <a:pt x="226" y="118"/>
                      <a:pt x="226" y="118"/>
                      <a:pt x="226" y="119"/>
                    </a:cubicBezTo>
                    <a:cubicBezTo>
                      <a:pt x="226" y="118"/>
                      <a:pt x="226" y="118"/>
                      <a:pt x="226" y="11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000" kern="0">
                  <a:solidFill>
                    <a:schemeClr val="bg1"/>
                  </a:solidFill>
                  <a:latin typeface="Segoe Print" pitchFamily="2" charset="0"/>
                  <a:cs typeface="Arial" charset="0"/>
                </a:endParaRPr>
              </a:p>
            </p:txBody>
          </p:sp>
        </p:grpSp>
        <p:grpSp>
          <p:nvGrpSpPr>
            <p:cNvPr id="183" name="Grupa 57"/>
            <p:cNvGrpSpPr/>
            <p:nvPr/>
          </p:nvGrpSpPr>
          <p:grpSpPr>
            <a:xfrm>
              <a:off x="4883746" y="2727137"/>
              <a:ext cx="700148" cy="489271"/>
              <a:chOff x="5246340" y="1637308"/>
              <a:chExt cx="1384382" cy="936104"/>
            </a:xfrm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6">
                    <a:lumMod val="60000"/>
                    <a:lumOff val="4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grpSpPr>
          <p:sp>
            <p:nvSpPr>
              <p:cNvPr id="184" name="Freeform 6"/>
              <p:cNvSpPr>
                <a:spLocks/>
              </p:cNvSpPr>
              <p:nvPr/>
            </p:nvSpPr>
            <p:spPr bwMode="auto">
              <a:xfrm>
                <a:off x="5287977" y="1637308"/>
                <a:ext cx="1342745" cy="936104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0" y="134"/>
                  </a:cxn>
                  <a:cxn ang="0">
                    <a:pos x="212" y="131"/>
                  </a:cxn>
                  <a:cxn ang="0">
                    <a:pos x="217" y="37"/>
                  </a:cxn>
                  <a:cxn ang="0">
                    <a:pos x="169" y="0"/>
                  </a:cxn>
                  <a:cxn ang="0">
                    <a:pos x="5" y="5"/>
                  </a:cxn>
                </a:cxnLst>
                <a:rect l="0" t="0" r="r" b="b"/>
                <a:pathLst>
                  <a:path w="225" h="157">
                    <a:moveTo>
                      <a:pt x="5" y="5"/>
                    </a:moveTo>
                    <a:cubicBezTo>
                      <a:pt x="5" y="5"/>
                      <a:pt x="22" y="65"/>
                      <a:pt x="0" y="134"/>
                    </a:cubicBezTo>
                    <a:cubicBezTo>
                      <a:pt x="90" y="157"/>
                      <a:pt x="155" y="151"/>
                      <a:pt x="212" y="131"/>
                    </a:cubicBezTo>
                    <a:cubicBezTo>
                      <a:pt x="225" y="115"/>
                      <a:pt x="217" y="37"/>
                      <a:pt x="217" y="37"/>
                    </a:cubicBezTo>
                    <a:cubicBezTo>
                      <a:pt x="169" y="0"/>
                      <a:pt x="169" y="0"/>
                      <a:pt x="169" y="0"/>
                    </a:cubicBezTo>
                    <a:cubicBezTo>
                      <a:pt x="169" y="0"/>
                      <a:pt x="117" y="14"/>
                      <a:pt x="5" y="5"/>
                    </a:cubicBezTo>
                    <a:close/>
                  </a:path>
                </a:pathLst>
              </a:custGeom>
              <a:grpFill/>
              <a:ln w="9525" cap="flat" cmpd="sng" algn="ctr">
                <a:solidFill>
                  <a:schemeClr val="accent5"/>
                </a:solidFill>
                <a:prstDash val="solid"/>
                <a:headEnd/>
                <a:tailEnd/>
              </a:ln>
              <a:effectLst/>
            </p:spPr>
            <p:txBody>
              <a:bodyPr vert="horz" wrap="square" lIns="72000" tIns="36000" rIns="72000" bIns="36000" numCol="1" anchor="ctr" anchorCtr="1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000" kern="0">
                    <a:solidFill>
                      <a:schemeClr val="bg1"/>
                    </a:solidFill>
                    <a:latin typeface="Segoe Print" pitchFamily="2" charset="0"/>
                    <a:cs typeface="Arial" pitchFamily="34" charset="0"/>
                  </a:rPr>
                  <a:t>P</a:t>
                </a:r>
                <a:endParaRPr lang="pl-PL" sz="2000" kern="0" baseline="-16000">
                  <a:solidFill>
                    <a:schemeClr val="bg1"/>
                  </a:solidFill>
                  <a:latin typeface="Segoe Print" pitchFamily="2" charset="0"/>
                  <a:cs typeface="Arial" pitchFamily="34" charset="0"/>
                </a:endParaRPr>
              </a:p>
            </p:txBody>
          </p:sp>
          <p:sp>
            <p:nvSpPr>
              <p:cNvPr id="185" name="Freeform 38"/>
              <p:cNvSpPr>
                <a:spLocks noEditPoints="1"/>
              </p:cNvSpPr>
              <p:nvPr/>
            </p:nvSpPr>
            <p:spPr bwMode="auto">
              <a:xfrm>
                <a:off x="5246340" y="1637308"/>
                <a:ext cx="1366338" cy="906265"/>
              </a:xfrm>
              <a:custGeom>
                <a:avLst/>
                <a:gdLst/>
                <a:ahLst/>
                <a:cxnLst>
                  <a:cxn ang="0">
                    <a:pos x="226" y="61"/>
                  </a:cxn>
                  <a:cxn ang="0">
                    <a:pos x="217" y="30"/>
                  </a:cxn>
                  <a:cxn ang="0">
                    <a:pos x="190" y="11"/>
                  </a:cxn>
                  <a:cxn ang="0">
                    <a:pos x="145" y="4"/>
                  </a:cxn>
                  <a:cxn ang="0">
                    <a:pos x="92" y="9"/>
                  </a:cxn>
                  <a:cxn ang="0">
                    <a:pos x="135" y="11"/>
                  </a:cxn>
                  <a:cxn ang="0">
                    <a:pos x="208" y="35"/>
                  </a:cxn>
                  <a:cxn ang="0">
                    <a:pos x="187" y="37"/>
                  </a:cxn>
                  <a:cxn ang="0">
                    <a:pos x="185" y="31"/>
                  </a:cxn>
                  <a:cxn ang="0">
                    <a:pos x="183" y="20"/>
                  </a:cxn>
                  <a:cxn ang="0">
                    <a:pos x="178" y="12"/>
                  </a:cxn>
                  <a:cxn ang="0">
                    <a:pos x="176" y="9"/>
                  </a:cxn>
                  <a:cxn ang="0">
                    <a:pos x="175" y="10"/>
                  </a:cxn>
                  <a:cxn ang="0">
                    <a:pos x="176" y="14"/>
                  </a:cxn>
                  <a:cxn ang="0">
                    <a:pos x="177" y="16"/>
                  </a:cxn>
                  <a:cxn ang="0">
                    <a:pos x="175" y="18"/>
                  </a:cxn>
                  <a:cxn ang="0">
                    <a:pos x="176" y="18"/>
                  </a:cxn>
                  <a:cxn ang="0">
                    <a:pos x="176" y="21"/>
                  </a:cxn>
                  <a:cxn ang="0">
                    <a:pos x="176" y="22"/>
                  </a:cxn>
                  <a:cxn ang="0">
                    <a:pos x="178" y="23"/>
                  </a:cxn>
                  <a:cxn ang="0">
                    <a:pos x="177" y="24"/>
                  </a:cxn>
                  <a:cxn ang="0">
                    <a:pos x="178" y="29"/>
                  </a:cxn>
                  <a:cxn ang="0">
                    <a:pos x="178" y="32"/>
                  </a:cxn>
                  <a:cxn ang="0">
                    <a:pos x="178" y="35"/>
                  </a:cxn>
                  <a:cxn ang="0">
                    <a:pos x="178" y="36"/>
                  </a:cxn>
                  <a:cxn ang="0">
                    <a:pos x="179" y="37"/>
                  </a:cxn>
                  <a:cxn ang="0">
                    <a:pos x="180" y="43"/>
                  </a:cxn>
                  <a:cxn ang="0">
                    <a:pos x="184" y="43"/>
                  </a:cxn>
                  <a:cxn ang="0">
                    <a:pos x="186" y="42"/>
                  </a:cxn>
                  <a:cxn ang="0">
                    <a:pos x="188" y="42"/>
                  </a:cxn>
                  <a:cxn ang="0">
                    <a:pos x="192" y="40"/>
                  </a:cxn>
                  <a:cxn ang="0">
                    <a:pos x="195" y="40"/>
                  </a:cxn>
                  <a:cxn ang="0">
                    <a:pos x="199" y="40"/>
                  </a:cxn>
                  <a:cxn ang="0">
                    <a:pos x="206" y="40"/>
                  </a:cxn>
                  <a:cxn ang="0">
                    <a:pos x="212" y="39"/>
                  </a:cxn>
                  <a:cxn ang="0">
                    <a:pos x="221" y="61"/>
                  </a:cxn>
                  <a:cxn ang="0">
                    <a:pos x="214" y="128"/>
                  </a:cxn>
                  <a:cxn ang="0">
                    <a:pos x="117" y="144"/>
                  </a:cxn>
                  <a:cxn ang="0">
                    <a:pos x="59" y="142"/>
                  </a:cxn>
                  <a:cxn ang="0">
                    <a:pos x="17" y="102"/>
                  </a:cxn>
                  <a:cxn ang="0">
                    <a:pos x="17" y="39"/>
                  </a:cxn>
                  <a:cxn ang="0">
                    <a:pos x="16" y="23"/>
                  </a:cxn>
                  <a:cxn ang="0">
                    <a:pos x="16" y="40"/>
                  </a:cxn>
                  <a:cxn ang="0">
                    <a:pos x="15" y="82"/>
                  </a:cxn>
                  <a:cxn ang="0">
                    <a:pos x="13" y="90"/>
                  </a:cxn>
                  <a:cxn ang="0">
                    <a:pos x="12" y="97"/>
                  </a:cxn>
                  <a:cxn ang="0">
                    <a:pos x="8" y="114"/>
                  </a:cxn>
                  <a:cxn ang="0">
                    <a:pos x="5" y="125"/>
                  </a:cxn>
                  <a:cxn ang="0">
                    <a:pos x="15" y="139"/>
                  </a:cxn>
                  <a:cxn ang="0">
                    <a:pos x="31" y="140"/>
                  </a:cxn>
                  <a:cxn ang="0">
                    <a:pos x="63" y="149"/>
                  </a:cxn>
                  <a:cxn ang="0">
                    <a:pos x="86" y="150"/>
                  </a:cxn>
                  <a:cxn ang="0">
                    <a:pos x="124" y="151"/>
                  </a:cxn>
                  <a:cxn ang="0">
                    <a:pos x="138" y="150"/>
                  </a:cxn>
                  <a:cxn ang="0">
                    <a:pos x="154" y="149"/>
                  </a:cxn>
                  <a:cxn ang="0">
                    <a:pos x="186" y="143"/>
                  </a:cxn>
                  <a:cxn ang="0">
                    <a:pos x="217" y="133"/>
                  </a:cxn>
                  <a:cxn ang="0">
                    <a:pos x="226" y="122"/>
                  </a:cxn>
                  <a:cxn ang="0">
                    <a:pos x="229" y="88"/>
                  </a:cxn>
                  <a:cxn ang="0">
                    <a:pos x="184" y="42"/>
                  </a:cxn>
                  <a:cxn ang="0">
                    <a:pos x="226" y="118"/>
                  </a:cxn>
                </a:cxnLst>
                <a:rect l="0" t="0" r="r" b="b"/>
                <a:pathLst>
                  <a:path w="229" h="152">
                    <a:moveTo>
                      <a:pt x="229" y="83"/>
                    </a:moveTo>
                    <a:cubicBezTo>
                      <a:pt x="229" y="81"/>
                      <a:pt x="228" y="79"/>
                      <a:pt x="228" y="78"/>
                    </a:cubicBezTo>
                    <a:cubicBezTo>
                      <a:pt x="228" y="78"/>
                      <a:pt x="228" y="78"/>
                      <a:pt x="228" y="78"/>
                    </a:cubicBezTo>
                    <a:cubicBezTo>
                      <a:pt x="228" y="80"/>
                      <a:pt x="227" y="77"/>
                      <a:pt x="227" y="76"/>
                    </a:cubicBezTo>
                    <a:cubicBezTo>
                      <a:pt x="227" y="76"/>
                      <a:pt x="227" y="76"/>
                      <a:pt x="227" y="76"/>
                    </a:cubicBezTo>
                    <a:cubicBezTo>
                      <a:pt x="227" y="74"/>
                      <a:pt x="227" y="74"/>
                      <a:pt x="227" y="72"/>
                    </a:cubicBezTo>
                    <a:cubicBezTo>
                      <a:pt x="227" y="71"/>
                      <a:pt x="227" y="73"/>
                      <a:pt x="227" y="73"/>
                    </a:cubicBezTo>
                    <a:cubicBezTo>
                      <a:pt x="228" y="72"/>
                      <a:pt x="228" y="68"/>
                      <a:pt x="228" y="68"/>
                    </a:cubicBezTo>
                    <a:cubicBezTo>
                      <a:pt x="228" y="67"/>
                      <a:pt x="228" y="67"/>
                      <a:pt x="227" y="67"/>
                    </a:cubicBezTo>
                    <a:cubicBezTo>
                      <a:pt x="227" y="65"/>
                      <a:pt x="228" y="66"/>
                      <a:pt x="228" y="65"/>
                    </a:cubicBezTo>
                    <a:cubicBezTo>
                      <a:pt x="226" y="61"/>
                      <a:pt x="226" y="61"/>
                      <a:pt x="226" y="61"/>
                    </a:cubicBezTo>
                    <a:cubicBezTo>
                      <a:pt x="226" y="61"/>
                      <a:pt x="227" y="60"/>
                      <a:pt x="227" y="61"/>
                    </a:cubicBezTo>
                    <a:cubicBezTo>
                      <a:pt x="227" y="58"/>
                      <a:pt x="225" y="56"/>
                      <a:pt x="225" y="54"/>
                    </a:cubicBezTo>
                    <a:cubicBezTo>
                      <a:pt x="225" y="53"/>
                      <a:pt x="224" y="50"/>
                      <a:pt x="224" y="49"/>
                    </a:cubicBezTo>
                    <a:cubicBezTo>
                      <a:pt x="225" y="49"/>
                      <a:pt x="224" y="50"/>
                      <a:pt x="225" y="50"/>
                    </a:cubicBezTo>
                    <a:cubicBezTo>
                      <a:pt x="225" y="49"/>
                      <a:pt x="225" y="49"/>
                      <a:pt x="225" y="49"/>
                    </a:cubicBezTo>
                    <a:cubicBezTo>
                      <a:pt x="225" y="51"/>
                      <a:pt x="226" y="48"/>
                      <a:pt x="226" y="49"/>
                    </a:cubicBezTo>
                    <a:cubicBezTo>
                      <a:pt x="226" y="48"/>
                      <a:pt x="226" y="44"/>
                      <a:pt x="226" y="41"/>
                    </a:cubicBezTo>
                    <a:cubicBezTo>
                      <a:pt x="225" y="43"/>
                      <a:pt x="225" y="38"/>
                      <a:pt x="224" y="38"/>
                    </a:cubicBezTo>
                    <a:cubicBezTo>
                      <a:pt x="223" y="36"/>
                      <a:pt x="224" y="36"/>
                      <a:pt x="223" y="35"/>
                    </a:cubicBezTo>
                    <a:cubicBezTo>
                      <a:pt x="221" y="34"/>
                      <a:pt x="219" y="32"/>
                      <a:pt x="216" y="30"/>
                    </a:cubicBezTo>
                    <a:cubicBezTo>
                      <a:pt x="217" y="30"/>
                      <a:pt x="217" y="30"/>
                      <a:pt x="217" y="30"/>
                    </a:cubicBezTo>
                    <a:cubicBezTo>
                      <a:pt x="214" y="29"/>
                      <a:pt x="211" y="26"/>
                      <a:pt x="209" y="25"/>
                    </a:cubicBezTo>
                    <a:cubicBezTo>
                      <a:pt x="209" y="25"/>
                      <a:pt x="209" y="25"/>
                      <a:pt x="209" y="25"/>
                    </a:cubicBezTo>
                    <a:cubicBezTo>
                      <a:pt x="207" y="23"/>
                      <a:pt x="208" y="26"/>
                      <a:pt x="206" y="24"/>
                    </a:cubicBezTo>
                    <a:cubicBezTo>
                      <a:pt x="207" y="24"/>
                      <a:pt x="207" y="24"/>
                      <a:pt x="207" y="24"/>
                    </a:cubicBezTo>
                    <a:cubicBezTo>
                      <a:pt x="205" y="23"/>
                      <a:pt x="204" y="21"/>
                      <a:pt x="202" y="20"/>
                    </a:cubicBezTo>
                    <a:cubicBezTo>
                      <a:pt x="202" y="20"/>
                      <a:pt x="203" y="20"/>
                      <a:pt x="203" y="20"/>
                    </a:cubicBezTo>
                    <a:cubicBezTo>
                      <a:pt x="201" y="19"/>
                      <a:pt x="199" y="18"/>
                      <a:pt x="198" y="17"/>
                    </a:cubicBezTo>
                    <a:cubicBezTo>
                      <a:pt x="198" y="17"/>
                      <a:pt x="198" y="17"/>
                      <a:pt x="199" y="17"/>
                    </a:cubicBezTo>
                    <a:cubicBezTo>
                      <a:pt x="197" y="16"/>
                      <a:pt x="196" y="16"/>
                      <a:pt x="195" y="15"/>
                    </a:cubicBezTo>
                    <a:cubicBezTo>
                      <a:pt x="195" y="15"/>
                      <a:pt x="194" y="14"/>
                      <a:pt x="194" y="14"/>
                    </a:cubicBezTo>
                    <a:cubicBezTo>
                      <a:pt x="193" y="14"/>
                      <a:pt x="191" y="12"/>
                      <a:pt x="190" y="11"/>
                    </a:cubicBezTo>
                    <a:cubicBezTo>
                      <a:pt x="190" y="11"/>
                      <a:pt x="190" y="11"/>
                      <a:pt x="189" y="1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71" y="0"/>
                      <a:pt x="167" y="2"/>
                      <a:pt x="161" y="3"/>
                    </a:cubicBezTo>
                    <a:cubicBezTo>
                      <a:pt x="160" y="2"/>
                      <a:pt x="164" y="2"/>
                      <a:pt x="163" y="2"/>
                    </a:cubicBezTo>
                    <a:cubicBezTo>
                      <a:pt x="163" y="2"/>
                      <a:pt x="161" y="2"/>
                      <a:pt x="158" y="3"/>
                    </a:cubicBezTo>
                    <a:cubicBezTo>
                      <a:pt x="158" y="3"/>
                      <a:pt x="158" y="3"/>
                      <a:pt x="158" y="3"/>
                    </a:cubicBezTo>
                    <a:cubicBezTo>
                      <a:pt x="156" y="3"/>
                      <a:pt x="156" y="3"/>
                      <a:pt x="154" y="3"/>
                    </a:cubicBezTo>
                    <a:cubicBezTo>
                      <a:pt x="154" y="3"/>
                      <a:pt x="154" y="3"/>
                      <a:pt x="154" y="3"/>
                    </a:cubicBezTo>
                    <a:cubicBezTo>
                      <a:pt x="153" y="4"/>
                      <a:pt x="151" y="3"/>
                      <a:pt x="150" y="4"/>
                    </a:cubicBezTo>
                    <a:cubicBezTo>
                      <a:pt x="149" y="3"/>
                      <a:pt x="149" y="3"/>
                      <a:pt x="149" y="3"/>
                    </a:cubicBezTo>
                    <a:cubicBezTo>
                      <a:pt x="148" y="4"/>
                      <a:pt x="147" y="3"/>
                      <a:pt x="145" y="4"/>
                    </a:cubicBezTo>
                    <a:cubicBezTo>
                      <a:pt x="145" y="4"/>
                      <a:pt x="145" y="4"/>
                      <a:pt x="145" y="4"/>
                    </a:cubicBezTo>
                    <a:cubicBezTo>
                      <a:pt x="143" y="4"/>
                      <a:pt x="140" y="6"/>
                      <a:pt x="139" y="5"/>
                    </a:cubicBezTo>
                    <a:cubicBezTo>
                      <a:pt x="137" y="5"/>
                      <a:pt x="135" y="6"/>
                      <a:pt x="134" y="6"/>
                    </a:cubicBezTo>
                    <a:cubicBezTo>
                      <a:pt x="134" y="6"/>
                      <a:pt x="134" y="6"/>
                      <a:pt x="134" y="5"/>
                    </a:cubicBezTo>
                    <a:cubicBezTo>
                      <a:pt x="127" y="6"/>
                      <a:pt x="118" y="7"/>
                      <a:pt x="111" y="8"/>
                    </a:cubicBezTo>
                    <a:cubicBezTo>
                      <a:pt x="111" y="8"/>
                      <a:pt x="111" y="8"/>
                      <a:pt x="111" y="8"/>
                    </a:cubicBezTo>
                    <a:cubicBezTo>
                      <a:pt x="107" y="8"/>
                      <a:pt x="102" y="7"/>
                      <a:pt x="99" y="9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7" y="9"/>
                      <a:pt x="97" y="9"/>
                      <a:pt x="96" y="8"/>
                    </a:cubicBezTo>
                    <a:cubicBezTo>
                      <a:pt x="95" y="9"/>
                      <a:pt x="92" y="9"/>
                      <a:pt x="92" y="9"/>
                    </a:cubicBezTo>
                    <a:cubicBezTo>
                      <a:pt x="91" y="9"/>
                      <a:pt x="92" y="9"/>
                      <a:pt x="92" y="9"/>
                    </a:cubicBezTo>
                    <a:cubicBezTo>
                      <a:pt x="90" y="8"/>
                      <a:pt x="88" y="9"/>
                      <a:pt x="86" y="9"/>
                    </a:cubicBezTo>
                    <a:cubicBezTo>
                      <a:pt x="86" y="9"/>
                      <a:pt x="86" y="9"/>
                      <a:pt x="86" y="9"/>
                    </a:cubicBezTo>
                    <a:cubicBezTo>
                      <a:pt x="76" y="8"/>
                      <a:pt x="64" y="7"/>
                      <a:pt x="55" y="8"/>
                    </a:cubicBezTo>
                    <a:cubicBezTo>
                      <a:pt x="53" y="8"/>
                      <a:pt x="54" y="7"/>
                      <a:pt x="53" y="7"/>
                    </a:cubicBezTo>
                    <a:cubicBezTo>
                      <a:pt x="45" y="8"/>
                      <a:pt x="35" y="6"/>
                      <a:pt x="27" y="7"/>
                    </a:cubicBezTo>
                    <a:cubicBezTo>
                      <a:pt x="21" y="7"/>
                      <a:pt x="19" y="9"/>
                      <a:pt x="19" y="9"/>
                    </a:cubicBezTo>
                    <a:cubicBezTo>
                      <a:pt x="34" y="9"/>
                      <a:pt x="47" y="11"/>
                      <a:pt x="61" y="12"/>
                    </a:cubicBezTo>
                    <a:cubicBezTo>
                      <a:pt x="66" y="12"/>
                      <a:pt x="72" y="12"/>
                      <a:pt x="77" y="12"/>
                    </a:cubicBezTo>
                    <a:cubicBezTo>
                      <a:pt x="96" y="12"/>
                      <a:pt x="115" y="13"/>
                      <a:pt x="134" y="11"/>
                    </a:cubicBezTo>
                    <a:cubicBezTo>
                      <a:pt x="133" y="11"/>
                      <a:pt x="134" y="11"/>
                      <a:pt x="135" y="10"/>
                    </a:cubicBezTo>
                    <a:cubicBezTo>
                      <a:pt x="135" y="11"/>
                      <a:pt x="135" y="11"/>
                      <a:pt x="135" y="11"/>
                    </a:cubicBezTo>
                    <a:cubicBezTo>
                      <a:pt x="137" y="10"/>
                      <a:pt x="137" y="10"/>
                      <a:pt x="137" y="10"/>
                    </a:cubicBezTo>
                    <a:cubicBezTo>
                      <a:pt x="138" y="10"/>
                      <a:pt x="138" y="10"/>
                      <a:pt x="136" y="11"/>
                    </a:cubicBezTo>
                    <a:cubicBezTo>
                      <a:pt x="144" y="10"/>
                      <a:pt x="151" y="9"/>
                      <a:pt x="158" y="8"/>
                    </a:cubicBezTo>
                    <a:cubicBezTo>
                      <a:pt x="159" y="7"/>
                      <a:pt x="162" y="7"/>
                      <a:pt x="162" y="7"/>
                    </a:cubicBezTo>
                    <a:cubicBezTo>
                      <a:pt x="163" y="7"/>
                      <a:pt x="163" y="7"/>
                      <a:pt x="162" y="7"/>
                    </a:cubicBezTo>
                    <a:cubicBezTo>
                      <a:pt x="167" y="6"/>
                      <a:pt x="168" y="6"/>
                      <a:pt x="173" y="6"/>
                    </a:cubicBezTo>
                    <a:cubicBezTo>
                      <a:pt x="182" y="10"/>
                      <a:pt x="200" y="25"/>
                      <a:pt x="214" y="36"/>
                    </a:cubicBezTo>
                    <a:cubicBezTo>
                      <a:pt x="212" y="35"/>
                      <a:pt x="210" y="34"/>
                      <a:pt x="208" y="34"/>
                    </a:cubicBezTo>
                    <a:cubicBezTo>
                      <a:pt x="209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7" y="35"/>
                      <a:pt x="206" y="35"/>
                      <a:pt x="205" y="35"/>
                    </a:cubicBezTo>
                    <a:cubicBezTo>
                      <a:pt x="205" y="35"/>
                      <a:pt x="205" y="35"/>
                      <a:pt x="205" y="35"/>
                    </a:cubicBezTo>
                    <a:cubicBezTo>
                      <a:pt x="205" y="35"/>
                      <a:pt x="205" y="35"/>
                      <a:pt x="205" y="35"/>
                    </a:cubicBezTo>
                    <a:cubicBezTo>
                      <a:pt x="204" y="35"/>
                      <a:pt x="204" y="35"/>
                      <a:pt x="204" y="34"/>
                    </a:cubicBezTo>
                    <a:cubicBezTo>
                      <a:pt x="201" y="34"/>
                      <a:pt x="199" y="34"/>
                      <a:pt x="196" y="34"/>
                    </a:cubicBezTo>
                    <a:cubicBezTo>
                      <a:pt x="194" y="34"/>
                      <a:pt x="192" y="35"/>
                      <a:pt x="189" y="36"/>
                    </a:cubicBezTo>
                    <a:cubicBezTo>
                      <a:pt x="189" y="37"/>
                      <a:pt x="188" y="36"/>
                      <a:pt x="188" y="37"/>
                    </a:cubicBezTo>
                    <a:cubicBezTo>
                      <a:pt x="188" y="37"/>
                      <a:pt x="188" y="37"/>
                      <a:pt x="188" y="37"/>
                    </a:cubicBezTo>
                    <a:cubicBezTo>
                      <a:pt x="188" y="38"/>
                      <a:pt x="188" y="37"/>
                      <a:pt x="187" y="37"/>
                    </a:cubicBezTo>
                    <a:cubicBezTo>
                      <a:pt x="187" y="37"/>
                      <a:pt x="187" y="37"/>
                      <a:pt x="187" y="37"/>
                    </a:cubicBezTo>
                    <a:cubicBezTo>
                      <a:pt x="187" y="38"/>
                      <a:pt x="187" y="36"/>
                      <a:pt x="187" y="37"/>
                    </a:cubicBezTo>
                    <a:cubicBezTo>
                      <a:pt x="186" y="37"/>
                      <a:pt x="187" y="37"/>
                      <a:pt x="187" y="37"/>
                    </a:cubicBezTo>
                    <a:cubicBezTo>
                      <a:pt x="186" y="38"/>
                      <a:pt x="187" y="37"/>
                      <a:pt x="186" y="36"/>
                    </a:cubicBezTo>
                    <a:cubicBezTo>
                      <a:pt x="185" y="36"/>
                      <a:pt x="185" y="36"/>
                      <a:pt x="184" y="37"/>
                    </a:cubicBezTo>
                    <a:cubicBezTo>
                      <a:pt x="184" y="37"/>
                      <a:pt x="184" y="37"/>
                      <a:pt x="184" y="37"/>
                    </a:cubicBezTo>
                    <a:cubicBezTo>
                      <a:pt x="184" y="36"/>
                      <a:pt x="186" y="35"/>
                      <a:pt x="185" y="34"/>
                    </a:cubicBezTo>
                    <a:cubicBezTo>
                      <a:pt x="184" y="34"/>
                      <a:pt x="184" y="34"/>
                      <a:pt x="184" y="34"/>
                    </a:cubicBezTo>
                    <a:cubicBezTo>
                      <a:pt x="185" y="34"/>
                      <a:pt x="185" y="34"/>
                      <a:pt x="185" y="34"/>
                    </a:cubicBezTo>
                    <a:cubicBezTo>
                      <a:pt x="185" y="34"/>
                      <a:pt x="185" y="33"/>
                      <a:pt x="185" y="33"/>
                    </a:cubicBezTo>
                    <a:cubicBezTo>
                      <a:pt x="185" y="33"/>
                      <a:pt x="185" y="33"/>
                      <a:pt x="185" y="33"/>
                    </a:cubicBezTo>
                    <a:cubicBezTo>
                      <a:pt x="186" y="32"/>
                      <a:pt x="184" y="31"/>
                      <a:pt x="185" y="31"/>
                    </a:cubicBezTo>
                    <a:cubicBezTo>
                      <a:pt x="184" y="31"/>
                      <a:pt x="184" y="30"/>
                      <a:pt x="184" y="30"/>
                    </a:cubicBezTo>
                    <a:cubicBezTo>
                      <a:pt x="184" y="30"/>
                      <a:pt x="185" y="30"/>
                      <a:pt x="185" y="30"/>
                    </a:cubicBezTo>
                    <a:cubicBezTo>
                      <a:pt x="185" y="30"/>
                      <a:pt x="185" y="29"/>
                      <a:pt x="185" y="29"/>
                    </a:cubicBezTo>
                    <a:cubicBezTo>
                      <a:pt x="185" y="29"/>
                      <a:pt x="184" y="29"/>
                      <a:pt x="184" y="28"/>
                    </a:cubicBezTo>
                    <a:cubicBezTo>
                      <a:pt x="185" y="28"/>
                      <a:pt x="184" y="28"/>
                      <a:pt x="185" y="28"/>
                    </a:cubicBezTo>
                    <a:cubicBezTo>
                      <a:pt x="184" y="28"/>
                      <a:pt x="183" y="27"/>
                      <a:pt x="184" y="27"/>
                    </a:cubicBezTo>
                    <a:cubicBezTo>
                      <a:pt x="185" y="27"/>
                      <a:pt x="185" y="27"/>
                      <a:pt x="185" y="27"/>
                    </a:cubicBezTo>
                    <a:cubicBezTo>
                      <a:pt x="184" y="26"/>
                      <a:pt x="185" y="25"/>
                      <a:pt x="184" y="24"/>
                    </a:cubicBezTo>
                    <a:cubicBezTo>
                      <a:pt x="184" y="24"/>
                      <a:pt x="184" y="24"/>
                      <a:pt x="184" y="24"/>
                    </a:cubicBezTo>
                    <a:cubicBezTo>
                      <a:pt x="183" y="23"/>
                      <a:pt x="184" y="22"/>
                      <a:pt x="183" y="21"/>
                    </a:cubicBezTo>
                    <a:cubicBezTo>
                      <a:pt x="183" y="21"/>
                      <a:pt x="183" y="20"/>
                      <a:pt x="183" y="20"/>
                    </a:cubicBezTo>
                    <a:cubicBezTo>
                      <a:pt x="183" y="20"/>
                      <a:pt x="183" y="20"/>
                      <a:pt x="182" y="20"/>
                    </a:cubicBezTo>
                    <a:cubicBezTo>
                      <a:pt x="182" y="19"/>
                      <a:pt x="182" y="19"/>
                      <a:pt x="182" y="19"/>
                    </a:cubicBezTo>
                    <a:cubicBezTo>
                      <a:pt x="182" y="19"/>
                      <a:pt x="183" y="18"/>
                      <a:pt x="182" y="18"/>
                    </a:cubicBezTo>
                    <a:cubicBezTo>
                      <a:pt x="182" y="18"/>
                      <a:pt x="182" y="18"/>
                      <a:pt x="182" y="18"/>
                    </a:cubicBezTo>
                    <a:cubicBezTo>
                      <a:pt x="182" y="18"/>
                      <a:pt x="181" y="17"/>
                      <a:pt x="181" y="17"/>
                    </a:cubicBezTo>
                    <a:cubicBezTo>
                      <a:pt x="181" y="17"/>
                      <a:pt x="181" y="16"/>
                      <a:pt x="180" y="17"/>
                    </a:cubicBezTo>
                    <a:cubicBezTo>
                      <a:pt x="180" y="17"/>
                      <a:pt x="181" y="16"/>
                      <a:pt x="180" y="16"/>
                    </a:cubicBezTo>
                    <a:cubicBezTo>
                      <a:pt x="181" y="16"/>
                      <a:pt x="181" y="16"/>
                      <a:pt x="181" y="16"/>
                    </a:cubicBezTo>
                    <a:cubicBezTo>
                      <a:pt x="181" y="15"/>
                      <a:pt x="180" y="15"/>
                      <a:pt x="180" y="14"/>
                    </a:cubicBezTo>
                    <a:cubicBezTo>
                      <a:pt x="180" y="14"/>
                      <a:pt x="179" y="13"/>
                      <a:pt x="179" y="13"/>
                    </a:cubicBezTo>
                    <a:cubicBezTo>
                      <a:pt x="179" y="13"/>
                      <a:pt x="179" y="12"/>
                      <a:pt x="178" y="12"/>
                    </a:cubicBezTo>
                    <a:cubicBezTo>
                      <a:pt x="179" y="12"/>
                      <a:pt x="179" y="12"/>
                      <a:pt x="179" y="12"/>
                    </a:cubicBezTo>
                    <a:cubicBezTo>
                      <a:pt x="178" y="11"/>
                      <a:pt x="178" y="11"/>
                      <a:pt x="178" y="11"/>
                    </a:cubicBezTo>
                    <a:cubicBezTo>
                      <a:pt x="178" y="10"/>
                      <a:pt x="177" y="11"/>
                      <a:pt x="177" y="11"/>
                    </a:cubicBezTo>
                    <a:cubicBezTo>
                      <a:pt x="177" y="10"/>
                      <a:pt x="177" y="10"/>
                      <a:pt x="177" y="10"/>
                    </a:cubicBezTo>
                    <a:cubicBezTo>
                      <a:pt x="177" y="10"/>
                      <a:pt x="176" y="11"/>
                      <a:pt x="176" y="11"/>
                    </a:cubicBezTo>
                    <a:cubicBezTo>
                      <a:pt x="176" y="11"/>
                      <a:pt x="176" y="11"/>
                      <a:pt x="176" y="11"/>
                    </a:cubicBezTo>
                    <a:cubicBezTo>
                      <a:pt x="176" y="10"/>
                      <a:pt x="177" y="10"/>
                      <a:pt x="177" y="10"/>
                    </a:cubicBezTo>
                    <a:cubicBezTo>
                      <a:pt x="177" y="10"/>
                      <a:pt x="176" y="10"/>
                      <a:pt x="177" y="10"/>
                    </a:cubicBezTo>
                    <a:cubicBezTo>
                      <a:pt x="177" y="9"/>
                      <a:pt x="176" y="9"/>
                      <a:pt x="176" y="10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5" y="9"/>
                      <a:pt x="175" y="9"/>
                      <a:pt x="175" y="10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5" y="10"/>
                      <a:pt x="174" y="10"/>
                      <a:pt x="175" y="10"/>
                    </a:cubicBezTo>
                    <a:cubicBezTo>
                      <a:pt x="175" y="9"/>
                      <a:pt x="176" y="9"/>
                      <a:pt x="176" y="9"/>
                    </a:cubicBezTo>
                    <a:cubicBezTo>
                      <a:pt x="174" y="9"/>
                      <a:pt x="174" y="9"/>
                      <a:pt x="174" y="9"/>
                    </a:cubicBezTo>
                    <a:cubicBezTo>
                      <a:pt x="175" y="9"/>
                      <a:pt x="175" y="9"/>
                      <a:pt x="174" y="10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4" y="10"/>
                      <a:pt x="174" y="10"/>
                      <a:pt x="174" y="10"/>
                    </a:cubicBezTo>
                    <a:cubicBezTo>
                      <a:pt x="175" y="10"/>
                      <a:pt x="174" y="11"/>
                      <a:pt x="175" y="11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5" y="10"/>
                      <a:pt x="176" y="10"/>
                      <a:pt x="176" y="11"/>
                    </a:cubicBezTo>
                    <a:cubicBezTo>
                      <a:pt x="175" y="11"/>
                      <a:pt x="175" y="11"/>
                      <a:pt x="175" y="11"/>
                    </a:cubicBezTo>
                    <a:cubicBezTo>
                      <a:pt x="175" y="11"/>
                      <a:pt x="175" y="11"/>
                      <a:pt x="175" y="11"/>
                    </a:cubicBezTo>
                    <a:cubicBezTo>
                      <a:pt x="174" y="12"/>
                      <a:pt x="174" y="12"/>
                      <a:pt x="174" y="12"/>
                    </a:cubicBezTo>
                    <a:cubicBezTo>
                      <a:pt x="176" y="11"/>
                      <a:pt x="175" y="12"/>
                      <a:pt x="175" y="12"/>
                    </a:cubicBezTo>
                    <a:cubicBezTo>
                      <a:pt x="175" y="12"/>
                      <a:pt x="175" y="12"/>
                      <a:pt x="175" y="12"/>
                    </a:cubicBezTo>
                    <a:cubicBezTo>
                      <a:pt x="175" y="12"/>
                      <a:pt x="176" y="11"/>
                      <a:pt x="176" y="12"/>
                    </a:cubicBezTo>
                    <a:cubicBezTo>
                      <a:pt x="176" y="12"/>
                      <a:pt x="175" y="12"/>
                      <a:pt x="175" y="13"/>
                    </a:cubicBezTo>
                    <a:cubicBezTo>
                      <a:pt x="175" y="13"/>
                      <a:pt x="176" y="13"/>
                      <a:pt x="175" y="13"/>
                    </a:cubicBezTo>
                    <a:cubicBezTo>
                      <a:pt x="177" y="14"/>
                      <a:pt x="177" y="14"/>
                      <a:pt x="177" y="14"/>
                    </a:cubicBezTo>
                    <a:cubicBezTo>
                      <a:pt x="177" y="14"/>
                      <a:pt x="176" y="14"/>
                      <a:pt x="176" y="14"/>
                    </a:cubicBezTo>
                    <a:cubicBezTo>
                      <a:pt x="176" y="14"/>
                      <a:pt x="175" y="15"/>
                      <a:pt x="175" y="15"/>
                    </a:cubicBezTo>
                    <a:cubicBezTo>
                      <a:pt x="175" y="15"/>
                      <a:pt x="174" y="15"/>
                      <a:pt x="175" y="15"/>
                    </a:cubicBezTo>
                    <a:cubicBezTo>
                      <a:pt x="174" y="15"/>
                      <a:pt x="174" y="15"/>
                      <a:pt x="174" y="16"/>
                    </a:cubicBezTo>
                    <a:cubicBezTo>
                      <a:pt x="174" y="15"/>
                      <a:pt x="175" y="15"/>
                      <a:pt x="175" y="15"/>
                    </a:cubicBezTo>
                    <a:cubicBezTo>
                      <a:pt x="176" y="14"/>
                      <a:pt x="175" y="15"/>
                      <a:pt x="176" y="14"/>
                    </a:cubicBezTo>
                    <a:cubicBezTo>
                      <a:pt x="176" y="15"/>
                      <a:pt x="176" y="15"/>
                      <a:pt x="176" y="15"/>
                    </a:cubicBezTo>
                    <a:cubicBezTo>
                      <a:pt x="176" y="15"/>
                      <a:pt x="176" y="16"/>
                      <a:pt x="176" y="16"/>
                    </a:cubicBezTo>
                    <a:cubicBezTo>
                      <a:pt x="176" y="16"/>
                      <a:pt x="177" y="16"/>
                      <a:pt x="177" y="16"/>
                    </a:cubicBezTo>
                    <a:cubicBezTo>
                      <a:pt x="177" y="16"/>
                      <a:pt x="177" y="16"/>
                      <a:pt x="178" y="16"/>
                    </a:cubicBezTo>
                    <a:cubicBezTo>
                      <a:pt x="178" y="16"/>
                      <a:pt x="178" y="16"/>
                      <a:pt x="178" y="16"/>
                    </a:cubicBezTo>
                    <a:cubicBezTo>
                      <a:pt x="177" y="16"/>
                      <a:pt x="177" y="16"/>
                      <a:pt x="177" y="16"/>
                    </a:cubicBezTo>
                    <a:cubicBezTo>
                      <a:pt x="176" y="17"/>
                      <a:pt x="177" y="16"/>
                      <a:pt x="176" y="17"/>
                    </a:cubicBezTo>
                    <a:cubicBezTo>
                      <a:pt x="175" y="17"/>
                      <a:pt x="175" y="16"/>
                      <a:pt x="175" y="16"/>
                    </a:cubicBezTo>
                    <a:cubicBezTo>
                      <a:pt x="174" y="16"/>
                      <a:pt x="175" y="16"/>
                      <a:pt x="174" y="17"/>
                    </a:cubicBezTo>
                    <a:cubicBezTo>
                      <a:pt x="175" y="17"/>
                      <a:pt x="175" y="17"/>
                      <a:pt x="175" y="17"/>
                    </a:cubicBezTo>
                    <a:cubicBezTo>
                      <a:pt x="176" y="17"/>
                      <a:pt x="176" y="17"/>
                      <a:pt x="176" y="17"/>
                    </a:cubicBezTo>
                    <a:cubicBezTo>
                      <a:pt x="177" y="16"/>
                      <a:pt x="176" y="17"/>
                      <a:pt x="176" y="17"/>
                    </a:cubicBezTo>
                    <a:cubicBezTo>
                      <a:pt x="175" y="17"/>
                      <a:pt x="175" y="17"/>
                      <a:pt x="175" y="17"/>
                    </a:cubicBezTo>
                    <a:cubicBezTo>
                      <a:pt x="175" y="17"/>
                      <a:pt x="176" y="17"/>
                      <a:pt x="176" y="17"/>
                    </a:cubicBezTo>
                    <a:cubicBezTo>
                      <a:pt x="175" y="18"/>
                      <a:pt x="176" y="17"/>
                      <a:pt x="175" y="17"/>
                    </a:cubicBezTo>
                    <a:cubicBezTo>
                      <a:pt x="174" y="18"/>
                      <a:pt x="174" y="18"/>
                      <a:pt x="174" y="18"/>
                    </a:cubicBezTo>
                    <a:cubicBezTo>
                      <a:pt x="174" y="18"/>
                      <a:pt x="175" y="18"/>
                      <a:pt x="175" y="18"/>
                    </a:cubicBezTo>
                    <a:cubicBezTo>
                      <a:pt x="174" y="18"/>
                      <a:pt x="174" y="18"/>
                      <a:pt x="174" y="18"/>
                    </a:cubicBezTo>
                    <a:cubicBezTo>
                      <a:pt x="175" y="18"/>
                      <a:pt x="175" y="18"/>
                      <a:pt x="175" y="18"/>
                    </a:cubicBezTo>
                    <a:cubicBezTo>
                      <a:pt x="175" y="18"/>
                      <a:pt x="176" y="18"/>
                      <a:pt x="176" y="18"/>
                    </a:cubicBezTo>
                    <a:cubicBezTo>
                      <a:pt x="177" y="17"/>
                      <a:pt x="176" y="18"/>
                      <a:pt x="176" y="18"/>
                    </a:cubicBezTo>
                    <a:cubicBezTo>
                      <a:pt x="177" y="18"/>
                      <a:pt x="176" y="18"/>
                      <a:pt x="177" y="18"/>
                    </a:cubicBezTo>
                    <a:cubicBezTo>
                      <a:pt x="177" y="17"/>
                      <a:pt x="177" y="18"/>
                      <a:pt x="177" y="18"/>
                    </a:cubicBezTo>
                    <a:cubicBezTo>
                      <a:pt x="177" y="18"/>
                      <a:pt x="177" y="18"/>
                      <a:pt x="176" y="18"/>
                    </a:cubicBezTo>
                    <a:cubicBezTo>
                      <a:pt x="176" y="18"/>
                      <a:pt x="176" y="18"/>
                      <a:pt x="176" y="18"/>
                    </a:cubicBezTo>
                    <a:cubicBezTo>
                      <a:pt x="176" y="18"/>
                      <a:pt x="175" y="19"/>
                      <a:pt x="175" y="19"/>
                    </a:cubicBezTo>
                    <a:cubicBezTo>
                      <a:pt x="174" y="19"/>
                      <a:pt x="176" y="18"/>
                      <a:pt x="175" y="19"/>
                    </a:cubicBezTo>
                    <a:cubicBezTo>
                      <a:pt x="175" y="19"/>
                      <a:pt x="176" y="18"/>
                      <a:pt x="176" y="18"/>
                    </a:cubicBezTo>
                    <a:cubicBezTo>
                      <a:pt x="178" y="18"/>
                      <a:pt x="175" y="19"/>
                      <a:pt x="175" y="19"/>
                    </a:cubicBezTo>
                    <a:cubicBezTo>
                      <a:pt x="176" y="19"/>
                      <a:pt x="177" y="19"/>
                      <a:pt x="178" y="19"/>
                    </a:cubicBezTo>
                    <a:cubicBezTo>
                      <a:pt x="178" y="19"/>
                      <a:pt x="179" y="19"/>
                      <a:pt x="178" y="19"/>
                    </a:cubicBezTo>
                    <a:cubicBezTo>
                      <a:pt x="178" y="19"/>
                      <a:pt x="178" y="19"/>
                      <a:pt x="177" y="19"/>
                    </a:cubicBezTo>
                    <a:cubicBezTo>
                      <a:pt x="177" y="19"/>
                      <a:pt x="177" y="19"/>
                      <a:pt x="177" y="19"/>
                    </a:cubicBezTo>
                    <a:cubicBezTo>
                      <a:pt x="176" y="19"/>
                      <a:pt x="176" y="19"/>
                      <a:pt x="176" y="19"/>
                    </a:cubicBezTo>
                    <a:cubicBezTo>
                      <a:pt x="175" y="20"/>
                      <a:pt x="175" y="20"/>
                      <a:pt x="175" y="20"/>
                    </a:cubicBezTo>
                    <a:cubicBezTo>
                      <a:pt x="176" y="20"/>
                      <a:pt x="176" y="20"/>
                      <a:pt x="176" y="20"/>
                    </a:cubicBezTo>
                    <a:cubicBezTo>
                      <a:pt x="176" y="20"/>
                      <a:pt x="176" y="20"/>
                      <a:pt x="176" y="20"/>
                    </a:cubicBezTo>
                    <a:cubicBezTo>
                      <a:pt x="176" y="20"/>
                      <a:pt x="177" y="20"/>
                      <a:pt x="177" y="20"/>
                    </a:cubicBezTo>
                    <a:cubicBezTo>
                      <a:pt x="177" y="20"/>
                      <a:pt x="176" y="21"/>
                      <a:pt x="176" y="21"/>
                    </a:cubicBezTo>
                    <a:cubicBezTo>
                      <a:pt x="175" y="21"/>
                      <a:pt x="175" y="21"/>
                      <a:pt x="175" y="21"/>
                    </a:cubicBezTo>
                    <a:cubicBezTo>
                      <a:pt x="176" y="21"/>
                      <a:pt x="175" y="21"/>
                      <a:pt x="175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7" y="21"/>
                      <a:pt x="175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2"/>
                      <a:pt x="176" y="22"/>
                      <a:pt x="176" y="22"/>
                    </a:cubicBezTo>
                    <a:cubicBezTo>
                      <a:pt x="176" y="22"/>
                      <a:pt x="177" y="22"/>
                      <a:pt x="176" y="22"/>
                    </a:cubicBezTo>
                    <a:cubicBezTo>
                      <a:pt x="177" y="22"/>
                      <a:pt x="176" y="22"/>
                      <a:pt x="177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6" y="22"/>
                      <a:pt x="177" y="22"/>
                      <a:pt x="177" y="22"/>
                    </a:cubicBezTo>
                    <a:cubicBezTo>
                      <a:pt x="177" y="22"/>
                      <a:pt x="177" y="22"/>
                      <a:pt x="177" y="22"/>
                    </a:cubicBezTo>
                    <a:cubicBezTo>
                      <a:pt x="177" y="22"/>
                      <a:pt x="177" y="22"/>
                      <a:pt x="177" y="22"/>
                    </a:cubicBezTo>
                    <a:cubicBezTo>
                      <a:pt x="176" y="22"/>
                      <a:pt x="177" y="22"/>
                      <a:pt x="177" y="23"/>
                    </a:cubicBezTo>
                    <a:cubicBezTo>
                      <a:pt x="177" y="23"/>
                      <a:pt x="176" y="23"/>
                      <a:pt x="176" y="23"/>
                    </a:cubicBezTo>
                    <a:cubicBezTo>
                      <a:pt x="177" y="22"/>
                      <a:pt x="177" y="23"/>
                      <a:pt x="178" y="23"/>
                    </a:cubicBezTo>
                    <a:cubicBezTo>
                      <a:pt x="178" y="23"/>
                      <a:pt x="177" y="23"/>
                      <a:pt x="176" y="23"/>
                    </a:cubicBezTo>
                    <a:cubicBezTo>
                      <a:pt x="177" y="23"/>
                      <a:pt x="176" y="23"/>
                      <a:pt x="177" y="23"/>
                    </a:cubicBezTo>
                    <a:cubicBezTo>
                      <a:pt x="177" y="23"/>
                      <a:pt x="177" y="23"/>
                      <a:pt x="178" y="23"/>
                    </a:cubicBezTo>
                    <a:cubicBezTo>
                      <a:pt x="178" y="23"/>
                      <a:pt x="177" y="23"/>
                      <a:pt x="177" y="23"/>
                    </a:cubicBezTo>
                    <a:cubicBezTo>
                      <a:pt x="177" y="23"/>
                      <a:pt x="178" y="24"/>
                      <a:pt x="178" y="23"/>
                    </a:cubicBezTo>
                    <a:cubicBezTo>
                      <a:pt x="178" y="23"/>
                      <a:pt x="179" y="24"/>
                      <a:pt x="178" y="24"/>
                    </a:cubicBezTo>
                    <a:cubicBezTo>
                      <a:pt x="178" y="24"/>
                      <a:pt x="178" y="24"/>
                      <a:pt x="177" y="24"/>
                    </a:cubicBezTo>
                    <a:cubicBezTo>
                      <a:pt x="177" y="24"/>
                      <a:pt x="179" y="24"/>
                      <a:pt x="179" y="24"/>
                    </a:cubicBezTo>
                    <a:cubicBezTo>
                      <a:pt x="179" y="24"/>
                      <a:pt x="180" y="24"/>
                      <a:pt x="181" y="24"/>
                    </a:cubicBezTo>
                    <a:cubicBezTo>
                      <a:pt x="181" y="24"/>
                      <a:pt x="180" y="24"/>
                      <a:pt x="180" y="24"/>
                    </a:cubicBezTo>
                    <a:cubicBezTo>
                      <a:pt x="180" y="24"/>
                      <a:pt x="180" y="24"/>
                      <a:pt x="180" y="24"/>
                    </a:cubicBezTo>
                    <a:cubicBezTo>
                      <a:pt x="179" y="24"/>
                      <a:pt x="178" y="24"/>
                      <a:pt x="177" y="24"/>
                    </a:cubicBezTo>
                    <a:cubicBezTo>
                      <a:pt x="178" y="24"/>
                      <a:pt x="178" y="24"/>
                      <a:pt x="178" y="24"/>
                    </a:cubicBezTo>
                    <a:cubicBezTo>
                      <a:pt x="177" y="24"/>
                      <a:pt x="177" y="24"/>
                      <a:pt x="177" y="24"/>
                    </a:cubicBezTo>
                    <a:cubicBezTo>
                      <a:pt x="177" y="24"/>
                      <a:pt x="177" y="25"/>
                      <a:pt x="177" y="25"/>
                    </a:cubicBezTo>
                    <a:cubicBezTo>
                      <a:pt x="178" y="25"/>
                      <a:pt x="177" y="25"/>
                      <a:pt x="177" y="25"/>
                    </a:cubicBezTo>
                    <a:cubicBezTo>
                      <a:pt x="178" y="25"/>
                      <a:pt x="178" y="25"/>
                      <a:pt x="178" y="25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77" y="25"/>
                      <a:pt x="178" y="25"/>
                      <a:pt x="177" y="25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77" y="26"/>
                      <a:pt x="177" y="27"/>
                      <a:pt x="179" y="27"/>
                    </a:cubicBezTo>
                    <a:cubicBezTo>
                      <a:pt x="178" y="27"/>
                      <a:pt x="178" y="27"/>
                      <a:pt x="178" y="28"/>
                    </a:cubicBezTo>
                    <a:cubicBezTo>
                      <a:pt x="178" y="28"/>
                      <a:pt x="178" y="28"/>
                      <a:pt x="178" y="28"/>
                    </a:cubicBezTo>
                    <a:cubicBezTo>
                      <a:pt x="178" y="28"/>
                      <a:pt x="178" y="28"/>
                      <a:pt x="178" y="28"/>
                    </a:cubicBezTo>
                    <a:cubicBezTo>
                      <a:pt x="177" y="28"/>
                      <a:pt x="178" y="28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7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30"/>
                      <a:pt x="178" y="30"/>
                      <a:pt x="178" y="30"/>
                    </a:cubicBezTo>
                    <a:cubicBezTo>
                      <a:pt x="178" y="30"/>
                      <a:pt x="178" y="30"/>
                      <a:pt x="179" y="30"/>
                    </a:cubicBezTo>
                    <a:cubicBezTo>
                      <a:pt x="180" y="30"/>
                      <a:pt x="179" y="30"/>
                      <a:pt x="179" y="30"/>
                    </a:cubicBezTo>
                    <a:cubicBezTo>
                      <a:pt x="178" y="30"/>
                      <a:pt x="178" y="30"/>
                      <a:pt x="178" y="30"/>
                    </a:cubicBezTo>
                    <a:cubicBezTo>
                      <a:pt x="177" y="31"/>
                      <a:pt x="178" y="31"/>
                      <a:pt x="178" y="32"/>
                    </a:cubicBezTo>
                    <a:cubicBezTo>
                      <a:pt x="178" y="32"/>
                      <a:pt x="178" y="32"/>
                      <a:pt x="178" y="32"/>
                    </a:cubicBezTo>
                    <a:cubicBezTo>
                      <a:pt x="178" y="32"/>
                      <a:pt x="178" y="33"/>
                      <a:pt x="178" y="33"/>
                    </a:cubicBezTo>
                    <a:cubicBezTo>
                      <a:pt x="178" y="33"/>
                      <a:pt x="179" y="33"/>
                      <a:pt x="179" y="33"/>
                    </a:cubicBezTo>
                    <a:cubicBezTo>
                      <a:pt x="180" y="34"/>
                      <a:pt x="178" y="33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9" y="34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9" y="35"/>
                      <a:pt x="179" y="35"/>
                      <a:pt x="179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7" y="35"/>
                      <a:pt x="178" y="35"/>
                      <a:pt x="178" y="36"/>
                    </a:cubicBezTo>
                    <a:cubicBezTo>
                      <a:pt x="178" y="35"/>
                      <a:pt x="178" y="35"/>
                      <a:pt x="178" y="36"/>
                    </a:cubicBezTo>
                    <a:cubicBezTo>
                      <a:pt x="178" y="36"/>
                      <a:pt x="178" y="36"/>
                      <a:pt x="179" y="36"/>
                    </a:cubicBezTo>
                    <a:cubicBezTo>
                      <a:pt x="179" y="36"/>
                      <a:pt x="179" y="36"/>
                      <a:pt x="178" y="36"/>
                    </a:cubicBezTo>
                    <a:cubicBezTo>
                      <a:pt x="179" y="36"/>
                      <a:pt x="179" y="36"/>
                      <a:pt x="179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9" y="36"/>
                      <a:pt x="179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5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7"/>
                      <a:pt x="178" y="37"/>
                      <a:pt x="178" y="37"/>
                    </a:cubicBezTo>
                    <a:cubicBezTo>
                      <a:pt x="179" y="36"/>
                      <a:pt x="179" y="36"/>
                      <a:pt x="179" y="36"/>
                    </a:cubicBezTo>
                    <a:cubicBezTo>
                      <a:pt x="179" y="36"/>
                      <a:pt x="179" y="37"/>
                      <a:pt x="179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9" y="37"/>
                      <a:pt x="178" y="37"/>
                      <a:pt x="179" y="37"/>
                    </a:cubicBezTo>
                    <a:cubicBezTo>
                      <a:pt x="178" y="37"/>
                      <a:pt x="178" y="37"/>
                      <a:pt x="178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8" y="37"/>
                      <a:pt x="177" y="37"/>
                      <a:pt x="177" y="37"/>
                    </a:cubicBezTo>
                    <a:cubicBezTo>
                      <a:pt x="178" y="38"/>
                      <a:pt x="178" y="38"/>
                      <a:pt x="178" y="38"/>
                    </a:cubicBezTo>
                    <a:cubicBezTo>
                      <a:pt x="178" y="38"/>
                      <a:pt x="178" y="38"/>
                      <a:pt x="177" y="38"/>
                    </a:cubicBezTo>
                    <a:cubicBezTo>
                      <a:pt x="177" y="38"/>
                      <a:pt x="179" y="38"/>
                      <a:pt x="178" y="39"/>
                    </a:cubicBezTo>
                    <a:cubicBezTo>
                      <a:pt x="178" y="38"/>
                      <a:pt x="178" y="38"/>
                      <a:pt x="177" y="39"/>
                    </a:cubicBezTo>
                    <a:cubicBezTo>
                      <a:pt x="178" y="39"/>
                      <a:pt x="178" y="39"/>
                      <a:pt x="178" y="39"/>
                    </a:cubicBezTo>
                    <a:cubicBezTo>
                      <a:pt x="178" y="39"/>
                      <a:pt x="177" y="39"/>
                      <a:pt x="178" y="38"/>
                    </a:cubicBezTo>
                    <a:cubicBezTo>
                      <a:pt x="178" y="39"/>
                      <a:pt x="178" y="39"/>
                      <a:pt x="178" y="39"/>
                    </a:cubicBezTo>
                    <a:cubicBezTo>
                      <a:pt x="177" y="39"/>
                      <a:pt x="177" y="39"/>
                      <a:pt x="177" y="40"/>
                    </a:cubicBezTo>
                    <a:cubicBezTo>
                      <a:pt x="177" y="40"/>
                      <a:pt x="178" y="41"/>
                      <a:pt x="180" y="43"/>
                    </a:cubicBezTo>
                    <a:cubicBezTo>
                      <a:pt x="180" y="43"/>
                      <a:pt x="180" y="43"/>
                      <a:pt x="180" y="43"/>
                    </a:cubicBezTo>
                    <a:cubicBezTo>
                      <a:pt x="181" y="44"/>
                      <a:pt x="181" y="43"/>
                      <a:pt x="181" y="44"/>
                    </a:cubicBezTo>
                    <a:cubicBezTo>
                      <a:pt x="181" y="43"/>
                      <a:pt x="181" y="43"/>
                      <a:pt x="181" y="43"/>
                    </a:cubicBezTo>
                    <a:cubicBezTo>
                      <a:pt x="181" y="43"/>
                      <a:pt x="181" y="41"/>
                      <a:pt x="181" y="42"/>
                    </a:cubicBezTo>
                    <a:cubicBezTo>
                      <a:pt x="182" y="43"/>
                      <a:pt x="181" y="43"/>
                      <a:pt x="181" y="43"/>
                    </a:cubicBezTo>
                    <a:cubicBezTo>
                      <a:pt x="182" y="44"/>
                      <a:pt x="182" y="42"/>
                      <a:pt x="182" y="43"/>
                    </a:cubicBezTo>
                    <a:cubicBezTo>
                      <a:pt x="182" y="43"/>
                      <a:pt x="182" y="42"/>
                      <a:pt x="182" y="42"/>
                    </a:cubicBezTo>
                    <a:cubicBezTo>
                      <a:pt x="182" y="42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4" y="43"/>
                      <a:pt x="184" y="43"/>
                      <a:pt x="184" y="43"/>
                    </a:cubicBezTo>
                    <a:cubicBezTo>
                      <a:pt x="184" y="42"/>
                      <a:pt x="185" y="43"/>
                      <a:pt x="185" y="42"/>
                    </a:cubicBezTo>
                    <a:cubicBezTo>
                      <a:pt x="185" y="43"/>
                      <a:pt x="185" y="43"/>
                      <a:pt x="185" y="43"/>
                    </a:cubicBezTo>
                    <a:cubicBezTo>
                      <a:pt x="185" y="42"/>
                      <a:pt x="185" y="42"/>
                      <a:pt x="185" y="42"/>
                    </a:cubicBezTo>
                    <a:cubicBezTo>
                      <a:pt x="185" y="42"/>
                      <a:pt x="185" y="42"/>
                      <a:pt x="185" y="42"/>
                    </a:cubicBezTo>
                    <a:cubicBezTo>
                      <a:pt x="185" y="43"/>
                      <a:pt x="185" y="43"/>
                      <a:pt x="185" y="43"/>
                    </a:cubicBezTo>
                    <a:cubicBezTo>
                      <a:pt x="185" y="42"/>
                      <a:pt x="186" y="43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3"/>
                      <a:pt x="186" y="43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6" y="42"/>
                      <a:pt x="186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3"/>
                    </a:cubicBezTo>
                    <a:cubicBezTo>
                      <a:pt x="187" y="43"/>
                      <a:pt x="187" y="43"/>
                      <a:pt x="187" y="43"/>
                    </a:cubicBezTo>
                    <a:cubicBezTo>
                      <a:pt x="187" y="43"/>
                      <a:pt x="187" y="42"/>
                      <a:pt x="187" y="42"/>
                    </a:cubicBezTo>
                    <a:cubicBezTo>
                      <a:pt x="188" y="43"/>
                      <a:pt x="188" y="42"/>
                      <a:pt x="188" y="42"/>
                    </a:cubicBezTo>
                    <a:cubicBezTo>
                      <a:pt x="188" y="42"/>
                      <a:pt x="188" y="42"/>
                      <a:pt x="188" y="42"/>
                    </a:cubicBezTo>
                    <a:cubicBezTo>
                      <a:pt x="189" y="42"/>
                      <a:pt x="189" y="41"/>
                      <a:pt x="189" y="42"/>
                    </a:cubicBezTo>
                    <a:cubicBezTo>
                      <a:pt x="189" y="41"/>
                      <a:pt x="189" y="42"/>
                      <a:pt x="189" y="42"/>
                    </a:cubicBezTo>
                    <a:cubicBezTo>
                      <a:pt x="189" y="42"/>
                      <a:pt x="189" y="42"/>
                      <a:pt x="189" y="42"/>
                    </a:cubicBezTo>
                    <a:cubicBezTo>
                      <a:pt x="189" y="42"/>
                      <a:pt x="190" y="41"/>
                      <a:pt x="190" y="41"/>
                    </a:cubicBezTo>
                    <a:cubicBezTo>
                      <a:pt x="190" y="41"/>
                      <a:pt x="190" y="42"/>
                      <a:pt x="190" y="42"/>
                    </a:cubicBezTo>
                    <a:cubicBezTo>
                      <a:pt x="190" y="42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1"/>
                      <a:pt x="192" y="41"/>
                      <a:pt x="193" y="41"/>
                    </a:cubicBezTo>
                    <a:cubicBezTo>
                      <a:pt x="193" y="40"/>
                      <a:pt x="193" y="40"/>
                      <a:pt x="193" y="40"/>
                    </a:cubicBezTo>
                    <a:cubicBezTo>
                      <a:pt x="193" y="40"/>
                      <a:pt x="193" y="41"/>
                      <a:pt x="193" y="41"/>
                    </a:cubicBezTo>
                    <a:cubicBezTo>
                      <a:pt x="193" y="39"/>
                      <a:pt x="193" y="39"/>
                      <a:pt x="193" y="39"/>
                    </a:cubicBezTo>
                    <a:cubicBezTo>
                      <a:pt x="193" y="39"/>
                      <a:pt x="193" y="40"/>
                      <a:pt x="193" y="40"/>
                    </a:cubicBezTo>
                    <a:cubicBezTo>
                      <a:pt x="194" y="40"/>
                      <a:pt x="194" y="39"/>
                      <a:pt x="194" y="39"/>
                    </a:cubicBezTo>
                    <a:cubicBezTo>
                      <a:pt x="194" y="39"/>
                      <a:pt x="194" y="38"/>
                      <a:pt x="195" y="38"/>
                    </a:cubicBezTo>
                    <a:cubicBezTo>
                      <a:pt x="195" y="39"/>
                      <a:pt x="194" y="38"/>
                      <a:pt x="194" y="39"/>
                    </a:cubicBezTo>
                    <a:cubicBezTo>
                      <a:pt x="195" y="39"/>
                      <a:pt x="195" y="39"/>
                      <a:pt x="195" y="39"/>
                    </a:cubicBezTo>
                    <a:cubicBezTo>
                      <a:pt x="194" y="39"/>
                      <a:pt x="195" y="40"/>
                      <a:pt x="195" y="40"/>
                    </a:cubicBezTo>
                    <a:cubicBezTo>
                      <a:pt x="195" y="40"/>
                      <a:pt x="195" y="40"/>
                      <a:pt x="196" y="40"/>
                    </a:cubicBezTo>
                    <a:cubicBezTo>
                      <a:pt x="195" y="40"/>
                      <a:pt x="196" y="40"/>
                      <a:pt x="196" y="39"/>
                    </a:cubicBezTo>
                    <a:cubicBezTo>
                      <a:pt x="196" y="39"/>
                      <a:pt x="196" y="40"/>
                      <a:pt x="196" y="40"/>
                    </a:cubicBezTo>
                    <a:cubicBezTo>
                      <a:pt x="197" y="40"/>
                      <a:pt x="197" y="40"/>
                      <a:pt x="197" y="40"/>
                    </a:cubicBezTo>
                    <a:cubicBezTo>
                      <a:pt x="197" y="40"/>
                      <a:pt x="197" y="40"/>
                      <a:pt x="197" y="40"/>
                    </a:cubicBezTo>
                    <a:cubicBezTo>
                      <a:pt x="197" y="40"/>
                      <a:pt x="198" y="40"/>
                      <a:pt x="198" y="39"/>
                    </a:cubicBezTo>
                    <a:cubicBezTo>
                      <a:pt x="198" y="40"/>
                      <a:pt x="198" y="40"/>
                      <a:pt x="198" y="40"/>
                    </a:cubicBezTo>
                    <a:cubicBezTo>
                      <a:pt x="199" y="40"/>
                      <a:pt x="198" y="38"/>
                      <a:pt x="199" y="39"/>
                    </a:cubicBezTo>
                    <a:cubicBezTo>
                      <a:pt x="199" y="39"/>
                      <a:pt x="199" y="39"/>
                      <a:pt x="199" y="39"/>
                    </a:cubicBezTo>
                    <a:cubicBezTo>
                      <a:pt x="199" y="39"/>
                      <a:pt x="199" y="40"/>
                      <a:pt x="199" y="39"/>
                    </a:cubicBezTo>
                    <a:cubicBezTo>
                      <a:pt x="199" y="40"/>
                      <a:pt x="199" y="40"/>
                      <a:pt x="199" y="40"/>
                    </a:cubicBezTo>
                    <a:cubicBezTo>
                      <a:pt x="199" y="39"/>
                      <a:pt x="200" y="39"/>
                      <a:pt x="200" y="39"/>
                    </a:cubicBezTo>
                    <a:cubicBezTo>
                      <a:pt x="200" y="40"/>
                      <a:pt x="200" y="40"/>
                      <a:pt x="200" y="40"/>
                    </a:cubicBezTo>
                    <a:cubicBezTo>
                      <a:pt x="200" y="40"/>
                      <a:pt x="200" y="39"/>
                      <a:pt x="200" y="39"/>
                    </a:cubicBezTo>
                    <a:cubicBezTo>
                      <a:pt x="200" y="40"/>
                      <a:pt x="200" y="40"/>
                      <a:pt x="200" y="40"/>
                    </a:cubicBezTo>
                    <a:cubicBezTo>
                      <a:pt x="200" y="39"/>
                      <a:pt x="201" y="39"/>
                      <a:pt x="201" y="39"/>
                    </a:cubicBezTo>
                    <a:cubicBezTo>
                      <a:pt x="201" y="40"/>
                      <a:pt x="201" y="40"/>
                      <a:pt x="201" y="40"/>
                    </a:cubicBezTo>
                    <a:cubicBezTo>
                      <a:pt x="202" y="40"/>
                      <a:pt x="204" y="40"/>
                      <a:pt x="205" y="39"/>
                    </a:cubicBezTo>
                    <a:cubicBezTo>
                      <a:pt x="205" y="40"/>
                      <a:pt x="204" y="40"/>
                      <a:pt x="205" y="40"/>
                    </a:cubicBezTo>
                    <a:cubicBezTo>
                      <a:pt x="205" y="40"/>
                      <a:pt x="205" y="40"/>
                      <a:pt x="205" y="40"/>
                    </a:cubicBezTo>
                    <a:cubicBezTo>
                      <a:pt x="205" y="40"/>
                      <a:pt x="205" y="40"/>
                      <a:pt x="205" y="40"/>
                    </a:cubicBezTo>
                    <a:cubicBezTo>
                      <a:pt x="205" y="40"/>
                      <a:pt x="205" y="40"/>
                      <a:pt x="206" y="40"/>
                    </a:cubicBezTo>
                    <a:cubicBezTo>
                      <a:pt x="206" y="40"/>
                      <a:pt x="206" y="40"/>
                      <a:pt x="206" y="40"/>
                    </a:cubicBezTo>
                    <a:cubicBezTo>
                      <a:pt x="206" y="39"/>
                      <a:pt x="206" y="41"/>
                      <a:pt x="206" y="40"/>
                    </a:cubicBezTo>
                    <a:cubicBezTo>
                      <a:pt x="206" y="40"/>
                      <a:pt x="206" y="40"/>
                      <a:pt x="206" y="40"/>
                    </a:cubicBezTo>
                    <a:cubicBezTo>
                      <a:pt x="206" y="40"/>
                      <a:pt x="206" y="41"/>
                      <a:pt x="207" y="40"/>
                    </a:cubicBezTo>
                    <a:cubicBezTo>
                      <a:pt x="207" y="40"/>
                      <a:pt x="207" y="40"/>
                      <a:pt x="207" y="40"/>
                    </a:cubicBezTo>
                    <a:cubicBezTo>
                      <a:pt x="207" y="41"/>
                      <a:pt x="207" y="39"/>
                      <a:pt x="207" y="40"/>
                    </a:cubicBezTo>
                    <a:cubicBezTo>
                      <a:pt x="208" y="40"/>
                      <a:pt x="208" y="40"/>
                      <a:pt x="208" y="39"/>
                    </a:cubicBezTo>
                    <a:cubicBezTo>
                      <a:pt x="208" y="40"/>
                      <a:pt x="208" y="40"/>
                      <a:pt x="208" y="40"/>
                    </a:cubicBezTo>
                    <a:cubicBezTo>
                      <a:pt x="209" y="40"/>
                      <a:pt x="210" y="40"/>
                      <a:pt x="211" y="39"/>
                    </a:cubicBezTo>
                    <a:cubicBezTo>
                      <a:pt x="211" y="40"/>
                      <a:pt x="211" y="40"/>
                      <a:pt x="211" y="40"/>
                    </a:cubicBezTo>
                    <a:cubicBezTo>
                      <a:pt x="211" y="39"/>
                      <a:pt x="212" y="41"/>
                      <a:pt x="212" y="39"/>
                    </a:cubicBezTo>
                    <a:cubicBezTo>
                      <a:pt x="212" y="38"/>
                      <a:pt x="212" y="38"/>
                      <a:pt x="212" y="38"/>
                    </a:cubicBezTo>
                    <a:cubicBezTo>
                      <a:pt x="212" y="39"/>
                      <a:pt x="212" y="39"/>
                      <a:pt x="212" y="39"/>
                    </a:cubicBezTo>
                    <a:cubicBezTo>
                      <a:pt x="213" y="39"/>
                      <a:pt x="213" y="39"/>
                      <a:pt x="213" y="39"/>
                    </a:cubicBezTo>
                    <a:cubicBezTo>
                      <a:pt x="213" y="39"/>
                      <a:pt x="213" y="39"/>
                      <a:pt x="213" y="39"/>
                    </a:cubicBezTo>
                    <a:cubicBezTo>
                      <a:pt x="213" y="39"/>
                      <a:pt x="214" y="39"/>
                      <a:pt x="214" y="39"/>
                    </a:cubicBezTo>
                    <a:cubicBezTo>
                      <a:pt x="214" y="39"/>
                      <a:pt x="214" y="39"/>
                      <a:pt x="214" y="39"/>
                    </a:cubicBezTo>
                    <a:cubicBezTo>
                      <a:pt x="215" y="40"/>
                      <a:pt x="216" y="41"/>
                      <a:pt x="217" y="40"/>
                    </a:cubicBezTo>
                    <a:cubicBezTo>
                      <a:pt x="217" y="40"/>
                      <a:pt x="217" y="41"/>
                      <a:pt x="217" y="41"/>
                    </a:cubicBezTo>
                    <a:cubicBezTo>
                      <a:pt x="218" y="40"/>
                      <a:pt x="219" y="41"/>
                      <a:pt x="220" y="41"/>
                    </a:cubicBezTo>
                    <a:cubicBezTo>
                      <a:pt x="220" y="47"/>
                      <a:pt x="220" y="47"/>
                      <a:pt x="220" y="47"/>
                    </a:cubicBezTo>
                    <a:cubicBezTo>
                      <a:pt x="221" y="61"/>
                      <a:pt x="221" y="61"/>
                      <a:pt x="221" y="61"/>
                    </a:cubicBezTo>
                    <a:cubicBezTo>
                      <a:pt x="222" y="71"/>
                      <a:pt x="223" y="81"/>
                      <a:pt x="223" y="91"/>
                    </a:cubicBezTo>
                    <a:cubicBezTo>
                      <a:pt x="224" y="95"/>
                      <a:pt x="223" y="99"/>
                      <a:pt x="224" y="102"/>
                    </a:cubicBezTo>
                    <a:cubicBezTo>
                      <a:pt x="223" y="102"/>
                      <a:pt x="223" y="102"/>
                      <a:pt x="223" y="102"/>
                    </a:cubicBezTo>
                    <a:cubicBezTo>
                      <a:pt x="224" y="105"/>
                      <a:pt x="223" y="106"/>
                      <a:pt x="222" y="110"/>
                    </a:cubicBezTo>
                    <a:cubicBezTo>
                      <a:pt x="223" y="110"/>
                      <a:pt x="222" y="111"/>
                      <a:pt x="223" y="111"/>
                    </a:cubicBezTo>
                    <a:cubicBezTo>
                      <a:pt x="223" y="112"/>
                      <a:pt x="221" y="113"/>
                      <a:pt x="221" y="115"/>
                    </a:cubicBezTo>
                    <a:cubicBezTo>
                      <a:pt x="221" y="115"/>
                      <a:pt x="222" y="115"/>
                      <a:pt x="222" y="116"/>
                    </a:cubicBezTo>
                    <a:cubicBezTo>
                      <a:pt x="221" y="121"/>
                      <a:pt x="221" y="115"/>
                      <a:pt x="219" y="121"/>
                    </a:cubicBezTo>
                    <a:cubicBezTo>
                      <a:pt x="219" y="122"/>
                      <a:pt x="218" y="125"/>
                      <a:pt x="217" y="126"/>
                    </a:cubicBezTo>
                    <a:cubicBezTo>
                      <a:pt x="218" y="126"/>
                      <a:pt x="217" y="127"/>
                      <a:pt x="217" y="128"/>
                    </a:cubicBezTo>
                    <a:cubicBezTo>
                      <a:pt x="214" y="128"/>
                      <a:pt x="214" y="128"/>
                      <a:pt x="214" y="128"/>
                    </a:cubicBezTo>
                    <a:cubicBezTo>
                      <a:pt x="210" y="130"/>
                      <a:pt x="206" y="131"/>
                      <a:pt x="201" y="132"/>
                    </a:cubicBezTo>
                    <a:cubicBezTo>
                      <a:pt x="202" y="132"/>
                      <a:pt x="202" y="133"/>
                      <a:pt x="201" y="133"/>
                    </a:cubicBezTo>
                    <a:cubicBezTo>
                      <a:pt x="200" y="132"/>
                      <a:pt x="199" y="134"/>
                      <a:pt x="197" y="134"/>
                    </a:cubicBezTo>
                    <a:cubicBezTo>
                      <a:pt x="197" y="134"/>
                      <a:pt x="198" y="134"/>
                      <a:pt x="198" y="133"/>
                    </a:cubicBezTo>
                    <a:cubicBezTo>
                      <a:pt x="194" y="134"/>
                      <a:pt x="191" y="135"/>
                      <a:pt x="187" y="136"/>
                    </a:cubicBezTo>
                    <a:cubicBezTo>
                      <a:pt x="184" y="137"/>
                      <a:pt x="180" y="137"/>
                      <a:pt x="178" y="138"/>
                    </a:cubicBezTo>
                    <a:cubicBezTo>
                      <a:pt x="178" y="138"/>
                      <a:pt x="176" y="138"/>
                      <a:pt x="175" y="138"/>
                    </a:cubicBezTo>
                    <a:cubicBezTo>
                      <a:pt x="173" y="140"/>
                      <a:pt x="168" y="139"/>
                      <a:pt x="165" y="140"/>
                    </a:cubicBezTo>
                    <a:cubicBezTo>
                      <a:pt x="165" y="140"/>
                      <a:pt x="165" y="140"/>
                      <a:pt x="165" y="140"/>
                    </a:cubicBezTo>
                    <a:cubicBezTo>
                      <a:pt x="156" y="142"/>
                      <a:pt x="145" y="143"/>
                      <a:pt x="135" y="144"/>
                    </a:cubicBezTo>
                    <a:cubicBezTo>
                      <a:pt x="130" y="145"/>
                      <a:pt x="123" y="144"/>
                      <a:pt x="117" y="144"/>
                    </a:cubicBezTo>
                    <a:cubicBezTo>
                      <a:pt x="116" y="144"/>
                      <a:pt x="117" y="145"/>
                      <a:pt x="116" y="145"/>
                    </a:cubicBezTo>
                    <a:cubicBezTo>
                      <a:pt x="114" y="145"/>
                      <a:pt x="116" y="144"/>
                      <a:pt x="115" y="144"/>
                    </a:cubicBezTo>
                    <a:cubicBezTo>
                      <a:pt x="112" y="145"/>
                      <a:pt x="108" y="144"/>
                      <a:pt x="104" y="144"/>
                    </a:cubicBezTo>
                    <a:cubicBezTo>
                      <a:pt x="104" y="144"/>
                      <a:pt x="103" y="144"/>
                      <a:pt x="103" y="145"/>
                    </a:cubicBezTo>
                    <a:cubicBezTo>
                      <a:pt x="99" y="144"/>
                      <a:pt x="93" y="145"/>
                      <a:pt x="89" y="144"/>
                    </a:cubicBezTo>
                    <a:cubicBezTo>
                      <a:pt x="90" y="145"/>
                      <a:pt x="86" y="144"/>
                      <a:pt x="84" y="144"/>
                    </a:cubicBezTo>
                    <a:cubicBezTo>
                      <a:pt x="83" y="144"/>
                      <a:pt x="83" y="144"/>
                      <a:pt x="84" y="143"/>
                    </a:cubicBezTo>
                    <a:cubicBezTo>
                      <a:pt x="80" y="143"/>
                      <a:pt x="79" y="143"/>
                      <a:pt x="75" y="143"/>
                    </a:cubicBezTo>
                    <a:cubicBezTo>
                      <a:pt x="73" y="143"/>
                      <a:pt x="72" y="143"/>
                      <a:pt x="70" y="143"/>
                    </a:cubicBezTo>
                    <a:cubicBezTo>
                      <a:pt x="69" y="142"/>
                      <a:pt x="66" y="142"/>
                      <a:pt x="64" y="141"/>
                    </a:cubicBezTo>
                    <a:cubicBezTo>
                      <a:pt x="64" y="142"/>
                      <a:pt x="61" y="142"/>
                      <a:pt x="59" y="142"/>
                    </a:cubicBezTo>
                    <a:cubicBezTo>
                      <a:pt x="60" y="141"/>
                      <a:pt x="60" y="141"/>
                      <a:pt x="60" y="141"/>
                    </a:cubicBezTo>
                    <a:cubicBezTo>
                      <a:pt x="53" y="140"/>
                      <a:pt x="44" y="138"/>
                      <a:pt x="36" y="137"/>
                    </a:cubicBezTo>
                    <a:cubicBezTo>
                      <a:pt x="35" y="137"/>
                      <a:pt x="35" y="137"/>
                      <a:pt x="35" y="137"/>
                    </a:cubicBezTo>
                    <a:cubicBezTo>
                      <a:pt x="27" y="136"/>
                      <a:pt x="19" y="133"/>
                      <a:pt x="11" y="132"/>
                    </a:cubicBezTo>
                    <a:cubicBezTo>
                      <a:pt x="11" y="133"/>
                      <a:pt x="11" y="133"/>
                      <a:pt x="10" y="132"/>
                    </a:cubicBezTo>
                    <a:cubicBezTo>
                      <a:pt x="11" y="132"/>
                      <a:pt x="11" y="131"/>
                      <a:pt x="11" y="131"/>
                    </a:cubicBezTo>
                    <a:cubicBezTo>
                      <a:pt x="11" y="128"/>
                      <a:pt x="11" y="127"/>
                      <a:pt x="11" y="125"/>
                    </a:cubicBezTo>
                    <a:cubicBezTo>
                      <a:pt x="12" y="124"/>
                      <a:pt x="12" y="123"/>
                      <a:pt x="12" y="123"/>
                    </a:cubicBezTo>
                    <a:cubicBezTo>
                      <a:pt x="14" y="119"/>
                      <a:pt x="15" y="116"/>
                      <a:pt x="15" y="113"/>
                    </a:cubicBezTo>
                    <a:cubicBezTo>
                      <a:pt x="15" y="113"/>
                      <a:pt x="15" y="113"/>
                      <a:pt x="15" y="113"/>
                    </a:cubicBezTo>
                    <a:cubicBezTo>
                      <a:pt x="16" y="110"/>
                      <a:pt x="16" y="106"/>
                      <a:pt x="17" y="102"/>
                    </a:cubicBezTo>
                    <a:cubicBezTo>
                      <a:pt x="16" y="101"/>
                      <a:pt x="17" y="98"/>
                      <a:pt x="16" y="100"/>
                    </a:cubicBezTo>
                    <a:cubicBezTo>
                      <a:pt x="16" y="98"/>
                      <a:pt x="17" y="99"/>
                      <a:pt x="17" y="97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8" y="91"/>
                      <a:pt x="19" y="85"/>
                      <a:pt x="19" y="78"/>
                    </a:cubicBezTo>
                    <a:cubicBezTo>
                      <a:pt x="20" y="76"/>
                      <a:pt x="19" y="71"/>
                      <a:pt x="20" y="67"/>
                    </a:cubicBezTo>
                    <a:cubicBezTo>
                      <a:pt x="20" y="65"/>
                      <a:pt x="20" y="61"/>
                      <a:pt x="19" y="59"/>
                    </a:cubicBezTo>
                    <a:cubicBezTo>
                      <a:pt x="20" y="59"/>
                      <a:pt x="20" y="59"/>
                      <a:pt x="20" y="59"/>
                    </a:cubicBezTo>
                    <a:cubicBezTo>
                      <a:pt x="20" y="56"/>
                      <a:pt x="20" y="51"/>
                      <a:pt x="20" y="47"/>
                    </a:cubicBezTo>
                    <a:cubicBezTo>
                      <a:pt x="20" y="45"/>
                      <a:pt x="19" y="45"/>
                      <a:pt x="19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19" y="41"/>
                      <a:pt x="18" y="40"/>
                      <a:pt x="17" y="39"/>
                    </a:cubicBezTo>
                    <a:cubicBezTo>
                      <a:pt x="17" y="38"/>
                      <a:pt x="17" y="38"/>
                      <a:pt x="17" y="36"/>
                    </a:cubicBezTo>
                    <a:cubicBezTo>
                      <a:pt x="18" y="38"/>
                      <a:pt x="18" y="39"/>
                      <a:pt x="19" y="40"/>
                    </a:cubicBezTo>
                    <a:cubicBezTo>
                      <a:pt x="19" y="37"/>
                      <a:pt x="18" y="35"/>
                      <a:pt x="18" y="33"/>
                    </a:cubicBezTo>
                    <a:cubicBezTo>
                      <a:pt x="18" y="31"/>
                      <a:pt x="18" y="29"/>
                      <a:pt x="17" y="29"/>
                    </a:cubicBezTo>
                    <a:cubicBezTo>
                      <a:pt x="17" y="30"/>
                      <a:pt x="17" y="28"/>
                      <a:pt x="18" y="29"/>
                    </a:cubicBezTo>
                    <a:cubicBezTo>
                      <a:pt x="17" y="27"/>
                      <a:pt x="17" y="26"/>
                      <a:pt x="17" y="25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6" y="26"/>
                      <a:pt x="16" y="24"/>
                      <a:pt x="15" y="25"/>
                    </a:cubicBezTo>
                    <a:cubicBezTo>
                      <a:pt x="16" y="25"/>
                      <a:pt x="16" y="25"/>
                      <a:pt x="16" y="26"/>
                    </a:cubicBezTo>
                    <a:cubicBezTo>
                      <a:pt x="15" y="26"/>
                      <a:pt x="15" y="23"/>
                      <a:pt x="15" y="23"/>
                    </a:cubicBezTo>
                    <a:cubicBezTo>
                      <a:pt x="16" y="22"/>
                      <a:pt x="16" y="24"/>
                      <a:pt x="16" y="23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20"/>
                      <a:pt x="15" y="21"/>
                      <a:pt x="14" y="21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5" y="25"/>
                      <a:pt x="15" y="27"/>
                      <a:pt x="16" y="30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31"/>
                      <a:pt x="17" y="33"/>
                      <a:pt x="17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5"/>
                      <a:pt x="16" y="35"/>
                      <a:pt x="16" y="36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7" y="36"/>
                      <a:pt x="16" y="4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43"/>
                      <a:pt x="17" y="40"/>
                      <a:pt x="17" y="41"/>
                    </a:cubicBezTo>
                    <a:cubicBezTo>
                      <a:pt x="17" y="43"/>
                      <a:pt x="16" y="42"/>
                      <a:pt x="16" y="44"/>
                    </a:cubicBezTo>
                    <a:cubicBezTo>
                      <a:pt x="16" y="46"/>
                      <a:pt x="17" y="51"/>
                      <a:pt x="16" y="54"/>
                    </a:cubicBezTo>
                    <a:cubicBezTo>
                      <a:pt x="16" y="56"/>
                      <a:pt x="17" y="59"/>
                      <a:pt x="17" y="61"/>
                    </a:cubicBezTo>
                    <a:cubicBezTo>
                      <a:pt x="17" y="63"/>
                      <a:pt x="16" y="61"/>
                      <a:pt x="16" y="63"/>
                    </a:cubicBezTo>
                    <a:cubicBezTo>
                      <a:pt x="16" y="63"/>
                      <a:pt x="16" y="63"/>
                      <a:pt x="16" y="63"/>
                    </a:cubicBezTo>
                    <a:cubicBezTo>
                      <a:pt x="16" y="63"/>
                      <a:pt x="15" y="67"/>
                      <a:pt x="16" y="65"/>
                    </a:cubicBezTo>
                    <a:cubicBezTo>
                      <a:pt x="16" y="68"/>
                      <a:pt x="16" y="72"/>
                      <a:pt x="16" y="75"/>
                    </a:cubicBezTo>
                    <a:cubicBezTo>
                      <a:pt x="16" y="74"/>
                      <a:pt x="15" y="74"/>
                      <a:pt x="15" y="75"/>
                    </a:cubicBezTo>
                    <a:cubicBezTo>
                      <a:pt x="15" y="76"/>
                      <a:pt x="15" y="79"/>
                      <a:pt x="15" y="82"/>
                    </a:cubicBezTo>
                    <a:cubicBezTo>
                      <a:pt x="16" y="82"/>
                      <a:pt x="16" y="81"/>
                      <a:pt x="16" y="81"/>
                    </a:cubicBezTo>
                    <a:cubicBezTo>
                      <a:pt x="16" y="81"/>
                      <a:pt x="17" y="82"/>
                      <a:pt x="16" y="83"/>
                    </a:cubicBezTo>
                    <a:cubicBezTo>
                      <a:pt x="16" y="83"/>
                      <a:pt x="15" y="83"/>
                      <a:pt x="15" y="85"/>
                    </a:cubicBezTo>
                    <a:cubicBezTo>
                      <a:pt x="14" y="85"/>
                      <a:pt x="15" y="81"/>
                      <a:pt x="14" y="82"/>
                    </a:cubicBezTo>
                    <a:cubicBezTo>
                      <a:pt x="13" y="81"/>
                      <a:pt x="14" y="77"/>
                      <a:pt x="14" y="76"/>
                    </a:cubicBezTo>
                    <a:cubicBezTo>
                      <a:pt x="14" y="74"/>
                      <a:pt x="14" y="77"/>
                      <a:pt x="13" y="77"/>
                    </a:cubicBezTo>
                    <a:cubicBezTo>
                      <a:pt x="13" y="79"/>
                      <a:pt x="13" y="80"/>
                      <a:pt x="13" y="83"/>
                    </a:cubicBezTo>
                    <a:cubicBezTo>
                      <a:pt x="14" y="83"/>
                      <a:pt x="14" y="82"/>
                      <a:pt x="14" y="83"/>
                    </a:cubicBezTo>
                    <a:cubicBezTo>
                      <a:pt x="15" y="86"/>
                      <a:pt x="13" y="87"/>
                      <a:pt x="13" y="87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13" y="88"/>
                      <a:pt x="13" y="88"/>
                      <a:pt x="13" y="90"/>
                    </a:cubicBezTo>
                    <a:cubicBezTo>
                      <a:pt x="12" y="91"/>
                      <a:pt x="13" y="87"/>
                      <a:pt x="12" y="87"/>
                    </a:cubicBezTo>
                    <a:cubicBezTo>
                      <a:pt x="11" y="88"/>
                      <a:pt x="11" y="88"/>
                      <a:pt x="11" y="88"/>
                    </a:cubicBezTo>
                    <a:cubicBezTo>
                      <a:pt x="11" y="91"/>
                      <a:pt x="12" y="89"/>
                      <a:pt x="12" y="92"/>
                    </a:cubicBezTo>
                    <a:cubicBezTo>
                      <a:pt x="11" y="91"/>
                      <a:pt x="11" y="91"/>
                      <a:pt x="11" y="91"/>
                    </a:cubicBezTo>
                    <a:cubicBezTo>
                      <a:pt x="11" y="93"/>
                      <a:pt x="11" y="93"/>
                      <a:pt x="11" y="93"/>
                    </a:cubicBezTo>
                    <a:cubicBezTo>
                      <a:pt x="12" y="93"/>
                      <a:pt x="12" y="93"/>
                      <a:pt x="12" y="91"/>
                    </a:cubicBezTo>
                    <a:cubicBezTo>
                      <a:pt x="13" y="92"/>
                      <a:pt x="12" y="93"/>
                      <a:pt x="12" y="95"/>
                    </a:cubicBezTo>
                    <a:cubicBezTo>
                      <a:pt x="13" y="96"/>
                      <a:pt x="12" y="94"/>
                      <a:pt x="13" y="94"/>
                    </a:cubicBezTo>
                    <a:cubicBezTo>
                      <a:pt x="14" y="94"/>
                      <a:pt x="13" y="96"/>
                      <a:pt x="13" y="97"/>
                    </a:cubicBezTo>
                    <a:cubicBezTo>
                      <a:pt x="13" y="99"/>
                      <a:pt x="12" y="98"/>
                      <a:pt x="12" y="99"/>
                    </a:cubicBezTo>
                    <a:cubicBezTo>
                      <a:pt x="12" y="98"/>
                      <a:pt x="12" y="97"/>
                      <a:pt x="12" y="97"/>
                    </a:cubicBezTo>
                    <a:cubicBezTo>
                      <a:pt x="12" y="94"/>
                      <a:pt x="11" y="98"/>
                      <a:pt x="11" y="96"/>
                    </a:cubicBezTo>
                    <a:cubicBezTo>
                      <a:pt x="10" y="98"/>
                      <a:pt x="11" y="98"/>
                      <a:pt x="11" y="99"/>
                    </a:cubicBezTo>
                    <a:cubicBezTo>
                      <a:pt x="11" y="99"/>
                      <a:pt x="11" y="100"/>
                      <a:pt x="12" y="99"/>
                    </a:cubicBezTo>
                    <a:cubicBezTo>
                      <a:pt x="13" y="103"/>
                      <a:pt x="10" y="101"/>
                      <a:pt x="10" y="104"/>
                    </a:cubicBezTo>
                    <a:cubicBezTo>
                      <a:pt x="11" y="104"/>
                      <a:pt x="11" y="109"/>
                      <a:pt x="12" y="107"/>
                    </a:cubicBezTo>
                    <a:cubicBezTo>
                      <a:pt x="12" y="108"/>
                      <a:pt x="12" y="109"/>
                      <a:pt x="12" y="110"/>
                    </a:cubicBezTo>
                    <a:cubicBezTo>
                      <a:pt x="11" y="108"/>
                      <a:pt x="11" y="111"/>
                      <a:pt x="11" y="109"/>
                    </a:cubicBezTo>
                    <a:cubicBezTo>
                      <a:pt x="10" y="110"/>
                      <a:pt x="10" y="110"/>
                      <a:pt x="10" y="110"/>
                    </a:cubicBezTo>
                    <a:cubicBezTo>
                      <a:pt x="10" y="108"/>
                      <a:pt x="10" y="108"/>
                      <a:pt x="10" y="108"/>
                    </a:cubicBezTo>
                    <a:cubicBezTo>
                      <a:pt x="9" y="110"/>
                      <a:pt x="8" y="112"/>
                      <a:pt x="8" y="112"/>
                    </a:cubicBezTo>
                    <a:cubicBezTo>
                      <a:pt x="8" y="114"/>
                      <a:pt x="9" y="112"/>
                      <a:pt x="8" y="114"/>
                    </a:cubicBezTo>
                    <a:cubicBezTo>
                      <a:pt x="8" y="113"/>
                      <a:pt x="8" y="114"/>
                      <a:pt x="7" y="115"/>
                    </a:cubicBezTo>
                    <a:cubicBezTo>
                      <a:pt x="8" y="113"/>
                      <a:pt x="8" y="115"/>
                      <a:pt x="8" y="116"/>
                    </a:cubicBezTo>
                    <a:cubicBezTo>
                      <a:pt x="8" y="118"/>
                      <a:pt x="7" y="119"/>
                      <a:pt x="7" y="119"/>
                    </a:cubicBezTo>
                    <a:cubicBezTo>
                      <a:pt x="7" y="117"/>
                      <a:pt x="7" y="117"/>
                      <a:pt x="7" y="117"/>
                    </a:cubicBezTo>
                    <a:cubicBezTo>
                      <a:pt x="7" y="119"/>
                      <a:pt x="6" y="118"/>
                      <a:pt x="6" y="119"/>
                    </a:cubicBezTo>
                    <a:cubicBezTo>
                      <a:pt x="6" y="120"/>
                      <a:pt x="7" y="121"/>
                      <a:pt x="7" y="121"/>
                    </a:cubicBezTo>
                    <a:cubicBezTo>
                      <a:pt x="7" y="122"/>
                      <a:pt x="6" y="123"/>
                      <a:pt x="6" y="123"/>
                    </a:cubicBezTo>
                    <a:cubicBezTo>
                      <a:pt x="6" y="121"/>
                      <a:pt x="6" y="121"/>
                      <a:pt x="6" y="121"/>
                    </a:cubicBezTo>
                    <a:cubicBezTo>
                      <a:pt x="6" y="124"/>
                      <a:pt x="5" y="122"/>
                      <a:pt x="5" y="124"/>
                    </a:cubicBezTo>
                    <a:cubicBezTo>
                      <a:pt x="5" y="125"/>
                      <a:pt x="5" y="125"/>
                      <a:pt x="5" y="125"/>
                    </a:cubicBezTo>
                    <a:cubicBezTo>
                      <a:pt x="5" y="125"/>
                      <a:pt x="5" y="125"/>
                      <a:pt x="5" y="125"/>
                    </a:cubicBezTo>
                    <a:cubicBezTo>
                      <a:pt x="5" y="125"/>
                      <a:pt x="4" y="127"/>
                      <a:pt x="4" y="127"/>
                    </a:cubicBezTo>
                    <a:cubicBezTo>
                      <a:pt x="4" y="127"/>
                      <a:pt x="4" y="127"/>
                      <a:pt x="4" y="127"/>
                    </a:cubicBezTo>
                    <a:cubicBezTo>
                      <a:pt x="4" y="128"/>
                      <a:pt x="4" y="130"/>
                      <a:pt x="3" y="131"/>
                    </a:cubicBezTo>
                    <a:cubicBezTo>
                      <a:pt x="4" y="130"/>
                      <a:pt x="4" y="130"/>
                      <a:pt x="5" y="128"/>
                    </a:cubicBezTo>
                    <a:cubicBezTo>
                      <a:pt x="5" y="127"/>
                      <a:pt x="5" y="130"/>
                      <a:pt x="5" y="130"/>
                    </a:cubicBezTo>
                    <a:cubicBezTo>
                      <a:pt x="5" y="131"/>
                      <a:pt x="0" y="129"/>
                      <a:pt x="7" y="137"/>
                    </a:cubicBezTo>
                    <a:cubicBezTo>
                      <a:pt x="9" y="138"/>
                      <a:pt x="9" y="138"/>
                      <a:pt x="9" y="138"/>
                    </a:cubicBezTo>
                    <a:cubicBezTo>
                      <a:pt x="9" y="138"/>
                      <a:pt x="9" y="138"/>
                      <a:pt x="9" y="138"/>
                    </a:cubicBezTo>
                    <a:cubicBezTo>
                      <a:pt x="10" y="139"/>
                      <a:pt x="12" y="138"/>
                      <a:pt x="13" y="139"/>
                    </a:cubicBezTo>
                    <a:cubicBezTo>
                      <a:pt x="12" y="139"/>
                      <a:pt x="12" y="140"/>
                      <a:pt x="13" y="140"/>
                    </a:cubicBezTo>
                    <a:cubicBezTo>
                      <a:pt x="12" y="139"/>
                      <a:pt x="16" y="139"/>
                      <a:pt x="15" y="139"/>
                    </a:cubicBezTo>
                    <a:cubicBezTo>
                      <a:pt x="18" y="139"/>
                      <a:pt x="15" y="140"/>
                      <a:pt x="15" y="140"/>
                    </a:cubicBezTo>
                    <a:cubicBezTo>
                      <a:pt x="17" y="140"/>
                      <a:pt x="18" y="141"/>
                      <a:pt x="19" y="141"/>
                    </a:cubicBezTo>
                    <a:cubicBezTo>
                      <a:pt x="17" y="140"/>
                      <a:pt x="19" y="140"/>
                      <a:pt x="20" y="140"/>
                    </a:cubicBezTo>
                    <a:cubicBezTo>
                      <a:pt x="22" y="141"/>
                      <a:pt x="19" y="140"/>
                      <a:pt x="21" y="141"/>
                    </a:cubicBezTo>
                    <a:cubicBezTo>
                      <a:pt x="22" y="141"/>
                      <a:pt x="23" y="141"/>
                      <a:pt x="22" y="140"/>
                    </a:cubicBezTo>
                    <a:cubicBezTo>
                      <a:pt x="23" y="141"/>
                      <a:pt x="25" y="140"/>
                      <a:pt x="26" y="141"/>
                    </a:cubicBezTo>
                    <a:cubicBezTo>
                      <a:pt x="26" y="142"/>
                      <a:pt x="23" y="141"/>
                      <a:pt x="24" y="141"/>
                    </a:cubicBezTo>
                    <a:cubicBezTo>
                      <a:pt x="27" y="142"/>
                      <a:pt x="26" y="140"/>
                      <a:pt x="29" y="141"/>
                    </a:cubicBezTo>
                    <a:cubicBezTo>
                      <a:pt x="27" y="140"/>
                      <a:pt x="29" y="139"/>
                      <a:pt x="30" y="139"/>
                    </a:cubicBezTo>
                    <a:cubicBezTo>
                      <a:pt x="33" y="140"/>
                      <a:pt x="29" y="139"/>
                      <a:pt x="30" y="140"/>
                    </a:cubicBezTo>
                    <a:cubicBezTo>
                      <a:pt x="31" y="140"/>
                      <a:pt x="31" y="140"/>
                      <a:pt x="31" y="140"/>
                    </a:cubicBezTo>
                    <a:cubicBezTo>
                      <a:pt x="33" y="142"/>
                      <a:pt x="27" y="141"/>
                      <a:pt x="29" y="142"/>
                    </a:cubicBezTo>
                    <a:cubicBezTo>
                      <a:pt x="30" y="142"/>
                      <a:pt x="30" y="142"/>
                      <a:pt x="30" y="142"/>
                    </a:cubicBezTo>
                    <a:cubicBezTo>
                      <a:pt x="30" y="143"/>
                      <a:pt x="29" y="143"/>
                      <a:pt x="30" y="143"/>
                    </a:cubicBezTo>
                    <a:cubicBezTo>
                      <a:pt x="30" y="143"/>
                      <a:pt x="33" y="144"/>
                      <a:pt x="33" y="144"/>
                    </a:cubicBezTo>
                    <a:cubicBezTo>
                      <a:pt x="34" y="143"/>
                      <a:pt x="32" y="144"/>
                      <a:pt x="32" y="143"/>
                    </a:cubicBezTo>
                    <a:cubicBezTo>
                      <a:pt x="34" y="143"/>
                      <a:pt x="35" y="143"/>
                      <a:pt x="37" y="144"/>
                    </a:cubicBezTo>
                    <a:cubicBezTo>
                      <a:pt x="36" y="144"/>
                      <a:pt x="37" y="144"/>
                      <a:pt x="37" y="145"/>
                    </a:cubicBezTo>
                    <a:cubicBezTo>
                      <a:pt x="38" y="145"/>
                      <a:pt x="37" y="144"/>
                      <a:pt x="39" y="145"/>
                    </a:cubicBezTo>
                    <a:cubicBezTo>
                      <a:pt x="38" y="145"/>
                      <a:pt x="38" y="145"/>
                      <a:pt x="38" y="145"/>
                    </a:cubicBezTo>
                    <a:cubicBezTo>
                      <a:pt x="44" y="146"/>
                      <a:pt x="52" y="147"/>
                      <a:pt x="57" y="147"/>
                    </a:cubicBezTo>
                    <a:cubicBezTo>
                      <a:pt x="58" y="147"/>
                      <a:pt x="60" y="148"/>
                      <a:pt x="63" y="149"/>
                    </a:cubicBezTo>
                    <a:cubicBezTo>
                      <a:pt x="62" y="148"/>
                      <a:pt x="63" y="148"/>
                      <a:pt x="64" y="148"/>
                    </a:cubicBezTo>
                    <a:cubicBezTo>
                      <a:pt x="65" y="149"/>
                      <a:pt x="65" y="149"/>
                      <a:pt x="65" y="149"/>
                    </a:cubicBezTo>
                    <a:cubicBezTo>
                      <a:pt x="67" y="150"/>
                      <a:pt x="69" y="149"/>
                      <a:pt x="71" y="149"/>
                    </a:cubicBezTo>
                    <a:cubicBezTo>
                      <a:pt x="71" y="150"/>
                      <a:pt x="71" y="150"/>
                      <a:pt x="71" y="150"/>
                    </a:cubicBezTo>
                    <a:cubicBezTo>
                      <a:pt x="73" y="150"/>
                      <a:pt x="73" y="149"/>
                      <a:pt x="73" y="149"/>
                    </a:cubicBezTo>
                    <a:cubicBezTo>
                      <a:pt x="74" y="150"/>
                      <a:pt x="74" y="150"/>
                      <a:pt x="74" y="150"/>
                    </a:cubicBezTo>
                    <a:cubicBezTo>
                      <a:pt x="75" y="149"/>
                      <a:pt x="75" y="149"/>
                      <a:pt x="75" y="149"/>
                    </a:cubicBezTo>
                    <a:cubicBezTo>
                      <a:pt x="76" y="149"/>
                      <a:pt x="78" y="149"/>
                      <a:pt x="78" y="150"/>
                    </a:cubicBezTo>
                    <a:cubicBezTo>
                      <a:pt x="79" y="150"/>
                      <a:pt x="79" y="150"/>
                      <a:pt x="78" y="150"/>
                    </a:cubicBezTo>
                    <a:cubicBezTo>
                      <a:pt x="80" y="150"/>
                      <a:pt x="84" y="151"/>
                      <a:pt x="87" y="151"/>
                    </a:cubicBezTo>
                    <a:cubicBezTo>
                      <a:pt x="86" y="150"/>
                      <a:pt x="86" y="150"/>
                      <a:pt x="86" y="150"/>
                    </a:cubicBezTo>
                    <a:cubicBezTo>
                      <a:pt x="86" y="149"/>
                      <a:pt x="86" y="150"/>
                      <a:pt x="88" y="149"/>
                    </a:cubicBezTo>
                    <a:cubicBezTo>
                      <a:pt x="88" y="150"/>
                      <a:pt x="89" y="150"/>
                      <a:pt x="88" y="150"/>
                    </a:cubicBezTo>
                    <a:cubicBezTo>
                      <a:pt x="91" y="152"/>
                      <a:pt x="96" y="151"/>
                      <a:pt x="101" y="152"/>
                    </a:cubicBezTo>
                    <a:cubicBezTo>
                      <a:pt x="102" y="152"/>
                      <a:pt x="102" y="151"/>
                      <a:pt x="102" y="151"/>
                    </a:cubicBezTo>
                    <a:cubicBezTo>
                      <a:pt x="105" y="152"/>
                      <a:pt x="109" y="151"/>
                      <a:pt x="112" y="152"/>
                    </a:cubicBezTo>
                    <a:cubicBezTo>
                      <a:pt x="111" y="151"/>
                      <a:pt x="112" y="150"/>
                      <a:pt x="114" y="150"/>
                    </a:cubicBezTo>
                    <a:cubicBezTo>
                      <a:pt x="116" y="150"/>
                      <a:pt x="115" y="151"/>
                      <a:pt x="117" y="152"/>
                    </a:cubicBezTo>
                    <a:cubicBezTo>
                      <a:pt x="118" y="151"/>
                      <a:pt x="119" y="151"/>
                      <a:pt x="120" y="151"/>
                    </a:cubicBezTo>
                    <a:cubicBezTo>
                      <a:pt x="120" y="151"/>
                      <a:pt x="120" y="151"/>
                      <a:pt x="120" y="151"/>
                    </a:cubicBezTo>
                    <a:cubicBezTo>
                      <a:pt x="121" y="151"/>
                      <a:pt x="123" y="151"/>
                      <a:pt x="124" y="151"/>
                    </a:cubicBezTo>
                    <a:cubicBezTo>
                      <a:pt x="124" y="151"/>
                      <a:pt x="124" y="151"/>
                      <a:pt x="124" y="151"/>
                    </a:cubicBezTo>
                    <a:cubicBezTo>
                      <a:pt x="125" y="151"/>
                      <a:pt x="126" y="152"/>
                      <a:pt x="127" y="151"/>
                    </a:cubicBezTo>
                    <a:cubicBezTo>
                      <a:pt x="128" y="151"/>
                      <a:pt x="130" y="151"/>
                      <a:pt x="131" y="150"/>
                    </a:cubicBezTo>
                    <a:cubicBezTo>
                      <a:pt x="131" y="150"/>
                      <a:pt x="131" y="150"/>
                      <a:pt x="131" y="151"/>
                    </a:cubicBezTo>
                    <a:cubicBezTo>
                      <a:pt x="131" y="150"/>
                      <a:pt x="131" y="150"/>
                      <a:pt x="131" y="150"/>
                    </a:cubicBezTo>
                    <a:cubicBezTo>
                      <a:pt x="133" y="150"/>
                      <a:pt x="133" y="150"/>
                      <a:pt x="133" y="150"/>
                    </a:cubicBezTo>
                    <a:cubicBezTo>
                      <a:pt x="133" y="150"/>
                      <a:pt x="133" y="151"/>
                      <a:pt x="132" y="151"/>
                    </a:cubicBezTo>
                    <a:cubicBezTo>
                      <a:pt x="135" y="151"/>
                      <a:pt x="133" y="150"/>
                      <a:pt x="134" y="150"/>
                    </a:cubicBezTo>
                    <a:cubicBezTo>
                      <a:pt x="136" y="149"/>
                      <a:pt x="136" y="150"/>
                      <a:pt x="137" y="150"/>
                    </a:cubicBezTo>
                    <a:cubicBezTo>
                      <a:pt x="136" y="150"/>
                      <a:pt x="135" y="150"/>
                      <a:pt x="135" y="150"/>
                    </a:cubicBezTo>
                    <a:cubicBezTo>
                      <a:pt x="134" y="151"/>
                      <a:pt x="136" y="150"/>
                      <a:pt x="136" y="151"/>
                    </a:cubicBezTo>
                    <a:cubicBezTo>
                      <a:pt x="136" y="151"/>
                      <a:pt x="136" y="150"/>
                      <a:pt x="138" y="150"/>
                    </a:cubicBezTo>
                    <a:cubicBezTo>
                      <a:pt x="139" y="150"/>
                      <a:pt x="141" y="150"/>
                      <a:pt x="141" y="150"/>
                    </a:cubicBezTo>
                    <a:cubicBezTo>
                      <a:pt x="142" y="150"/>
                      <a:pt x="143" y="150"/>
                      <a:pt x="143" y="150"/>
                    </a:cubicBezTo>
                    <a:cubicBezTo>
                      <a:pt x="143" y="149"/>
                      <a:pt x="141" y="149"/>
                      <a:pt x="141" y="149"/>
                    </a:cubicBezTo>
                    <a:cubicBezTo>
                      <a:pt x="142" y="149"/>
                      <a:pt x="143" y="149"/>
                      <a:pt x="143" y="149"/>
                    </a:cubicBezTo>
                    <a:cubicBezTo>
                      <a:pt x="143" y="149"/>
                      <a:pt x="143" y="149"/>
                      <a:pt x="143" y="149"/>
                    </a:cubicBezTo>
                    <a:cubicBezTo>
                      <a:pt x="143" y="149"/>
                      <a:pt x="146" y="149"/>
                      <a:pt x="144" y="148"/>
                    </a:cubicBezTo>
                    <a:cubicBezTo>
                      <a:pt x="146" y="149"/>
                      <a:pt x="146" y="149"/>
                      <a:pt x="146" y="149"/>
                    </a:cubicBezTo>
                    <a:cubicBezTo>
                      <a:pt x="147" y="149"/>
                      <a:pt x="148" y="149"/>
                      <a:pt x="149" y="148"/>
                    </a:cubicBezTo>
                    <a:cubicBezTo>
                      <a:pt x="150" y="149"/>
                      <a:pt x="149" y="150"/>
                      <a:pt x="151" y="150"/>
                    </a:cubicBezTo>
                    <a:cubicBezTo>
                      <a:pt x="153" y="149"/>
                      <a:pt x="153" y="149"/>
                      <a:pt x="153" y="149"/>
                    </a:cubicBezTo>
                    <a:cubicBezTo>
                      <a:pt x="154" y="148"/>
                      <a:pt x="154" y="149"/>
                      <a:pt x="154" y="149"/>
                    </a:cubicBezTo>
                    <a:cubicBezTo>
                      <a:pt x="158" y="149"/>
                      <a:pt x="158" y="147"/>
                      <a:pt x="161" y="147"/>
                    </a:cubicBezTo>
                    <a:cubicBezTo>
                      <a:pt x="160" y="148"/>
                      <a:pt x="161" y="148"/>
                      <a:pt x="162" y="148"/>
                    </a:cubicBezTo>
                    <a:cubicBezTo>
                      <a:pt x="162" y="147"/>
                      <a:pt x="162" y="147"/>
                      <a:pt x="163" y="147"/>
                    </a:cubicBezTo>
                    <a:cubicBezTo>
                      <a:pt x="162" y="147"/>
                      <a:pt x="162" y="148"/>
                      <a:pt x="161" y="147"/>
                    </a:cubicBezTo>
                    <a:cubicBezTo>
                      <a:pt x="161" y="147"/>
                      <a:pt x="162" y="147"/>
                      <a:pt x="163" y="147"/>
                    </a:cubicBezTo>
                    <a:cubicBezTo>
                      <a:pt x="166" y="148"/>
                      <a:pt x="171" y="146"/>
                      <a:pt x="176" y="146"/>
                    </a:cubicBezTo>
                    <a:cubicBezTo>
                      <a:pt x="175" y="145"/>
                      <a:pt x="178" y="145"/>
                      <a:pt x="178" y="144"/>
                    </a:cubicBezTo>
                    <a:cubicBezTo>
                      <a:pt x="178" y="145"/>
                      <a:pt x="181" y="144"/>
                      <a:pt x="182" y="144"/>
                    </a:cubicBezTo>
                    <a:cubicBezTo>
                      <a:pt x="181" y="143"/>
                      <a:pt x="181" y="143"/>
                      <a:pt x="181" y="143"/>
                    </a:cubicBezTo>
                    <a:cubicBezTo>
                      <a:pt x="184" y="143"/>
                      <a:pt x="185" y="141"/>
                      <a:pt x="187" y="142"/>
                    </a:cubicBezTo>
                    <a:cubicBezTo>
                      <a:pt x="188" y="142"/>
                      <a:pt x="186" y="142"/>
                      <a:pt x="186" y="143"/>
                    </a:cubicBezTo>
                    <a:cubicBezTo>
                      <a:pt x="188" y="143"/>
                      <a:pt x="191" y="141"/>
                      <a:pt x="193" y="141"/>
                    </a:cubicBezTo>
                    <a:cubicBezTo>
                      <a:pt x="193" y="141"/>
                      <a:pt x="192" y="141"/>
                      <a:pt x="194" y="140"/>
                    </a:cubicBezTo>
                    <a:cubicBezTo>
                      <a:pt x="195" y="140"/>
                      <a:pt x="198" y="140"/>
                      <a:pt x="198" y="140"/>
                    </a:cubicBezTo>
                    <a:cubicBezTo>
                      <a:pt x="199" y="139"/>
                      <a:pt x="199" y="139"/>
                      <a:pt x="200" y="139"/>
                    </a:cubicBezTo>
                    <a:cubicBezTo>
                      <a:pt x="200" y="139"/>
                      <a:pt x="200" y="139"/>
                      <a:pt x="199" y="140"/>
                    </a:cubicBezTo>
                    <a:cubicBezTo>
                      <a:pt x="201" y="139"/>
                      <a:pt x="203" y="138"/>
                      <a:pt x="205" y="138"/>
                    </a:cubicBezTo>
                    <a:cubicBezTo>
                      <a:pt x="206" y="138"/>
                      <a:pt x="209" y="136"/>
                      <a:pt x="211" y="136"/>
                    </a:cubicBezTo>
                    <a:cubicBezTo>
                      <a:pt x="212" y="135"/>
                      <a:pt x="215" y="135"/>
                      <a:pt x="215" y="134"/>
                    </a:cubicBezTo>
                    <a:cubicBezTo>
                      <a:pt x="215" y="134"/>
                      <a:pt x="215" y="134"/>
                      <a:pt x="215" y="134"/>
                    </a:cubicBezTo>
                    <a:cubicBezTo>
                      <a:pt x="216" y="134"/>
                      <a:pt x="217" y="133"/>
                      <a:pt x="218" y="133"/>
                    </a:cubicBezTo>
                    <a:cubicBezTo>
                      <a:pt x="217" y="133"/>
                      <a:pt x="217" y="133"/>
                      <a:pt x="217" y="133"/>
                    </a:cubicBezTo>
                    <a:cubicBezTo>
                      <a:pt x="217" y="135"/>
                      <a:pt x="222" y="132"/>
                      <a:pt x="222" y="131"/>
                    </a:cubicBezTo>
                    <a:cubicBezTo>
                      <a:pt x="221" y="132"/>
                      <a:pt x="223" y="130"/>
                      <a:pt x="222" y="130"/>
                    </a:cubicBezTo>
                    <a:cubicBezTo>
                      <a:pt x="223" y="128"/>
                      <a:pt x="223" y="128"/>
                      <a:pt x="223" y="128"/>
                    </a:cubicBezTo>
                    <a:cubicBezTo>
                      <a:pt x="224" y="126"/>
                      <a:pt x="223" y="128"/>
                      <a:pt x="224" y="126"/>
                    </a:cubicBezTo>
                    <a:cubicBezTo>
                      <a:pt x="224" y="124"/>
                      <a:pt x="225" y="125"/>
                      <a:pt x="224" y="126"/>
                    </a:cubicBezTo>
                    <a:cubicBezTo>
                      <a:pt x="225" y="125"/>
                      <a:pt x="225" y="123"/>
                      <a:pt x="226" y="122"/>
                    </a:cubicBezTo>
                    <a:cubicBezTo>
                      <a:pt x="225" y="123"/>
                      <a:pt x="225" y="123"/>
                      <a:pt x="225" y="122"/>
                    </a:cubicBezTo>
                    <a:cubicBezTo>
                      <a:pt x="225" y="122"/>
                      <a:pt x="226" y="122"/>
                      <a:pt x="226" y="122"/>
                    </a:cubicBezTo>
                    <a:cubicBezTo>
                      <a:pt x="226" y="121"/>
                      <a:pt x="226" y="121"/>
                      <a:pt x="226" y="121"/>
                    </a:cubicBezTo>
                    <a:cubicBezTo>
                      <a:pt x="226" y="121"/>
                      <a:pt x="226" y="121"/>
                      <a:pt x="226" y="121"/>
                    </a:cubicBezTo>
                    <a:cubicBezTo>
                      <a:pt x="226" y="121"/>
                      <a:pt x="226" y="122"/>
                      <a:pt x="226" y="122"/>
                    </a:cubicBezTo>
                    <a:cubicBezTo>
                      <a:pt x="226" y="122"/>
                      <a:pt x="226" y="121"/>
                      <a:pt x="226" y="121"/>
                    </a:cubicBezTo>
                    <a:cubicBezTo>
                      <a:pt x="226" y="121"/>
                      <a:pt x="226" y="120"/>
                      <a:pt x="226" y="120"/>
                    </a:cubicBezTo>
                    <a:cubicBezTo>
                      <a:pt x="226" y="120"/>
                      <a:pt x="226" y="119"/>
                      <a:pt x="227" y="119"/>
                    </a:cubicBezTo>
                    <a:cubicBezTo>
                      <a:pt x="227" y="120"/>
                      <a:pt x="227" y="120"/>
                      <a:pt x="227" y="120"/>
                    </a:cubicBezTo>
                    <a:cubicBezTo>
                      <a:pt x="227" y="119"/>
                      <a:pt x="227" y="116"/>
                      <a:pt x="227" y="116"/>
                    </a:cubicBezTo>
                    <a:cubicBezTo>
                      <a:pt x="228" y="113"/>
                      <a:pt x="228" y="107"/>
                      <a:pt x="228" y="105"/>
                    </a:cubicBezTo>
                    <a:cubicBezTo>
                      <a:pt x="228" y="105"/>
                      <a:pt x="228" y="105"/>
                      <a:pt x="228" y="105"/>
                    </a:cubicBezTo>
                    <a:cubicBezTo>
                      <a:pt x="228" y="103"/>
                      <a:pt x="228" y="102"/>
                      <a:pt x="228" y="102"/>
                    </a:cubicBezTo>
                    <a:cubicBezTo>
                      <a:pt x="228" y="101"/>
                      <a:pt x="229" y="101"/>
                      <a:pt x="229" y="99"/>
                    </a:cubicBezTo>
                    <a:cubicBezTo>
                      <a:pt x="229" y="99"/>
                      <a:pt x="228" y="99"/>
                      <a:pt x="228" y="99"/>
                    </a:cubicBezTo>
                    <a:cubicBezTo>
                      <a:pt x="229" y="96"/>
                      <a:pt x="228" y="92"/>
                      <a:pt x="229" y="88"/>
                    </a:cubicBezTo>
                    <a:cubicBezTo>
                      <a:pt x="228" y="89"/>
                      <a:pt x="229" y="89"/>
                      <a:pt x="229" y="90"/>
                    </a:cubicBezTo>
                    <a:cubicBezTo>
                      <a:pt x="229" y="87"/>
                      <a:pt x="229" y="84"/>
                      <a:pt x="228" y="82"/>
                    </a:cubicBezTo>
                    <a:cubicBezTo>
                      <a:pt x="228" y="82"/>
                      <a:pt x="228" y="82"/>
                      <a:pt x="229" y="83"/>
                    </a:cubicBezTo>
                    <a:close/>
                    <a:moveTo>
                      <a:pt x="180" y="37"/>
                    </a:moveTo>
                    <a:cubicBezTo>
                      <a:pt x="180" y="37"/>
                      <a:pt x="180" y="37"/>
                      <a:pt x="180" y="37"/>
                    </a:cubicBezTo>
                    <a:cubicBezTo>
                      <a:pt x="180" y="37"/>
                      <a:pt x="180" y="37"/>
                      <a:pt x="180" y="37"/>
                    </a:cubicBezTo>
                    <a:cubicBezTo>
                      <a:pt x="180" y="37"/>
                      <a:pt x="180" y="37"/>
                      <a:pt x="180" y="37"/>
                    </a:cubicBezTo>
                    <a:close/>
                    <a:moveTo>
                      <a:pt x="184" y="42"/>
                    </a:move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2"/>
                      <a:pt x="184" y="42"/>
                      <a:pt x="184" y="42"/>
                    </a:cubicBezTo>
                    <a:close/>
                    <a:moveTo>
                      <a:pt x="187" y="42"/>
                    </a:move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lose/>
                    <a:moveTo>
                      <a:pt x="226" y="118"/>
                    </a:moveTo>
                    <a:cubicBezTo>
                      <a:pt x="226" y="118"/>
                      <a:pt x="226" y="118"/>
                      <a:pt x="226" y="119"/>
                    </a:cubicBezTo>
                    <a:cubicBezTo>
                      <a:pt x="226" y="118"/>
                      <a:pt x="226" y="118"/>
                      <a:pt x="226" y="11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000" kern="0">
                  <a:solidFill>
                    <a:schemeClr val="bg1"/>
                  </a:solidFill>
                  <a:latin typeface="Segoe Print" pitchFamily="2" charset="0"/>
                  <a:cs typeface="Arial" charset="0"/>
                </a:endParaRPr>
              </a:p>
            </p:txBody>
          </p:sp>
        </p:grpSp>
        <p:grpSp>
          <p:nvGrpSpPr>
            <p:cNvPr id="186" name="Grupa 57"/>
            <p:cNvGrpSpPr/>
            <p:nvPr/>
          </p:nvGrpSpPr>
          <p:grpSpPr>
            <a:xfrm>
              <a:off x="4727848" y="3463816"/>
              <a:ext cx="700148" cy="489271"/>
              <a:chOff x="5246340" y="1637308"/>
              <a:chExt cx="1384382" cy="936104"/>
            </a:xfrm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6">
                    <a:lumMod val="60000"/>
                    <a:lumOff val="4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grpSpPr>
          <p:sp>
            <p:nvSpPr>
              <p:cNvPr id="187" name="Freeform 6"/>
              <p:cNvSpPr>
                <a:spLocks/>
              </p:cNvSpPr>
              <p:nvPr/>
            </p:nvSpPr>
            <p:spPr bwMode="auto">
              <a:xfrm>
                <a:off x="5287977" y="1637308"/>
                <a:ext cx="1342745" cy="936104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0" y="134"/>
                  </a:cxn>
                  <a:cxn ang="0">
                    <a:pos x="212" y="131"/>
                  </a:cxn>
                  <a:cxn ang="0">
                    <a:pos x="217" y="37"/>
                  </a:cxn>
                  <a:cxn ang="0">
                    <a:pos x="169" y="0"/>
                  </a:cxn>
                  <a:cxn ang="0">
                    <a:pos x="5" y="5"/>
                  </a:cxn>
                </a:cxnLst>
                <a:rect l="0" t="0" r="r" b="b"/>
                <a:pathLst>
                  <a:path w="225" h="157">
                    <a:moveTo>
                      <a:pt x="5" y="5"/>
                    </a:moveTo>
                    <a:cubicBezTo>
                      <a:pt x="5" y="5"/>
                      <a:pt x="22" y="65"/>
                      <a:pt x="0" y="134"/>
                    </a:cubicBezTo>
                    <a:cubicBezTo>
                      <a:pt x="90" y="157"/>
                      <a:pt x="155" y="151"/>
                      <a:pt x="212" y="131"/>
                    </a:cubicBezTo>
                    <a:cubicBezTo>
                      <a:pt x="225" y="115"/>
                      <a:pt x="217" y="37"/>
                      <a:pt x="217" y="37"/>
                    </a:cubicBezTo>
                    <a:cubicBezTo>
                      <a:pt x="169" y="0"/>
                      <a:pt x="169" y="0"/>
                      <a:pt x="169" y="0"/>
                    </a:cubicBezTo>
                    <a:cubicBezTo>
                      <a:pt x="169" y="0"/>
                      <a:pt x="117" y="14"/>
                      <a:pt x="5" y="5"/>
                    </a:cubicBezTo>
                    <a:close/>
                  </a:path>
                </a:pathLst>
              </a:custGeom>
              <a:grpFill/>
              <a:ln w="9525" cap="flat" cmpd="sng" algn="ctr">
                <a:solidFill>
                  <a:schemeClr val="accent5"/>
                </a:solidFill>
                <a:prstDash val="solid"/>
                <a:headEnd/>
                <a:tailEnd/>
              </a:ln>
              <a:effectLst/>
            </p:spPr>
            <p:txBody>
              <a:bodyPr vert="horz" wrap="square" lIns="72000" tIns="36000" rIns="72000" bIns="36000" numCol="1" anchor="ctr" anchorCtr="1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000" kern="0">
                    <a:solidFill>
                      <a:schemeClr val="bg1"/>
                    </a:solidFill>
                    <a:latin typeface="Segoe Print" pitchFamily="2" charset="0"/>
                    <a:cs typeface="Arial" pitchFamily="34" charset="0"/>
                  </a:rPr>
                  <a:t>R</a:t>
                </a:r>
                <a:endParaRPr lang="pl-PL" sz="2000" kern="0" baseline="-16000">
                  <a:solidFill>
                    <a:schemeClr val="bg1"/>
                  </a:solidFill>
                  <a:latin typeface="Segoe Print" pitchFamily="2" charset="0"/>
                  <a:cs typeface="Arial" pitchFamily="34" charset="0"/>
                </a:endParaRPr>
              </a:p>
            </p:txBody>
          </p:sp>
          <p:sp>
            <p:nvSpPr>
              <p:cNvPr id="188" name="Freeform 38"/>
              <p:cNvSpPr>
                <a:spLocks noEditPoints="1"/>
              </p:cNvSpPr>
              <p:nvPr/>
            </p:nvSpPr>
            <p:spPr bwMode="auto">
              <a:xfrm>
                <a:off x="5246340" y="1637308"/>
                <a:ext cx="1366338" cy="906265"/>
              </a:xfrm>
              <a:custGeom>
                <a:avLst/>
                <a:gdLst/>
                <a:ahLst/>
                <a:cxnLst>
                  <a:cxn ang="0">
                    <a:pos x="226" y="61"/>
                  </a:cxn>
                  <a:cxn ang="0">
                    <a:pos x="217" y="30"/>
                  </a:cxn>
                  <a:cxn ang="0">
                    <a:pos x="190" y="11"/>
                  </a:cxn>
                  <a:cxn ang="0">
                    <a:pos x="145" y="4"/>
                  </a:cxn>
                  <a:cxn ang="0">
                    <a:pos x="92" y="9"/>
                  </a:cxn>
                  <a:cxn ang="0">
                    <a:pos x="135" y="11"/>
                  </a:cxn>
                  <a:cxn ang="0">
                    <a:pos x="208" y="35"/>
                  </a:cxn>
                  <a:cxn ang="0">
                    <a:pos x="187" y="37"/>
                  </a:cxn>
                  <a:cxn ang="0">
                    <a:pos x="185" y="31"/>
                  </a:cxn>
                  <a:cxn ang="0">
                    <a:pos x="183" y="20"/>
                  </a:cxn>
                  <a:cxn ang="0">
                    <a:pos x="178" y="12"/>
                  </a:cxn>
                  <a:cxn ang="0">
                    <a:pos x="176" y="9"/>
                  </a:cxn>
                  <a:cxn ang="0">
                    <a:pos x="175" y="10"/>
                  </a:cxn>
                  <a:cxn ang="0">
                    <a:pos x="176" y="14"/>
                  </a:cxn>
                  <a:cxn ang="0">
                    <a:pos x="177" y="16"/>
                  </a:cxn>
                  <a:cxn ang="0">
                    <a:pos x="175" y="18"/>
                  </a:cxn>
                  <a:cxn ang="0">
                    <a:pos x="176" y="18"/>
                  </a:cxn>
                  <a:cxn ang="0">
                    <a:pos x="176" y="21"/>
                  </a:cxn>
                  <a:cxn ang="0">
                    <a:pos x="176" y="22"/>
                  </a:cxn>
                  <a:cxn ang="0">
                    <a:pos x="178" y="23"/>
                  </a:cxn>
                  <a:cxn ang="0">
                    <a:pos x="177" y="24"/>
                  </a:cxn>
                  <a:cxn ang="0">
                    <a:pos x="178" y="29"/>
                  </a:cxn>
                  <a:cxn ang="0">
                    <a:pos x="178" y="32"/>
                  </a:cxn>
                  <a:cxn ang="0">
                    <a:pos x="178" y="35"/>
                  </a:cxn>
                  <a:cxn ang="0">
                    <a:pos x="178" y="36"/>
                  </a:cxn>
                  <a:cxn ang="0">
                    <a:pos x="179" y="37"/>
                  </a:cxn>
                  <a:cxn ang="0">
                    <a:pos x="180" y="43"/>
                  </a:cxn>
                  <a:cxn ang="0">
                    <a:pos x="184" y="43"/>
                  </a:cxn>
                  <a:cxn ang="0">
                    <a:pos x="186" y="42"/>
                  </a:cxn>
                  <a:cxn ang="0">
                    <a:pos x="188" y="42"/>
                  </a:cxn>
                  <a:cxn ang="0">
                    <a:pos x="192" y="40"/>
                  </a:cxn>
                  <a:cxn ang="0">
                    <a:pos x="195" y="40"/>
                  </a:cxn>
                  <a:cxn ang="0">
                    <a:pos x="199" y="40"/>
                  </a:cxn>
                  <a:cxn ang="0">
                    <a:pos x="206" y="40"/>
                  </a:cxn>
                  <a:cxn ang="0">
                    <a:pos x="212" y="39"/>
                  </a:cxn>
                  <a:cxn ang="0">
                    <a:pos x="221" y="61"/>
                  </a:cxn>
                  <a:cxn ang="0">
                    <a:pos x="214" y="128"/>
                  </a:cxn>
                  <a:cxn ang="0">
                    <a:pos x="117" y="144"/>
                  </a:cxn>
                  <a:cxn ang="0">
                    <a:pos x="59" y="142"/>
                  </a:cxn>
                  <a:cxn ang="0">
                    <a:pos x="17" y="102"/>
                  </a:cxn>
                  <a:cxn ang="0">
                    <a:pos x="17" y="39"/>
                  </a:cxn>
                  <a:cxn ang="0">
                    <a:pos x="16" y="23"/>
                  </a:cxn>
                  <a:cxn ang="0">
                    <a:pos x="16" y="40"/>
                  </a:cxn>
                  <a:cxn ang="0">
                    <a:pos x="15" y="82"/>
                  </a:cxn>
                  <a:cxn ang="0">
                    <a:pos x="13" y="90"/>
                  </a:cxn>
                  <a:cxn ang="0">
                    <a:pos x="12" y="97"/>
                  </a:cxn>
                  <a:cxn ang="0">
                    <a:pos x="8" y="114"/>
                  </a:cxn>
                  <a:cxn ang="0">
                    <a:pos x="5" y="125"/>
                  </a:cxn>
                  <a:cxn ang="0">
                    <a:pos x="15" y="139"/>
                  </a:cxn>
                  <a:cxn ang="0">
                    <a:pos x="31" y="140"/>
                  </a:cxn>
                  <a:cxn ang="0">
                    <a:pos x="63" y="149"/>
                  </a:cxn>
                  <a:cxn ang="0">
                    <a:pos x="86" y="150"/>
                  </a:cxn>
                  <a:cxn ang="0">
                    <a:pos x="124" y="151"/>
                  </a:cxn>
                  <a:cxn ang="0">
                    <a:pos x="138" y="150"/>
                  </a:cxn>
                  <a:cxn ang="0">
                    <a:pos x="154" y="149"/>
                  </a:cxn>
                  <a:cxn ang="0">
                    <a:pos x="186" y="143"/>
                  </a:cxn>
                  <a:cxn ang="0">
                    <a:pos x="217" y="133"/>
                  </a:cxn>
                  <a:cxn ang="0">
                    <a:pos x="226" y="122"/>
                  </a:cxn>
                  <a:cxn ang="0">
                    <a:pos x="229" y="88"/>
                  </a:cxn>
                  <a:cxn ang="0">
                    <a:pos x="184" y="42"/>
                  </a:cxn>
                  <a:cxn ang="0">
                    <a:pos x="226" y="118"/>
                  </a:cxn>
                </a:cxnLst>
                <a:rect l="0" t="0" r="r" b="b"/>
                <a:pathLst>
                  <a:path w="229" h="152">
                    <a:moveTo>
                      <a:pt x="229" y="83"/>
                    </a:moveTo>
                    <a:cubicBezTo>
                      <a:pt x="229" y="81"/>
                      <a:pt x="228" y="79"/>
                      <a:pt x="228" y="78"/>
                    </a:cubicBezTo>
                    <a:cubicBezTo>
                      <a:pt x="228" y="78"/>
                      <a:pt x="228" y="78"/>
                      <a:pt x="228" y="78"/>
                    </a:cubicBezTo>
                    <a:cubicBezTo>
                      <a:pt x="228" y="80"/>
                      <a:pt x="227" y="77"/>
                      <a:pt x="227" y="76"/>
                    </a:cubicBezTo>
                    <a:cubicBezTo>
                      <a:pt x="227" y="76"/>
                      <a:pt x="227" y="76"/>
                      <a:pt x="227" y="76"/>
                    </a:cubicBezTo>
                    <a:cubicBezTo>
                      <a:pt x="227" y="74"/>
                      <a:pt x="227" y="74"/>
                      <a:pt x="227" y="72"/>
                    </a:cubicBezTo>
                    <a:cubicBezTo>
                      <a:pt x="227" y="71"/>
                      <a:pt x="227" y="73"/>
                      <a:pt x="227" y="73"/>
                    </a:cubicBezTo>
                    <a:cubicBezTo>
                      <a:pt x="228" y="72"/>
                      <a:pt x="228" y="68"/>
                      <a:pt x="228" y="68"/>
                    </a:cubicBezTo>
                    <a:cubicBezTo>
                      <a:pt x="228" y="67"/>
                      <a:pt x="228" y="67"/>
                      <a:pt x="227" y="67"/>
                    </a:cubicBezTo>
                    <a:cubicBezTo>
                      <a:pt x="227" y="65"/>
                      <a:pt x="228" y="66"/>
                      <a:pt x="228" y="65"/>
                    </a:cubicBezTo>
                    <a:cubicBezTo>
                      <a:pt x="226" y="61"/>
                      <a:pt x="226" y="61"/>
                      <a:pt x="226" y="61"/>
                    </a:cubicBezTo>
                    <a:cubicBezTo>
                      <a:pt x="226" y="61"/>
                      <a:pt x="227" y="60"/>
                      <a:pt x="227" y="61"/>
                    </a:cubicBezTo>
                    <a:cubicBezTo>
                      <a:pt x="227" y="58"/>
                      <a:pt x="225" y="56"/>
                      <a:pt x="225" y="54"/>
                    </a:cubicBezTo>
                    <a:cubicBezTo>
                      <a:pt x="225" y="53"/>
                      <a:pt x="224" y="50"/>
                      <a:pt x="224" y="49"/>
                    </a:cubicBezTo>
                    <a:cubicBezTo>
                      <a:pt x="225" y="49"/>
                      <a:pt x="224" y="50"/>
                      <a:pt x="225" y="50"/>
                    </a:cubicBezTo>
                    <a:cubicBezTo>
                      <a:pt x="225" y="49"/>
                      <a:pt x="225" y="49"/>
                      <a:pt x="225" y="49"/>
                    </a:cubicBezTo>
                    <a:cubicBezTo>
                      <a:pt x="225" y="51"/>
                      <a:pt x="226" y="48"/>
                      <a:pt x="226" y="49"/>
                    </a:cubicBezTo>
                    <a:cubicBezTo>
                      <a:pt x="226" y="48"/>
                      <a:pt x="226" y="44"/>
                      <a:pt x="226" y="41"/>
                    </a:cubicBezTo>
                    <a:cubicBezTo>
                      <a:pt x="225" y="43"/>
                      <a:pt x="225" y="38"/>
                      <a:pt x="224" y="38"/>
                    </a:cubicBezTo>
                    <a:cubicBezTo>
                      <a:pt x="223" y="36"/>
                      <a:pt x="224" y="36"/>
                      <a:pt x="223" y="35"/>
                    </a:cubicBezTo>
                    <a:cubicBezTo>
                      <a:pt x="221" y="34"/>
                      <a:pt x="219" y="32"/>
                      <a:pt x="216" y="30"/>
                    </a:cubicBezTo>
                    <a:cubicBezTo>
                      <a:pt x="217" y="30"/>
                      <a:pt x="217" y="30"/>
                      <a:pt x="217" y="30"/>
                    </a:cubicBezTo>
                    <a:cubicBezTo>
                      <a:pt x="214" y="29"/>
                      <a:pt x="211" y="26"/>
                      <a:pt x="209" y="25"/>
                    </a:cubicBezTo>
                    <a:cubicBezTo>
                      <a:pt x="209" y="25"/>
                      <a:pt x="209" y="25"/>
                      <a:pt x="209" y="25"/>
                    </a:cubicBezTo>
                    <a:cubicBezTo>
                      <a:pt x="207" y="23"/>
                      <a:pt x="208" y="26"/>
                      <a:pt x="206" y="24"/>
                    </a:cubicBezTo>
                    <a:cubicBezTo>
                      <a:pt x="207" y="24"/>
                      <a:pt x="207" y="24"/>
                      <a:pt x="207" y="24"/>
                    </a:cubicBezTo>
                    <a:cubicBezTo>
                      <a:pt x="205" y="23"/>
                      <a:pt x="204" y="21"/>
                      <a:pt x="202" y="20"/>
                    </a:cubicBezTo>
                    <a:cubicBezTo>
                      <a:pt x="202" y="20"/>
                      <a:pt x="203" y="20"/>
                      <a:pt x="203" y="20"/>
                    </a:cubicBezTo>
                    <a:cubicBezTo>
                      <a:pt x="201" y="19"/>
                      <a:pt x="199" y="18"/>
                      <a:pt x="198" y="17"/>
                    </a:cubicBezTo>
                    <a:cubicBezTo>
                      <a:pt x="198" y="17"/>
                      <a:pt x="198" y="17"/>
                      <a:pt x="199" y="17"/>
                    </a:cubicBezTo>
                    <a:cubicBezTo>
                      <a:pt x="197" y="16"/>
                      <a:pt x="196" y="16"/>
                      <a:pt x="195" y="15"/>
                    </a:cubicBezTo>
                    <a:cubicBezTo>
                      <a:pt x="195" y="15"/>
                      <a:pt x="194" y="14"/>
                      <a:pt x="194" y="14"/>
                    </a:cubicBezTo>
                    <a:cubicBezTo>
                      <a:pt x="193" y="14"/>
                      <a:pt x="191" y="12"/>
                      <a:pt x="190" y="11"/>
                    </a:cubicBezTo>
                    <a:cubicBezTo>
                      <a:pt x="190" y="11"/>
                      <a:pt x="190" y="11"/>
                      <a:pt x="189" y="1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71" y="0"/>
                      <a:pt x="167" y="2"/>
                      <a:pt x="161" y="3"/>
                    </a:cubicBezTo>
                    <a:cubicBezTo>
                      <a:pt x="160" y="2"/>
                      <a:pt x="164" y="2"/>
                      <a:pt x="163" y="2"/>
                    </a:cubicBezTo>
                    <a:cubicBezTo>
                      <a:pt x="163" y="2"/>
                      <a:pt x="161" y="2"/>
                      <a:pt x="158" y="3"/>
                    </a:cubicBezTo>
                    <a:cubicBezTo>
                      <a:pt x="158" y="3"/>
                      <a:pt x="158" y="3"/>
                      <a:pt x="158" y="3"/>
                    </a:cubicBezTo>
                    <a:cubicBezTo>
                      <a:pt x="156" y="3"/>
                      <a:pt x="156" y="3"/>
                      <a:pt x="154" y="3"/>
                    </a:cubicBezTo>
                    <a:cubicBezTo>
                      <a:pt x="154" y="3"/>
                      <a:pt x="154" y="3"/>
                      <a:pt x="154" y="3"/>
                    </a:cubicBezTo>
                    <a:cubicBezTo>
                      <a:pt x="153" y="4"/>
                      <a:pt x="151" y="3"/>
                      <a:pt x="150" y="4"/>
                    </a:cubicBezTo>
                    <a:cubicBezTo>
                      <a:pt x="149" y="3"/>
                      <a:pt x="149" y="3"/>
                      <a:pt x="149" y="3"/>
                    </a:cubicBezTo>
                    <a:cubicBezTo>
                      <a:pt x="148" y="4"/>
                      <a:pt x="147" y="3"/>
                      <a:pt x="145" y="4"/>
                    </a:cubicBezTo>
                    <a:cubicBezTo>
                      <a:pt x="145" y="4"/>
                      <a:pt x="145" y="4"/>
                      <a:pt x="145" y="4"/>
                    </a:cubicBezTo>
                    <a:cubicBezTo>
                      <a:pt x="143" y="4"/>
                      <a:pt x="140" y="6"/>
                      <a:pt x="139" y="5"/>
                    </a:cubicBezTo>
                    <a:cubicBezTo>
                      <a:pt x="137" y="5"/>
                      <a:pt x="135" y="6"/>
                      <a:pt x="134" y="6"/>
                    </a:cubicBezTo>
                    <a:cubicBezTo>
                      <a:pt x="134" y="6"/>
                      <a:pt x="134" y="6"/>
                      <a:pt x="134" y="5"/>
                    </a:cubicBezTo>
                    <a:cubicBezTo>
                      <a:pt x="127" y="6"/>
                      <a:pt x="118" y="7"/>
                      <a:pt x="111" y="8"/>
                    </a:cubicBezTo>
                    <a:cubicBezTo>
                      <a:pt x="111" y="8"/>
                      <a:pt x="111" y="8"/>
                      <a:pt x="111" y="8"/>
                    </a:cubicBezTo>
                    <a:cubicBezTo>
                      <a:pt x="107" y="8"/>
                      <a:pt x="102" y="7"/>
                      <a:pt x="99" y="9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7" y="9"/>
                      <a:pt x="97" y="9"/>
                      <a:pt x="96" y="8"/>
                    </a:cubicBezTo>
                    <a:cubicBezTo>
                      <a:pt x="95" y="9"/>
                      <a:pt x="92" y="9"/>
                      <a:pt x="92" y="9"/>
                    </a:cubicBezTo>
                    <a:cubicBezTo>
                      <a:pt x="91" y="9"/>
                      <a:pt x="92" y="9"/>
                      <a:pt x="92" y="9"/>
                    </a:cubicBezTo>
                    <a:cubicBezTo>
                      <a:pt x="90" y="8"/>
                      <a:pt x="88" y="9"/>
                      <a:pt x="86" y="9"/>
                    </a:cubicBezTo>
                    <a:cubicBezTo>
                      <a:pt x="86" y="9"/>
                      <a:pt x="86" y="9"/>
                      <a:pt x="86" y="9"/>
                    </a:cubicBezTo>
                    <a:cubicBezTo>
                      <a:pt x="76" y="8"/>
                      <a:pt x="64" y="7"/>
                      <a:pt x="55" y="8"/>
                    </a:cubicBezTo>
                    <a:cubicBezTo>
                      <a:pt x="53" y="8"/>
                      <a:pt x="54" y="7"/>
                      <a:pt x="53" y="7"/>
                    </a:cubicBezTo>
                    <a:cubicBezTo>
                      <a:pt x="45" y="8"/>
                      <a:pt x="35" y="6"/>
                      <a:pt x="27" y="7"/>
                    </a:cubicBezTo>
                    <a:cubicBezTo>
                      <a:pt x="21" y="7"/>
                      <a:pt x="19" y="9"/>
                      <a:pt x="19" y="9"/>
                    </a:cubicBezTo>
                    <a:cubicBezTo>
                      <a:pt x="34" y="9"/>
                      <a:pt x="47" y="11"/>
                      <a:pt x="61" y="12"/>
                    </a:cubicBezTo>
                    <a:cubicBezTo>
                      <a:pt x="66" y="12"/>
                      <a:pt x="72" y="12"/>
                      <a:pt x="77" y="12"/>
                    </a:cubicBezTo>
                    <a:cubicBezTo>
                      <a:pt x="96" y="12"/>
                      <a:pt x="115" y="13"/>
                      <a:pt x="134" y="11"/>
                    </a:cubicBezTo>
                    <a:cubicBezTo>
                      <a:pt x="133" y="11"/>
                      <a:pt x="134" y="11"/>
                      <a:pt x="135" y="10"/>
                    </a:cubicBezTo>
                    <a:cubicBezTo>
                      <a:pt x="135" y="11"/>
                      <a:pt x="135" y="11"/>
                      <a:pt x="135" y="11"/>
                    </a:cubicBezTo>
                    <a:cubicBezTo>
                      <a:pt x="137" y="10"/>
                      <a:pt x="137" y="10"/>
                      <a:pt x="137" y="10"/>
                    </a:cubicBezTo>
                    <a:cubicBezTo>
                      <a:pt x="138" y="10"/>
                      <a:pt x="138" y="10"/>
                      <a:pt x="136" y="11"/>
                    </a:cubicBezTo>
                    <a:cubicBezTo>
                      <a:pt x="144" y="10"/>
                      <a:pt x="151" y="9"/>
                      <a:pt x="158" y="8"/>
                    </a:cubicBezTo>
                    <a:cubicBezTo>
                      <a:pt x="159" y="7"/>
                      <a:pt x="162" y="7"/>
                      <a:pt x="162" y="7"/>
                    </a:cubicBezTo>
                    <a:cubicBezTo>
                      <a:pt x="163" y="7"/>
                      <a:pt x="163" y="7"/>
                      <a:pt x="162" y="7"/>
                    </a:cubicBezTo>
                    <a:cubicBezTo>
                      <a:pt x="167" y="6"/>
                      <a:pt x="168" y="6"/>
                      <a:pt x="173" y="6"/>
                    </a:cubicBezTo>
                    <a:cubicBezTo>
                      <a:pt x="182" y="10"/>
                      <a:pt x="200" y="25"/>
                      <a:pt x="214" y="36"/>
                    </a:cubicBezTo>
                    <a:cubicBezTo>
                      <a:pt x="212" y="35"/>
                      <a:pt x="210" y="34"/>
                      <a:pt x="208" y="34"/>
                    </a:cubicBezTo>
                    <a:cubicBezTo>
                      <a:pt x="209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7" y="35"/>
                      <a:pt x="206" y="35"/>
                      <a:pt x="205" y="35"/>
                    </a:cubicBezTo>
                    <a:cubicBezTo>
                      <a:pt x="205" y="35"/>
                      <a:pt x="205" y="35"/>
                      <a:pt x="205" y="35"/>
                    </a:cubicBezTo>
                    <a:cubicBezTo>
                      <a:pt x="205" y="35"/>
                      <a:pt x="205" y="35"/>
                      <a:pt x="205" y="35"/>
                    </a:cubicBezTo>
                    <a:cubicBezTo>
                      <a:pt x="204" y="35"/>
                      <a:pt x="204" y="35"/>
                      <a:pt x="204" y="34"/>
                    </a:cubicBezTo>
                    <a:cubicBezTo>
                      <a:pt x="201" y="34"/>
                      <a:pt x="199" y="34"/>
                      <a:pt x="196" y="34"/>
                    </a:cubicBezTo>
                    <a:cubicBezTo>
                      <a:pt x="194" y="34"/>
                      <a:pt x="192" y="35"/>
                      <a:pt x="189" y="36"/>
                    </a:cubicBezTo>
                    <a:cubicBezTo>
                      <a:pt x="189" y="37"/>
                      <a:pt x="188" y="36"/>
                      <a:pt x="188" y="37"/>
                    </a:cubicBezTo>
                    <a:cubicBezTo>
                      <a:pt x="188" y="37"/>
                      <a:pt x="188" y="37"/>
                      <a:pt x="188" y="37"/>
                    </a:cubicBezTo>
                    <a:cubicBezTo>
                      <a:pt x="188" y="38"/>
                      <a:pt x="188" y="37"/>
                      <a:pt x="187" y="37"/>
                    </a:cubicBezTo>
                    <a:cubicBezTo>
                      <a:pt x="187" y="37"/>
                      <a:pt x="187" y="37"/>
                      <a:pt x="187" y="37"/>
                    </a:cubicBezTo>
                    <a:cubicBezTo>
                      <a:pt x="187" y="38"/>
                      <a:pt x="187" y="36"/>
                      <a:pt x="187" y="37"/>
                    </a:cubicBezTo>
                    <a:cubicBezTo>
                      <a:pt x="186" y="37"/>
                      <a:pt x="187" y="37"/>
                      <a:pt x="187" y="37"/>
                    </a:cubicBezTo>
                    <a:cubicBezTo>
                      <a:pt x="186" y="38"/>
                      <a:pt x="187" y="37"/>
                      <a:pt x="186" y="36"/>
                    </a:cubicBezTo>
                    <a:cubicBezTo>
                      <a:pt x="185" y="36"/>
                      <a:pt x="185" y="36"/>
                      <a:pt x="184" y="37"/>
                    </a:cubicBezTo>
                    <a:cubicBezTo>
                      <a:pt x="184" y="37"/>
                      <a:pt x="184" y="37"/>
                      <a:pt x="184" y="37"/>
                    </a:cubicBezTo>
                    <a:cubicBezTo>
                      <a:pt x="184" y="36"/>
                      <a:pt x="186" y="35"/>
                      <a:pt x="185" y="34"/>
                    </a:cubicBezTo>
                    <a:cubicBezTo>
                      <a:pt x="184" y="34"/>
                      <a:pt x="184" y="34"/>
                      <a:pt x="184" y="34"/>
                    </a:cubicBezTo>
                    <a:cubicBezTo>
                      <a:pt x="185" y="34"/>
                      <a:pt x="185" y="34"/>
                      <a:pt x="185" y="34"/>
                    </a:cubicBezTo>
                    <a:cubicBezTo>
                      <a:pt x="185" y="34"/>
                      <a:pt x="185" y="33"/>
                      <a:pt x="185" y="33"/>
                    </a:cubicBezTo>
                    <a:cubicBezTo>
                      <a:pt x="185" y="33"/>
                      <a:pt x="185" y="33"/>
                      <a:pt x="185" y="33"/>
                    </a:cubicBezTo>
                    <a:cubicBezTo>
                      <a:pt x="186" y="32"/>
                      <a:pt x="184" y="31"/>
                      <a:pt x="185" y="31"/>
                    </a:cubicBezTo>
                    <a:cubicBezTo>
                      <a:pt x="184" y="31"/>
                      <a:pt x="184" y="30"/>
                      <a:pt x="184" y="30"/>
                    </a:cubicBezTo>
                    <a:cubicBezTo>
                      <a:pt x="184" y="30"/>
                      <a:pt x="185" y="30"/>
                      <a:pt x="185" y="30"/>
                    </a:cubicBezTo>
                    <a:cubicBezTo>
                      <a:pt x="185" y="30"/>
                      <a:pt x="185" y="29"/>
                      <a:pt x="185" y="29"/>
                    </a:cubicBezTo>
                    <a:cubicBezTo>
                      <a:pt x="185" y="29"/>
                      <a:pt x="184" y="29"/>
                      <a:pt x="184" y="28"/>
                    </a:cubicBezTo>
                    <a:cubicBezTo>
                      <a:pt x="185" y="28"/>
                      <a:pt x="184" y="28"/>
                      <a:pt x="185" y="28"/>
                    </a:cubicBezTo>
                    <a:cubicBezTo>
                      <a:pt x="184" y="28"/>
                      <a:pt x="183" y="27"/>
                      <a:pt x="184" y="27"/>
                    </a:cubicBezTo>
                    <a:cubicBezTo>
                      <a:pt x="185" y="27"/>
                      <a:pt x="185" y="27"/>
                      <a:pt x="185" y="27"/>
                    </a:cubicBezTo>
                    <a:cubicBezTo>
                      <a:pt x="184" y="26"/>
                      <a:pt x="185" y="25"/>
                      <a:pt x="184" y="24"/>
                    </a:cubicBezTo>
                    <a:cubicBezTo>
                      <a:pt x="184" y="24"/>
                      <a:pt x="184" y="24"/>
                      <a:pt x="184" y="24"/>
                    </a:cubicBezTo>
                    <a:cubicBezTo>
                      <a:pt x="183" y="23"/>
                      <a:pt x="184" y="22"/>
                      <a:pt x="183" y="21"/>
                    </a:cubicBezTo>
                    <a:cubicBezTo>
                      <a:pt x="183" y="21"/>
                      <a:pt x="183" y="20"/>
                      <a:pt x="183" y="20"/>
                    </a:cubicBezTo>
                    <a:cubicBezTo>
                      <a:pt x="183" y="20"/>
                      <a:pt x="183" y="20"/>
                      <a:pt x="182" y="20"/>
                    </a:cubicBezTo>
                    <a:cubicBezTo>
                      <a:pt x="182" y="19"/>
                      <a:pt x="182" y="19"/>
                      <a:pt x="182" y="19"/>
                    </a:cubicBezTo>
                    <a:cubicBezTo>
                      <a:pt x="182" y="19"/>
                      <a:pt x="183" y="18"/>
                      <a:pt x="182" y="18"/>
                    </a:cubicBezTo>
                    <a:cubicBezTo>
                      <a:pt x="182" y="18"/>
                      <a:pt x="182" y="18"/>
                      <a:pt x="182" y="18"/>
                    </a:cubicBezTo>
                    <a:cubicBezTo>
                      <a:pt x="182" y="18"/>
                      <a:pt x="181" y="17"/>
                      <a:pt x="181" y="17"/>
                    </a:cubicBezTo>
                    <a:cubicBezTo>
                      <a:pt x="181" y="17"/>
                      <a:pt x="181" y="16"/>
                      <a:pt x="180" y="17"/>
                    </a:cubicBezTo>
                    <a:cubicBezTo>
                      <a:pt x="180" y="17"/>
                      <a:pt x="181" y="16"/>
                      <a:pt x="180" y="16"/>
                    </a:cubicBezTo>
                    <a:cubicBezTo>
                      <a:pt x="181" y="16"/>
                      <a:pt x="181" y="16"/>
                      <a:pt x="181" y="16"/>
                    </a:cubicBezTo>
                    <a:cubicBezTo>
                      <a:pt x="181" y="15"/>
                      <a:pt x="180" y="15"/>
                      <a:pt x="180" y="14"/>
                    </a:cubicBezTo>
                    <a:cubicBezTo>
                      <a:pt x="180" y="14"/>
                      <a:pt x="179" y="13"/>
                      <a:pt x="179" y="13"/>
                    </a:cubicBezTo>
                    <a:cubicBezTo>
                      <a:pt x="179" y="13"/>
                      <a:pt x="179" y="12"/>
                      <a:pt x="178" y="12"/>
                    </a:cubicBezTo>
                    <a:cubicBezTo>
                      <a:pt x="179" y="12"/>
                      <a:pt x="179" y="12"/>
                      <a:pt x="179" y="12"/>
                    </a:cubicBezTo>
                    <a:cubicBezTo>
                      <a:pt x="178" y="11"/>
                      <a:pt x="178" y="11"/>
                      <a:pt x="178" y="11"/>
                    </a:cubicBezTo>
                    <a:cubicBezTo>
                      <a:pt x="178" y="10"/>
                      <a:pt x="177" y="11"/>
                      <a:pt x="177" y="11"/>
                    </a:cubicBezTo>
                    <a:cubicBezTo>
                      <a:pt x="177" y="10"/>
                      <a:pt x="177" y="10"/>
                      <a:pt x="177" y="10"/>
                    </a:cubicBezTo>
                    <a:cubicBezTo>
                      <a:pt x="177" y="10"/>
                      <a:pt x="176" y="11"/>
                      <a:pt x="176" y="11"/>
                    </a:cubicBezTo>
                    <a:cubicBezTo>
                      <a:pt x="176" y="11"/>
                      <a:pt x="176" y="11"/>
                      <a:pt x="176" y="11"/>
                    </a:cubicBezTo>
                    <a:cubicBezTo>
                      <a:pt x="176" y="10"/>
                      <a:pt x="177" y="10"/>
                      <a:pt x="177" y="10"/>
                    </a:cubicBezTo>
                    <a:cubicBezTo>
                      <a:pt x="177" y="10"/>
                      <a:pt x="176" y="10"/>
                      <a:pt x="177" y="10"/>
                    </a:cubicBezTo>
                    <a:cubicBezTo>
                      <a:pt x="177" y="9"/>
                      <a:pt x="176" y="9"/>
                      <a:pt x="176" y="10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5" y="9"/>
                      <a:pt x="175" y="9"/>
                      <a:pt x="175" y="10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5" y="10"/>
                      <a:pt x="174" y="10"/>
                      <a:pt x="175" y="10"/>
                    </a:cubicBezTo>
                    <a:cubicBezTo>
                      <a:pt x="175" y="9"/>
                      <a:pt x="176" y="9"/>
                      <a:pt x="176" y="9"/>
                    </a:cubicBezTo>
                    <a:cubicBezTo>
                      <a:pt x="174" y="9"/>
                      <a:pt x="174" y="9"/>
                      <a:pt x="174" y="9"/>
                    </a:cubicBezTo>
                    <a:cubicBezTo>
                      <a:pt x="175" y="9"/>
                      <a:pt x="175" y="9"/>
                      <a:pt x="174" y="10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4" y="10"/>
                      <a:pt x="174" y="10"/>
                      <a:pt x="174" y="10"/>
                    </a:cubicBezTo>
                    <a:cubicBezTo>
                      <a:pt x="175" y="10"/>
                      <a:pt x="174" y="11"/>
                      <a:pt x="175" y="11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5" y="10"/>
                      <a:pt x="176" y="10"/>
                      <a:pt x="176" y="11"/>
                    </a:cubicBezTo>
                    <a:cubicBezTo>
                      <a:pt x="175" y="11"/>
                      <a:pt x="175" y="11"/>
                      <a:pt x="175" y="11"/>
                    </a:cubicBezTo>
                    <a:cubicBezTo>
                      <a:pt x="175" y="11"/>
                      <a:pt x="175" y="11"/>
                      <a:pt x="175" y="11"/>
                    </a:cubicBezTo>
                    <a:cubicBezTo>
                      <a:pt x="174" y="12"/>
                      <a:pt x="174" y="12"/>
                      <a:pt x="174" y="12"/>
                    </a:cubicBezTo>
                    <a:cubicBezTo>
                      <a:pt x="176" y="11"/>
                      <a:pt x="175" y="12"/>
                      <a:pt x="175" y="12"/>
                    </a:cubicBezTo>
                    <a:cubicBezTo>
                      <a:pt x="175" y="12"/>
                      <a:pt x="175" y="12"/>
                      <a:pt x="175" y="12"/>
                    </a:cubicBezTo>
                    <a:cubicBezTo>
                      <a:pt x="175" y="12"/>
                      <a:pt x="176" y="11"/>
                      <a:pt x="176" y="12"/>
                    </a:cubicBezTo>
                    <a:cubicBezTo>
                      <a:pt x="176" y="12"/>
                      <a:pt x="175" y="12"/>
                      <a:pt x="175" y="13"/>
                    </a:cubicBezTo>
                    <a:cubicBezTo>
                      <a:pt x="175" y="13"/>
                      <a:pt x="176" y="13"/>
                      <a:pt x="175" y="13"/>
                    </a:cubicBezTo>
                    <a:cubicBezTo>
                      <a:pt x="177" y="14"/>
                      <a:pt x="177" y="14"/>
                      <a:pt x="177" y="14"/>
                    </a:cubicBezTo>
                    <a:cubicBezTo>
                      <a:pt x="177" y="14"/>
                      <a:pt x="176" y="14"/>
                      <a:pt x="176" y="14"/>
                    </a:cubicBezTo>
                    <a:cubicBezTo>
                      <a:pt x="176" y="14"/>
                      <a:pt x="175" y="15"/>
                      <a:pt x="175" y="15"/>
                    </a:cubicBezTo>
                    <a:cubicBezTo>
                      <a:pt x="175" y="15"/>
                      <a:pt x="174" y="15"/>
                      <a:pt x="175" y="15"/>
                    </a:cubicBezTo>
                    <a:cubicBezTo>
                      <a:pt x="174" y="15"/>
                      <a:pt x="174" y="15"/>
                      <a:pt x="174" y="16"/>
                    </a:cubicBezTo>
                    <a:cubicBezTo>
                      <a:pt x="174" y="15"/>
                      <a:pt x="175" y="15"/>
                      <a:pt x="175" y="15"/>
                    </a:cubicBezTo>
                    <a:cubicBezTo>
                      <a:pt x="176" y="14"/>
                      <a:pt x="175" y="15"/>
                      <a:pt x="176" y="14"/>
                    </a:cubicBezTo>
                    <a:cubicBezTo>
                      <a:pt x="176" y="15"/>
                      <a:pt x="176" y="15"/>
                      <a:pt x="176" y="15"/>
                    </a:cubicBezTo>
                    <a:cubicBezTo>
                      <a:pt x="176" y="15"/>
                      <a:pt x="176" y="16"/>
                      <a:pt x="176" y="16"/>
                    </a:cubicBezTo>
                    <a:cubicBezTo>
                      <a:pt x="176" y="16"/>
                      <a:pt x="177" y="16"/>
                      <a:pt x="177" y="16"/>
                    </a:cubicBezTo>
                    <a:cubicBezTo>
                      <a:pt x="177" y="16"/>
                      <a:pt x="177" y="16"/>
                      <a:pt x="178" y="16"/>
                    </a:cubicBezTo>
                    <a:cubicBezTo>
                      <a:pt x="178" y="16"/>
                      <a:pt x="178" y="16"/>
                      <a:pt x="178" y="16"/>
                    </a:cubicBezTo>
                    <a:cubicBezTo>
                      <a:pt x="177" y="16"/>
                      <a:pt x="177" y="16"/>
                      <a:pt x="177" y="16"/>
                    </a:cubicBezTo>
                    <a:cubicBezTo>
                      <a:pt x="176" y="17"/>
                      <a:pt x="177" y="16"/>
                      <a:pt x="176" y="17"/>
                    </a:cubicBezTo>
                    <a:cubicBezTo>
                      <a:pt x="175" y="17"/>
                      <a:pt x="175" y="16"/>
                      <a:pt x="175" y="16"/>
                    </a:cubicBezTo>
                    <a:cubicBezTo>
                      <a:pt x="174" y="16"/>
                      <a:pt x="175" y="16"/>
                      <a:pt x="174" y="17"/>
                    </a:cubicBezTo>
                    <a:cubicBezTo>
                      <a:pt x="175" y="17"/>
                      <a:pt x="175" y="17"/>
                      <a:pt x="175" y="17"/>
                    </a:cubicBezTo>
                    <a:cubicBezTo>
                      <a:pt x="176" y="17"/>
                      <a:pt x="176" y="17"/>
                      <a:pt x="176" y="17"/>
                    </a:cubicBezTo>
                    <a:cubicBezTo>
                      <a:pt x="177" y="16"/>
                      <a:pt x="176" y="17"/>
                      <a:pt x="176" y="17"/>
                    </a:cubicBezTo>
                    <a:cubicBezTo>
                      <a:pt x="175" y="17"/>
                      <a:pt x="175" y="17"/>
                      <a:pt x="175" y="17"/>
                    </a:cubicBezTo>
                    <a:cubicBezTo>
                      <a:pt x="175" y="17"/>
                      <a:pt x="176" y="17"/>
                      <a:pt x="176" y="17"/>
                    </a:cubicBezTo>
                    <a:cubicBezTo>
                      <a:pt x="175" y="18"/>
                      <a:pt x="176" y="17"/>
                      <a:pt x="175" y="17"/>
                    </a:cubicBezTo>
                    <a:cubicBezTo>
                      <a:pt x="174" y="18"/>
                      <a:pt x="174" y="18"/>
                      <a:pt x="174" y="18"/>
                    </a:cubicBezTo>
                    <a:cubicBezTo>
                      <a:pt x="174" y="18"/>
                      <a:pt x="175" y="18"/>
                      <a:pt x="175" y="18"/>
                    </a:cubicBezTo>
                    <a:cubicBezTo>
                      <a:pt x="174" y="18"/>
                      <a:pt x="174" y="18"/>
                      <a:pt x="174" y="18"/>
                    </a:cubicBezTo>
                    <a:cubicBezTo>
                      <a:pt x="175" y="18"/>
                      <a:pt x="175" y="18"/>
                      <a:pt x="175" y="18"/>
                    </a:cubicBezTo>
                    <a:cubicBezTo>
                      <a:pt x="175" y="18"/>
                      <a:pt x="176" y="18"/>
                      <a:pt x="176" y="18"/>
                    </a:cubicBezTo>
                    <a:cubicBezTo>
                      <a:pt x="177" y="17"/>
                      <a:pt x="176" y="18"/>
                      <a:pt x="176" y="18"/>
                    </a:cubicBezTo>
                    <a:cubicBezTo>
                      <a:pt x="177" y="18"/>
                      <a:pt x="176" y="18"/>
                      <a:pt x="177" y="18"/>
                    </a:cubicBezTo>
                    <a:cubicBezTo>
                      <a:pt x="177" y="17"/>
                      <a:pt x="177" y="18"/>
                      <a:pt x="177" y="18"/>
                    </a:cubicBezTo>
                    <a:cubicBezTo>
                      <a:pt x="177" y="18"/>
                      <a:pt x="177" y="18"/>
                      <a:pt x="176" y="18"/>
                    </a:cubicBezTo>
                    <a:cubicBezTo>
                      <a:pt x="176" y="18"/>
                      <a:pt x="176" y="18"/>
                      <a:pt x="176" y="18"/>
                    </a:cubicBezTo>
                    <a:cubicBezTo>
                      <a:pt x="176" y="18"/>
                      <a:pt x="175" y="19"/>
                      <a:pt x="175" y="19"/>
                    </a:cubicBezTo>
                    <a:cubicBezTo>
                      <a:pt x="174" y="19"/>
                      <a:pt x="176" y="18"/>
                      <a:pt x="175" y="19"/>
                    </a:cubicBezTo>
                    <a:cubicBezTo>
                      <a:pt x="175" y="19"/>
                      <a:pt x="176" y="18"/>
                      <a:pt x="176" y="18"/>
                    </a:cubicBezTo>
                    <a:cubicBezTo>
                      <a:pt x="178" y="18"/>
                      <a:pt x="175" y="19"/>
                      <a:pt x="175" y="19"/>
                    </a:cubicBezTo>
                    <a:cubicBezTo>
                      <a:pt x="176" y="19"/>
                      <a:pt x="177" y="19"/>
                      <a:pt x="178" y="19"/>
                    </a:cubicBezTo>
                    <a:cubicBezTo>
                      <a:pt x="178" y="19"/>
                      <a:pt x="179" y="19"/>
                      <a:pt x="178" y="19"/>
                    </a:cubicBezTo>
                    <a:cubicBezTo>
                      <a:pt x="178" y="19"/>
                      <a:pt x="178" y="19"/>
                      <a:pt x="177" y="19"/>
                    </a:cubicBezTo>
                    <a:cubicBezTo>
                      <a:pt x="177" y="19"/>
                      <a:pt x="177" y="19"/>
                      <a:pt x="177" y="19"/>
                    </a:cubicBezTo>
                    <a:cubicBezTo>
                      <a:pt x="176" y="19"/>
                      <a:pt x="176" y="19"/>
                      <a:pt x="176" y="19"/>
                    </a:cubicBezTo>
                    <a:cubicBezTo>
                      <a:pt x="175" y="20"/>
                      <a:pt x="175" y="20"/>
                      <a:pt x="175" y="20"/>
                    </a:cubicBezTo>
                    <a:cubicBezTo>
                      <a:pt x="176" y="20"/>
                      <a:pt x="176" y="20"/>
                      <a:pt x="176" y="20"/>
                    </a:cubicBezTo>
                    <a:cubicBezTo>
                      <a:pt x="176" y="20"/>
                      <a:pt x="176" y="20"/>
                      <a:pt x="176" y="20"/>
                    </a:cubicBezTo>
                    <a:cubicBezTo>
                      <a:pt x="176" y="20"/>
                      <a:pt x="177" y="20"/>
                      <a:pt x="177" y="20"/>
                    </a:cubicBezTo>
                    <a:cubicBezTo>
                      <a:pt x="177" y="20"/>
                      <a:pt x="176" y="21"/>
                      <a:pt x="176" y="21"/>
                    </a:cubicBezTo>
                    <a:cubicBezTo>
                      <a:pt x="175" y="21"/>
                      <a:pt x="175" y="21"/>
                      <a:pt x="175" y="21"/>
                    </a:cubicBezTo>
                    <a:cubicBezTo>
                      <a:pt x="176" y="21"/>
                      <a:pt x="175" y="21"/>
                      <a:pt x="175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7" y="21"/>
                      <a:pt x="175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2"/>
                      <a:pt x="176" y="22"/>
                      <a:pt x="176" y="22"/>
                    </a:cubicBezTo>
                    <a:cubicBezTo>
                      <a:pt x="176" y="22"/>
                      <a:pt x="177" y="22"/>
                      <a:pt x="176" y="22"/>
                    </a:cubicBezTo>
                    <a:cubicBezTo>
                      <a:pt x="177" y="22"/>
                      <a:pt x="176" y="22"/>
                      <a:pt x="177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6" y="22"/>
                      <a:pt x="177" y="22"/>
                      <a:pt x="177" y="22"/>
                    </a:cubicBezTo>
                    <a:cubicBezTo>
                      <a:pt x="177" y="22"/>
                      <a:pt x="177" y="22"/>
                      <a:pt x="177" y="22"/>
                    </a:cubicBezTo>
                    <a:cubicBezTo>
                      <a:pt x="177" y="22"/>
                      <a:pt x="177" y="22"/>
                      <a:pt x="177" y="22"/>
                    </a:cubicBezTo>
                    <a:cubicBezTo>
                      <a:pt x="176" y="22"/>
                      <a:pt x="177" y="22"/>
                      <a:pt x="177" y="23"/>
                    </a:cubicBezTo>
                    <a:cubicBezTo>
                      <a:pt x="177" y="23"/>
                      <a:pt x="176" y="23"/>
                      <a:pt x="176" y="23"/>
                    </a:cubicBezTo>
                    <a:cubicBezTo>
                      <a:pt x="177" y="22"/>
                      <a:pt x="177" y="23"/>
                      <a:pt x="178" y="23"/>
                    </a:cubicBezTo>
                    <a:cubicBezTo>
                      <a:pt x="178" y="23"/>
                      <a:pt x="177" y="23"/>
                      <a:pt x="176" y="23"/>
                    </a:cubicBezTo>
                    <a:cubicBezTo>
                      <a:pt x="177" y="23"/>
                      <a:pt x="176" y="23"/>
                      <a:pt x="177" y="23"/>
                    </a:cubicBezTo>
                    <a:cubicBezTo>
                      <a:pt x="177" y="23"/>
                      <a:pt x="177" y="23"/>
                      <a:pt x="178" y="23"/>
                    </a:cubicBezTo>
                    <a:cubicBezTo>
                      <a:pt x="178" y="23"/>
                      <a:pt x="177" y="23"/>
                      <a:pt x="177" y="23"/>
                    </a:cubicBezTo>
                    <a:cubicBezTo>
                      <a:pt x="177" y="23"/>
                      <a:pt x="178" y="24"/>
                      <a:pt x="178" y="23"/>
                    </a:cubicBezTo>
                    <a:cubicBezTo>
                      <a:pt x="178" y="23"/>
                      <a:pt x="179" y="24"/>
                      <a:pt x="178" y="24"/>
                    </a:cubicBezTo>
                    <a:cubicBezTo>
                      <a:pt x="178" y="24"/>
                      <a:pt x="178" y="24"/>
                      <a:pt x="177" y="24"/>
                    </a:cubicBezTo>
                    <a:cubicBezTo>
                      <a:pt x="177" y="24"/>
                      <a:pt x="179" y="24"/>
                      <a:pt x="179" y="24"/>
                    </a:cubicBezTo>
                    <a:cubicBezTo>
                      <a:pt x="179" y="24"/>
                      <a:pt x="180" y="24"/>
                      <a:pt x="181" y="24"/>
                    </a:cubicBezTo>
                    <a:cubicBezTo>
                      <a:pt x="181" y="24"/>
                      <a:pt x="180" y="24"/>
                      <a:pt x="180" y="24"/>
                    </a:cubicBezTo>
                    <a:cubicBezTo>
                      <a:pt x="180" y="24"/>
                      <a:pt x="180" y="24"/>
                      <a:pt x="180" y="24"/>
                    </a:cubicBezTo>
                    <a:cubicBezTo>
                      <a:pt x="179" y="24"/>
                      <a:pt x="178" y="24"/>
                      <a:pt x="177" y="24"/>
                    </a:cubicBezTo>
                    <a:cubicBezTo>
                      <a:pt x="178" y="24"/>
                      <a:pt x="178" y="24"/>
                      <a:pt x="178" y="24"/>
                    </a:cubicBezTo>
                    <a:cubicBezTo>
                      <a:pt x="177" y="24"/>
                      <a:pt x="177" y="24"/>
                      <a:pt x="177" y="24"/>
                    </a:cubicBezTo>
                    <a:cubicBezTo>
                      <a:pt x="177" y="24"/>
                      <a:pt x="177" y="25"/>
                      <a:pt x="177" y="25"/>
                    </a:cubicBezTo>
                    <a:cubicBezTo>
                      <a:pt x="178" y="25"/>
                      <a:pt x="177" y="25"/>
                      <a:pt x="177" y="25"/>
                    </a:cubicBezTo>
                    <a:cubicBezTo>
                      <a:pt x="178" y="25"/>
                      <a:pt x="178" y="25"/>
                      <a:pt x="178" y="25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77" y="25"/>
                      <a:pt x="178" y="25"/>
                      <a:pt x="177" y="25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77" y="26"/>
                      <a:pt x="177" y="27"/>
                      <a:pt x="179" y="27"/>
                    </a:cubicBezTo>
                    <a:cubicBezTo>
                      <a:pt x="178" y="27"/>
                      <a:pt x="178" y="27"/>
                      <a:pt x="178" y="28"/>
                    </a:cubicBezTo>
                    <a:cubicBezTo>
                      <a:pt x="178" y="28"/>
                      <a:pt x="178" y="28"/>
                      <a:pt x="178" y="28"/>
                    </a:cubicBezTo>
                    <a:cubicBezTo>
                      <a:pt x="178" y="28"/>
                      <a:pt x="178" y="28"/>
                      <a:pt x="178" y="28"/>
                    </a:cubicBezTo>
                    <a:cubicBezTo>
                      <a:pt x="177" y="28"/>
                      <a:pt x="178" y="28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7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30"/>
                      <a:pt x="178" y="30"/>
                      <a:pt x="178" y="30"/>
                    </a:cubicBezTo>
                    <a:cubicBezTo>
                      <a:pt x="178" y="30"/>
                      <a:pt x="178" y="30"/>
                      <a:pt x="179" y="30"/>
                    </a:cubicBezTo>
                    <a:cubicBezTo>
                      <a:pt x="180" y="30"/>
                      <a:pt x="179" y="30"/>
                      <a:pt x="179" y="30"/>
                    </a:cubicBezTo>
                    <a:cubicBezTo>
                      <a:pt x="178" y="30"/>
                      <a:pt x="178" y="30"/>
                      <a:pt x="178" y="30"/>
                    </a:cubicBezTo>
                    <a:cubicBezTo>
                      <a:pt x="177" y="31"/>
                      <a:pt x="178" y="31"/>
                      <a:pt x="178" y="32"/>
                    </a:cubicBezTo>
                    <a:cubicBezTo>
                      <a:pt x="178" y="32"/>
                      <a:pt x="178" y="32"/>
                      <a:pt x="178" y="32"/>
                    </a:cubicBezTo>
                    <a:cubicBezTo>
                      <a:pt x="178" y="32"/>
                      <a:pt x="178" y="33"/>
                      <a:pt x="178" y="33"/>
                    </a:cubicBezTo>
                    <a:cubicBezTo>
                      <a:pt x="178" y="33"/>
                      <a:pt x="179" y="33"/>
                      <a:pt x="179" y="33"/>
                    </a:cubicBezTo>
                    <a:cubicBezTo>
                      <a:pt x="180" y="34"/>
                      <a:pt x="178" y="33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9" y="34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9" y="35"/>
                      <a:pt x="179" y="35"/>
                      <a:pt x="179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7" y="35"/>
                      <a:pt x="178" y="35"/>
                      <a:pt x="178" y="36"/>
                    </a:cubicBezTo>
                    <a:cubicBezTo>
                      <a:pt x="178" y="35"/>
                      <a:pt x="178" y="35"/>
                      <a:pt x="178" y="36"/>
                    </a:cubicBezTo>
                    <a:cubicBezTo>
                      <a:pt x="178" y="36"/>
                      <a:pt x="178" y="36"/>
                      <a:pt x="179" y="36"/>
                    </a:cubicBezTo>
                    <a:cubicBezTo>
                      <a:pt x="179" y="36"/>
                      <a:pt x="179" y="36"/>
                      <a:pt x="178" y="36"/>
                    </a:cubicBezTo>
                    <a:cubicBezTo>
                      <a:pt x="179" y="36"/>
                      <a:pt x="179" y="36"/>
                      <a:pt x="179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9" y="36"/>
                      <a:pt x="179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5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7"/>
                      <a:pt x="178" y="37"/>
                      <a:pt x="178" y="37"/>
                    </a:cubicBezTo>
                    <a:cubicBezTo>
                      <a:pt x="179" y="36"/>
                      <a:pt x="179" y="36"/>
                      <a:pt x="179" y="36"/>
                    </a:cubicBezTo>
                    <a:cubicBezTo>
                      <a:pt x="179" y="36"/>
                      <a:pt x="179" y="37"/>
                      <a:pt x="179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9" y="37"/>
                      <a:pt x="178" y="37"/>
                      <a:pt x="179" y="37"/>
                    </a:cubicBezTo>
                    <a:cubicBezTo>
                      <a:pt x="178" y="37"/>
                      <a:pt x="178" y="37"/>
                      <a:pt x="178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8" y="37"/>
                      <a:pt x="177" y="37"/>
                      <a:pt x="177" y="37"/>
                    </a:cubicBezTo>
                    <a:cubicBezTo>
                      <a:pt x="178" y="38"/>
                      <a:pt x="178" y="38"/>
                      <a:pt x="178" y="38"/>
                    </a:cubicBezTo>
                    <a:cubicBezTo>
                      <a:pt x="178" y="38"/>
                      <a:pt x="178" y="38"/>
                      <a:pt x="177" y="38"/>
                    </a:cubicBezTo>
                    <a:cubicBezTo>
                      <a:pt x="177" y="38"/>
                      <a:pt x="179" y="38"/>
                      <a:pt x="178" y="39"/>
                    </a:cubicBezTo>
                    <a:cubicBezTo>
                      <a:pt x="178" y="38"/>
                      <a:pt x="178" y="38"/>
                      <a:pt x="177" y="39"/>
                    </a:cubicBezTo>
                    <a:cubicBezTo>
                      <a:pt x="178" y="39"/>
                      <a:pt x="178" y="39"/>
                      <a:pt x="178" y="39"/>
                    </a:cubicBezTo>
                    <a:cubicBezTo>
                      <a:pt x="178" y="39"/>
                      <a:pt x="177" y="39"/>
                      <a:pt x="178" y="38"/>
                    </a:cubicBezTo>
                    <a:cubicBezTo>
                      <a:pt x="178" y="39"/>
                      <a:pt x="178" y="39"/>
                      <a:pt x="178" y="39"/>
                    </a:cubicBezTo>
                    <a:cubicBezTo>
                      <a:pt x="177" y="39"/>
                      <a:pt x="177" y="39"/>
                      <a:pt x="177" y="40"/>
                    </a:cubicBezTo>
                    <a:cubicBezTo>
                      <a:pt x="177" y="40"/>
                      <a:pt x="178" y="41"/>
                      <a:pt x="180" y="43"/>
                    </a:cubicBezTo>
                    <a:cubicBezTo>
                      <a:pt x="180" y="43"/>
                      <a:pt x="180" y="43"/>
                      <a:pt x="180" y="43"/>
                    </a:cubicBezTo>
                    <a:cubicBezTo>
                      <a:pt x="181" y="44"/>
                      <a:pt x="181" y="43"/>
                      <a:pt x="181" y="44"/>
                    </a:cubicBezTo>
                    <a:cubicBezTo>
                      <a:pt x="181" y="43"/>
                      <a:pt x="181" y="43"/>
                      <a:pt x="181" y="43"/>
                    </a:cubicBezTo>
                    <a:cubicBezTo>
                      <a:pt x="181" y="43"/>
                      <a:pt x="181" y="41"/>
                      <a:pt x="181" y="42"/>
                    </a:cubicBezTo>
                    <a:cubicBezTo>
                      <a:pt x="182" y="43"/>
                      <a:pt x="181" y="43"/>
                      <a:pt x="181" y="43"/>
                    </a:cubicBezTo>
                    <a:cubicBezTo>
                      <a:pt x="182" y="44"/>
                      <a:pt x="182" y="42"/>
                      <a:pt x="182" y="43"/>
                    </a:cubicBezTo>
                    <a:cubicBezTo>
                      <a:pt x="182" y="43"/>
                      <a:pt x="182" y="42"/>
                      <a:pt x="182" y="42"/>
                    </a:cubicBezTo>
                    <a:cubicBezTo>
                      <a:pt x="182" y="42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4" y="43"/>
                      <a:pt x="184" y="43"/>
                      <a:pt x="184" y="43"/>
                    </a:cubicBezTo>
                    <a:cubicBezTo>
                      <a:pt x="184" y="42"/>
                      <a:pt x="185" y="43"/>
                      <a:pt x="185" y="42"/>
                    </a:cubicBezTo>
                    <a:cubicBezTo>
                      <a:pt x="185" y="43"/>
                      <a:pt x="185" y="43"/>
                      <a:pt x="185" y="43"/>
                    </a:cubicBezTo>
                    <a:cubicBezTo>
                      <a:pt x="185" y="42"/>
                      <a:pt x="185" y="42"/>
                      <a:pt x="185" y="42"/>
                    </a:cubicBezTo>
                    <a:cubicBezTo>
                      <a:pt x="185" y="42"/>
                      <a:pt x="185" y="42"/>
                      <a:pt x="185" y="42"/>
                    </a:cubicBezTo>
                    <a:cubicBezTo>
                      <a:pt x="185" y="43"/>
                      <a:pt x="185" y="43"/>
                      <a:pt x="185" y="43"/>
                    </a:cubicBezTo>
                    <a:cubicBezTo>
                      <a:pt x="185" y="42"/>
                      <a:pt x="186" y="43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3"/>
                      <a:pt x="186" y="43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6" y="42"/>
                      <a:pt x="186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3"/>
                    </a:cubicBezTo>
                    <a:cubicBezTo>
                      <a:pt x="187" y="43"/>
                      <a:pt x="187" y="43"/>
                      <a:pt x="187" y="43"/>
                    </a:cubicBezTo>
                    <a:cubicBezTo>
                      <a:pt x="187" y="43"/>
                      <a:pt x="187" y="42"/>
                      <a:pt x="187" y="42"/>
                    </a:cubicBezTo>
                    <a:cubicBezTo>
                      <a:pt x="188" y="43"/>
                      <a:pt x="188" y="42"/>
                      <a:pt x="188" y="42"/>
                    </a:cubicBezTo>
                    <a:cubicBezTo>
                      <a:pt x="188" y="42"/>
                      <a:pt x="188" y="42"/>
                      <a:pt x="188" y="42"/>
                    </a:cubicBezTo>
                    <a:cubicBezTo>
                      <a:pt x="189" y="42"/>
                      <a:pt x="189" y="41"/>
                      <a:pt x="189" y="42"/>
                    </a:cubicBezTo>
                    <a:cubicBezTo>
                      <a:pt x="189" y="41"/>
                      <a:pt x="189" y="42"/>
                      <a:pt x="189" y="42"/>
                    </a:cubicBezTo>
                    <a:cubicBezTo>
                      <a:pt x="189" y="42"/>
                      <a:pt x="189" y="42"/>
                      <a:pt x="189" y="42"/>
                    </a:cubicBezTo>
                    <a:cubicBezTo>
                      <a:pt x="189" y="42"/>
                      <a:pt x="190" y="41"/>
                      <a:pt x="190" y="41"/>
                    </a:cubicBezTo>
                    <a:cubicBezTo>
                      <a:pt x="190" y="41"/>
                      <a:pt x="190" y="42"/>
                      <a:pt x="190" y="42"/>
                    </a:cubicBezTo>
                    <a:cubicBezTo>
                      <a:pt x="190" y="42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1"/>
                      <a:pt x="192" y="41"/>
                      <a:pt x="193" y="41"/>
                    </a:cubicBezTo>
                    <a:cubicBezTo>
                      <a:pt x="193" y="40"/>
                      <a:pt x="193" y="40"/>
                      <a:pt x="193" y="40"/>
                    </a:cubicBezTo>
                    <a:cubicBezTo>
                      <a:pt x="193" y="40"/>
                      <a:pt x="193" y="41"/>
                      <a:pt x="193" y="41"/>
                    </a:cubicBezTo>
                    <a:cubicBezTo>
                      <a:pt x="193" y="39"/>
                      <a:pt x="193" y="39"/>
                      <a:pt x="193" y="39"/>
                    </a:cubicBezTo>
                    <a:cubicBezTo>
                      <a:pt x="193" y="39"/>
                      <a:pt x="193" y="40"/>
                      <a:pt x="193" y="40"/>
                    </a:cubicBezTo>
                    <a:cubicBezTo>
                      <a:pt x="194" y="40"/>
                      <a:pt x="194" y="39"/>
                      <a:pt x="194" y="39"/>
                    </a:cubicBezTo>
                    <a:cubicBezTo>
                      <a:pt x="194" y="39"/>
                      <a:pt x="194" y="38"/>
                      <a:pt x="195" y="38"/>
                    </a:cubicBezTo>
                    <a:cubicBezTo>
                      <a:pt x="195" y="39"/>
                      <a:pt x="194" y="38"/>
                      <a:pt x="194" y="39"/>
                    </a:cubicBezTo>
                    <a:cubicBezTo>
                      <a:pt x="195" y="39"/>
                      <a:pt x="195" y="39"/>
                      <a:pt x="195" y="39"/>
                    </a:cubicBezTo>
                    <a:cubicBezTo>
                      <a:pt x="194" y="39"/>
                      <a:pt x="195" y="40"/>
                      <a:pt x="195" y="40"/>
                    </a:cubicBezTo>
                    <a:cubicBezTo>
                      <a:pt x="195" y="40"/>
                      <a:pt x="195" y="40"/>
                      <a:pt x="196" y="40"/>
                    </a:cubicBezTo>
                    <a:cubicBezTo>
                      <a:pt x="195" y="40"/>
                      <a:pt x="196" y="40"/>
                      <a:pt x="196" y="39"/>
                    </a:cubicBezTo>
                    <a:cubicBezTo>
                      <a:pt x="196" y="39"/>
                      <a:pt x="196" y="40"/>
                      <a:pt x="196" y="40"/>
                    </a:cubicBezTo>
                    <a:cubicBezTo>
                      <a:pt x="197" y="40"/>
                      <a:pt x="197" y="40"/>
                      <a:pt x="197" y="40"/>
                    </a:cubicBezTo>
                    <a:cubicBezTo>
                      <a:pt x="197" y="40"/>
                      <a:pt x="197" y="40"/>
                      <a:pt x="197" y="40"/>
                    </a:cubicBezTo>
                    <a:cubicBezTo>
                      <a:pt x="197" y="40"/>
                      <a:pt x="198" y="40"/>
                      <a:pt x="198" y="39"/>
                    </a:cubicBezTo>
                    <a:cubicBezTo>
                      <a:pt x="198" y="40"/>
                      <a:pt x="198" y="40"/>
                      <a:pt x="198" y="40"/>
                    </a:cubicBezTo>
                    <a:cubicBezTo>
                      <a:pt x="199" y="40"/>
                      <a:pt x="198" y="38"/>
                      <a:pt x="199" y="39"/>
                    </a:cubicBezTo>
                    <a:cubicBezTo>
                      <a:pt x="199" y="39"/>
                      <a:pt x="199" y="39"/>
                      <a:pt x="199" y="39"/>
                    </a:cubicBezTo>
                    <a:cubicBezTo>
                      <a:pt x="199" y="39"/>
                      <a:pt x="199" y="40"/>
                      <a:pt x="199" y="39"/>
                    </a:cubicBezTo>
                    <a:cubicBezTo>
                      <a:pt x="199" y="40"/>
                      <a:pt x="199" y="40"/>
                      <a:pt x="199" y="40"/>
                    </a:cubicBezTo>
                    <a:cubicBezTo>
                      <a:pt x="199" y="39"/>
                      <a:pt x="200" y="39"/>
                      <a:pt x="200" y="39"/>
                    </a:cubicBezTo>
                    <a:cubicBezTo>
                      <a:pt x="200" y="40"/>
                      <a:pt x="200" y="40"/>
                      <a:pt x="200" y="40"/>
                    </a:cubicBezTo>
                    <a:cubicBezTo>
                      <a:pt x="200" y="40"/>
                      <a:pt x="200" y="39"/>
                      <a:pt x="200" y="39"/>
                    </a:cubicBezTo>
                    <a:cubicBezTo>
                      <a:pt x="200" y="40"/>
                      <a:pt x="200" y="40"/>
                      <a:pt x="200" y="40"/>
                    </a:cubicBezTo>
                    <a:cubicBezTo>
                      <a:pt x="200" y="39"/>
                      <a:pt x="201" y="39"/>
                      <a:pt x="201" y="39"/>
                    </a:cubicBezTo>
                    <a:cubicBezTo>
                      <a:pt x="201" y="40"/>
                      <a:pt x="201" y="40"/>
                      <a:pt x="201" y="40"/>
                    </a:cubicBezTo>
                    <a:cubicBezTo>
                      <a:pt x="202" y="40"/>
                      <a:pt x="204" y="40"/>
                      <a:pt x="205" y="39"/>
                    </a:cubicBezTo>
                    <a:cubicBezTo>
                      <a:pt x="205" y="40"/>
                      <a:pt x="204" y="40"/>
                      <a:pt x="205" y="40"/>
                    </a:cubicBezTo>
                    <a:cubicBezTo>
                      <a:pt x="205" y="40"/>
                      <a:pt x="205" y="40"/>
                      <a:pt x="205" y="40"/>
                    </a:cubicBezTo>
                    <a:cubicBezTo>
                      <a:pt x="205" y="40"/>
                      <a:pt x="205" y="40"/>
                      <a:pt x="205" y="40"/>
                    </a:cubicBezTo>
                    <a:cubicBezTo>
                      <a:pt x="205" y="40"/>
                      <a:pt x="205" y="40"/>
                      <a:pt x="206" y="40"/>
                    </a:cubicBezTo>
                    <a:cubicBezTo>
                      <a:pt x="206" y="40"/>
                      <a:pt x="206" y="40"/>
                      <a:pt x="206" y="40"/>
                    </a:cubicBezTo>
                    <a:cubicBezTo>
                      <a:pt x="206" y="39"/>
                      <a:pt x="206" y="41"/>
                      <a:pt x="206" y="40"/>
                    </a:cubicBezTo>
                    <a:cubicBezTo>
                      <a:pt x="206" y="40"/>
                      <a:pt x="206" y="40"/>
                      <a:pt x="206" y="40"/>
                    </a:cubicBezTo>
                    <a:cubicBezTo>
                      <a:pt x="206" y="40"/>
                      <a:pt x="206" y="41"/>
                      <a:pt x="207" y="40"/>
                    </a:cubicBezTo>
                    <a:cubicBezTo>
                      <a:pt x="207" y="40"/>
                      <a:pt x="207" y="40"/>
                      <a:pt x="207" y="40"/>
                    </a:cubicBezTo>
                    <a:cubicBezTo>
                      <a:pt x="207" y="41"/>
                      <a:pt x="207" y="39"/>
                      <a:pt x="207" y="40"/>
                    </a:cubicBezTo>
                    <a:cubicBezTo>
                      <a:pt x="208" y="40"/>
                      <a:pt x="208" y="40"/>
                      <a:pt x="208" y="39"/>
                    </a:cubicBezTo>
                    <a:cubicBezTo>
                      <a:pt x="208" y="40"/>
                      <a:pt x="208" y="40"/>
                      <a:pt x="208" y="40"/>
                    </a:cubicBezTo>
                    <a:cubicBezTo>
                      <a:pt x="209" y="40"/>
                      <a:pt x="210" y="40"/>
                      <a:pt x="211" y="39"/>
                    </a:cubicBezTo>
                    <a:cubicBezTo>
                      <a:pt x="211" y="40"/>
                      <a:pt x="211" y="40"/>
                      <a:pt x="211" y="40"/>
                    </a:cubicBezTo>
                    <a:cubicBezTo>
                      <a:pt x="211" y="39"/>
                      <a:pt x="212" y="41"/>
                      <a:pt x="212" y="39"/>
                    </a:cubicBezTo>
                    <a:cubicBezTo>
                      <a:pt x="212" y="38"/>
                      <a:pt x="212" y="38"/>
                      <a:pt x="212" y="38"/>
                    </a:cubicBezTo>
                    <a:cubicBezTo>
                      <a:pt x="212" y="39"/>
                      <a:pt x="212" y="39"/>
                      <a:pt x="212" y="39"/>
                    </a:cubicBezTo>
                    <a:cubicBezTo>
                      <a:pt x="213" y="39"/>
                      <a:pt x="213" y="39"/>
                      <a:pt x="213" y="39"/>
                    </a:cubicBezTo>
                    <a:cubicBezTo>
                      <a:pt x="213" y="39"/>
                      <a:pt x="213" y="39"/>
                      <a:pt x="213" y="39"/>
                    </a:cubicBezTo>
                    <a:cubicBezTo>
                      <a:pt x="213" y="39"/>
                      <a:pt x="214" y="39"/>
                      <a:pt x="214" y="39"/>
                    </a:cubicBezTo>
                    <a:cubicBezTo>
                      <a:pt x="214" y="39"/>
                      <a:pt x="214" y="39"/>
                      <a:pt x="214" y="39"/>
                    </a:cubicBezTo>
                    <a:cubicBezTo>
                      <a:pt x="215" y="40"/>
                      <a:pt x="216" y="41"/>
                      <a:pt x="217" y="40"/>
                    </a:cubicBezTo>
                    <a:cubicBezTo>
                      <a:pt x="217" y="40"/>
                      <a:pt x="217" y="41"/>
                      <a:pt x="217" y="41"/>
                    </a:cubicBezTo>
                    <a:cubicBezTo>
                      <a:pt x="218" y="40"/>
                      <a:pt x="219" y="41"/>
                      <a:pt x="220" y="41"/>
                    </a:cubicBezTo>
                    <a:cubicBezTo>
                      <a:pt x="220" y="47"/>
                      <a:pt x="220" y="47"/>
                      <a:pt x="220" y="47"/>
                    </a:cubicBezTo>
                    <a:cubicBezTo>
                      <a:pt x="221" y="61"/>
                      <a:pt x="221" y="61"/>
                      <a:pt x="221" y="61"/>
                    </a:cubicBezTo>
                    <a:cubicBezTo>
                      <a:pt x="222" y="71"/>
                      <a:pt x="223" y="81"/>
                      <a:pt x="223" y="91"/>
                    </a:cubicBezTo>
                    <a:cubicBezTo>
                      <a:pt x="224" y="95"/>
                      <a:pt x="223" y="99"/>
                      <a:pt x="224" y="102"/>
                    </a:cubicBezTo>
                    <a:cubicBezTo>
                      <a:pt x="223" y="102"/>
                      <a:pt x="223" y="102"/>
                      <a:pt x="223" y="102"/>
                    </a:cubicBezTo>
                    <a:cubicBezTo>
                      <a:pt x="224" y="105"/>
                      <a:pt x="223" y="106"/>
                      <a:pt x="222" y="110"/>
                    </a:cubicBezTo>
                    <a:cubicBezTo>
                      <a:pt x="223" y="110"/>
                      <a:pt x="222" y="111"/>
                      <a:pt x="223" y="111"/>
                    </a:cubicBezTo>
                    <a:cubicBezTo>
                      <a:pt x="223" y="112"/>
                      <a:pt x="221" y="113"/>
                      <a:pt x="221" y="115"/>
                    </a:cubicBezTo>
                    <a:cubicBezTo>
                      <a:pt x="221" y="115"/>
                      <a:pt x="222" y="115"/>
                      <a:pt x="222" y="116"/>
                    </a:cubicBezTo>
                    <a:cubicBezTo>
                      <a:pt x="221" y="121"/>
                      <a:pt x="221" y="115"/>
                      <a:pt x="219" y="121"/>
                    </a:cubicBezTo>
                    <a:cubicBezTo>
                      <a:pt x="219" y="122"/>
                      <a:pt x="218" y="125"/>
                      <a:pt x="217" y="126"/>
                    </a:cubicBezTo>
                    <a:cubicBezTo>
                      <a:pt x="218" y="126"/>
                      <a:pt x="217" y="127"/>
                      <a:pt x="217" y="128"/>
                    </a:cubicBezTo>
                    <a:cubicBezTo>
                      <a:pt x="214" y="128"/>
                      <a:pt x="214" y="128"/>
                      <a:pt x="214" y="128"/>
                    </a:cubicBezTo>
                    <a:cubicBezTo>
                      <a:pt x="210" y="130"/>
                      <a:pt x="206" y="131"/>
                      <a:pt x="201" y="132"/>
                    </a:cubicBezTo>
                    <a:cubicBezTo>
                      <a:pt x="202" y="132"/>
                      <a:pt x="202" y="133"/>
                      <a:pt x="201" y="133"/>
                    </a:cubicBezTo>
                    <a:cubicBezTo>
                      <a:pt x="200" y="132"/>
                      <a:pt x="199" y="134"/>
                      <a:pt x="197" y="134"/>
                    </a:cubicBezTo>
                    <a:cubicBezTo>
                      <a:pt x="197" y="134"/>
                      <a:pt x="198" y="134"/>
                      <a:pt x="198" y="133"/>
                    </a:cubicBezTo>
                    <a:cubicBezTo>
                      <a:pt x="194" y="134"/>
                      <a:pt x="191" y="135"/>
                      <a:pt x="187" y="136"/>
                    </a:cubicBezTo>
                    <a:cubicBezTo>
                      <a:pt x="184" y="137"/>
                      <a:pt x="180" y="137"/>
                      <a:pt x="178" y="138"/>
                    </a:cubicBezTo>
                    <a:cubicBezTo>
                      <a:pt x="178" y="138"/>
                      <a:pt x="176" y="138"/>
                      <a:pt x="175" y="138"/>
                    </a:cubicBezTo>
                    <a:cubicBezTo>
                      <a:pt x="173" y="140"/>
                      <a:pt x="168" y="139"/>
                      <a:pt x="165" y="140"/>
                    </a:cubicBezTo>
                    <a:cubicBezTo>
                      <a:pt x="165" y="140"/>
                      <a:pt x="165" y="140"/>
                      <a:pt x="165" y="140"/>
                    </a:cubicBezTo>
                    <a:cubicBezTo>
                      <a:pt x="156" y="142"/>
                      <a:pt x="145" y="143"/>
                      <a:pt x="135" y="144"/>
                    </a:cubicBezTo>
                    <a:cubicBezTo>
                      <a:pt x="130" y="145"/>
                      <a:pt x="123" y="144"/>
                      <a:pt x="117" y="144"/>
                    </a:cubicBezTo>
                    <a:cubicBezTo>
                      <a:pt x="116" y="144"/>
                      <a:pt x="117" y="145"/>
                      <a:pt x="116" y="145"/>
                    </a:cubicBezTo>
                    <a:cubicBezTo>
                      <a:pt x="114" y="145"/>
                      <a:pt x="116" y="144"/>
                      <a:pt x="115" y="144"/>
                    </a:cubicBezTo>
                    <a:cubicBezTo>
                      <a:pt x="112" y="145"/>
                      <a:pt x="108" y="144"/>
                      <a:pt x="104" y="144"/>
                    </a:cubicBezTo>
                    <a:cubicBezTo>
                      <a:pt x="104" y="144"/>
                      <a:pt x="103" y="144"/>
                      <a:pt x="103" y="145"/>
                    </a:cubicBezTo>
                    <a:cubicBezTo>
                      <a:pt x="99" y="144"/>
                      <a:pt x="93" y="145"/>
                      <a:pt x="89" y="144"/>
                    </a:cubicBezTo>
                    <a:cubicBezTo>
                      <a:pt x="90" y="145"/>
                      <a:pt x="86" y="144"/>
                      <a:pt x="84" y="144"/>
                    </a:cubicBezTo>
                    <a:cubicBezTo>
                      <a:pt x="83" y="144"/>
                      <a:pt x="83" y="144"/>
                      <a:pt x="84" y="143"/>
                    </a:cubicBezTo>
                    <a:cubicBezTo>
                      <a:pt x="80" y="143"/>
                      <a:pt x="79" y="143"/>
                      <a:pt x="75" y="143"/>
                    </a:cubicBezTo>
                    <a:cubicBezTo>
                      <a:pt x="73" y="143"/>
                      <a:pt x="72" y="143"/>
                      <a:pt x="70" y="143"/>
                    </a:cubicBezTo>
                    <a:cubicBezTo>
                      <a:pt x="69" y="142"/>
                      <a:pt x="66" y="142"/>
                      <a:pt x="64" y="141"/>
                    </a:cubicBezTo>
                    <a:cubicBezTo>
                      <a:pt x="64" y="142"/>
                      <a:pt x="61" y="142"/>
                      <a:pt x="59" y="142"/>
                    </a:cubicBezTo>
                    <a:cubicBezTo>
                      <a:pt x="60" y="141"/>
                      <a:pt x="60" y="141"/>
                      <a:pt x="60" y="141"/>
                    </a:cubicBezTo>
                    <a:cubicBezTo>
                      <a:pt x="53" y="140"/>
                      <a:pt x="44" y="138"/>
                      <a:pt x="36" y="137"/>
                    </a:cubicBezTo>
                    <a:cubicBezTo>
                      <a:pt x="35" y="137"/>
                      <a:pt x="35" y="137"/>
                      <a:pt x="35" y="137"/>
                    </a:cubicBezTo>
                    <a:cubicBezTo>
                      <a:pt x="27" y="136"/>
                      <a:pt x="19" y="133"/>
                      <a:pt x="11" y="132"/>
                    </a:cubicBezTo>
                    <a:cubicBezTo>
                      <a:pt x="11" y="133"/>
                      <a:pt x="11" y="133"/>
                      <a:pt x="10" y="132"/>
                    </a:cubicBezTo>
                    <a:cubicBezTo>
                      <a:pt x="11" y="132"/>
                      <a:pt x="11" y="131"/>
                      <a:pt x="11" y="131"/>
                    </a:cubicBezTo>
                    <a:cubicBezTo>
                      <a:pt x="11" y="128"/>
                      <a:pt x="11" y="127"/>
                      <a:pt x="11" y="125"/>
                    </a:cubicBezTo>
                    <a:cubicBezTo>
                      <a:pt x="12" y="124"/>
                      <a:pt x="12" y="123"/>
                      <a:pt x="12" y="123"/>
                    </a:cubicBezTo>
                    <a:cubicBezTo>
                      <a:pt x="14" y="119"/>
                      <a:pt x="15" y="116"/>
                      <a:pt x="15" y="113"/>
                    </a:cubicBezTo>
                    <a:cubicBezTo>
                      <a:pt x="15" y="113"/>
                      <a:pt x="15" y="113"/>
                      <a:pt x="15" y="113"/>
                    </a:cubicBezTo>
                    <a:cubicBezTo>
                      <a:pt x="16" y="110"/>
                      <a:pt x="16" y="106"/>
                      <a:pt x="17" y="102"/>
                    </a:cubicBezTo>
                    <a:cubicBezTo>
                      <a:pt x="16" y="101"/>
                      <a:pt x="17" y="98"/>
                      <a:pt x="16" y="100"/>
                    </a:cubicBezTo>
                    <a:cubicBezTo>
                      <a:pt x="16" y="98"/>
                      <a:pt x="17" y="99"/>
                      <a:pt x="17" y="97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8" y="91"/>
                      <a:pt x="19" y="85"/>
                      <a:pt x="19" y="78"/>
                    </a:cubicBezTo>
                    <a:cubicBezTo>
                      <a:pt x="20" y="76"/>
                      <a:pt x="19" y="71"/>
                      <a:pt x="20" y="67"/>
                    </a:cubicBezTo>
                    <a:cubicBezTo>
                      <a:pt x="20" y="65"/>
                      <a:pt x="20" y="61"/>
                      <a:pt x="19" y="59"/>
                    </a:cubicBezTo>
                    <a:cubicBezTo>
                      <a:pt x="20" y="59"/>
                      <a:pt x="20" y="59"/>
                      <a:pt x="20" y="59"/>
                    </a:cubicBezTo>
                    <a:cubicBezTo>
                      <a:pt x="20" y="56"/>
                      <a:pt x="20" y="51"/>
                      <a:pt x="20" y="47"/>
                    </a:cubicBezTo>
                    <a:cubicBezTo>
                      <a:pt x="20" y="45"/>
                      <a:pt x="19" y="45"/>
                      <a:pt x="19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19" y="41"/>
                      <a:pt x="18" y="40"/>
                      <a:pt x="17" y="39"/>
                    </a:cubicBezTo>
                    <a:cubicBezTo>
                      <a:pt x="17" y="38"/>
                      <a:pt x="17" y="38"/>
                      <a:pt x="17" y="36"/>
                    </a:cubicBezTo>
                    <a:cubicBezTo>
                      <a:pt x="18" y="38"/>
                      <a:pt x="18" y="39"/>
                      <a:pt x="19" y="40"/>
                    </a:cubicBezTo>
                    <a:cubicBezTo>
                      <a:pt x="19" y="37"/>
                      <a:pt x="18" y="35"/>
                      <a:pt x="18" y="33"/>
                    </a:cubicBezTo>
                    <a:cubicBezTo>
                      <a:pt x="18" y="31"/>
                      <a:pt x="18" y="29"/>
                      <a:pt x="17" y="29"/>
                    </a:cubicBezTo>
                    <a:cubicBezTo>
                      <a:pt x="17" y="30"/>
                      <a:pt x="17" y="28"/>
                      <a:pt x="18" y="29"/>
                    </a:cubicBezTo>
                    <a:cubicBezTo>
                      <a:pt x="17" y="27"/>
                      <a:pt x="17" y="26"/>
                      <a:pt x="17" y="25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6" y="26"/>
                      <a:pt x="16" y="24"/>
                      <a:pt x="15" y="25"/>
                    </a:cubicBezTo>
                    <a:cubicBezTo>
                      <a:pt x="16" y="25"/>
                      <a:pt x="16" y="25"/>
                      <a:pt x="16" y="26"/>
                    </a:cubicBezTo>
                    <a:cubicBezTo>
                      <a:pt x="15" y="26"/>
                      <a:pt x="15" y="23"/>
                      <a:pt x="15" y="23"/>
                    </a:cubicBezTo>
                    <a:cubicBezTo>
                      <a:pt x="16" y="22"/>
                      <a:pt x="16" y="24"/>
                      <a:pt x="16" y="23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20"/>
                      <a:pt x="15" y="21"/>
                      <a:pt x="14" y="21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5" y="25"/>
                      <a:pt x="15" y="27"/>
                      <a:pt x="16" y="30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31"/>
                      <a:pt x="17" y="33"/>
                      <a:pt x="17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5"/>
                      <a:pt x="16" y="35"/>
                      <a:pt x="16" y="36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7" y="36"/>
                      <a:pt x="16" y="4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43"/>
                      <a:pt x="17" y="40"/>
                      <a:pt x="17" y="41"/>
                    </a:cubicBezTo>
                    <a:cubicBezTo>
                      <a:pt x="17" y="43"/>
                      <a:pt x="16" y="42"/>
                      <a:pt x="16" y="44"/>
                    </a:cubicBezTo>
                    <a:cubicBezTo>
                      <a:pt x="16" y="46"/>
                      <a:pt x="17" y="51"/>
                      <a:pt x="16" y="54"/>
                    </a:cubicBezTo>
                    <a:cubicBezTo>
                      <a:pt x="16" y="56"/>
                      <a:pt x="17" y="59"/>
                      <a:pt x="17" y="61"/>
                    </a:cubicBezTo>
                    <a:cubicBezTo>
                      <a:pt x="17" y="63"/>
                      <a:pt x="16" y="61"/>
                      <a:pt x="16" y="63"/>
                    </a:cubicBezTo>
                    <a:cubicBezTo>
                      <a:pt x="16" y="63"/>
                      <a:pt x="16" y="63"/>
                      <a:pt x="16" y="63"/>
                    </a:cubicBezTo>
                    <a:cubicBezTo>
                      <a:pt x="16" y="63"/>
                      <a:pt x="15" y="67"/>
                      <a:pt x="16" y="65"/>
                    </a:cubicBezTo>
                    <a:cubicBezTo>
                      <a:pt x="16" y="68"/>
                      <a:pt x="16" y="72"/>
                      <a:pt x="16" y="75"/>
                    </a:cubicBezTo>
                    <a:cubicBezTo>
                      <a:pt x="16" y="74"/>
                      <a:pt x="15" y="74"/>
                      <a:pt x="15" y="75"/>
                    </a:cubicBezTo>
                    <a:cubicBezTo>
                      <a:pt x="15" y="76"/>
                      <a:pt x="15" y="79"/>
                      <a:pt x="15" y="82"/>
                    </a:cubicBezTo>
                    <a:cubicBezTo>
                      <a:pt x="16" y="82"/>
                      <a:pt x="16" y="81"/>
                      <a:pt x="16" y="81"/>
                    </a:cubicBezTo>
                    <a:cubicBezTo>
                      <a:pt x="16" y="81"/>
                      <a:pt x="17" y="82"/>
                      <a:pt x="16" y="83"/>
                    </a:cubicBezTo>
                    <a:cubicBezTo>
                      <a:pt x="16" y="83"/>
                      <a:pt x="15" y="83"/>
                      <a:pt x="15" y="85"/>
                    </a:cubicBezTo>
                    <a:cubicBezTo>
                      <a:pt x="14" y="85"/>
                      <a:pt x="15" y="81"/>
                      <a:pt x="14" y="82"/>
                    </a:cubicBezTo>
                    <a:cubicBezTo>
                      <a:pt x="13" y="81"/>
                      <a:pt x="14" y="77"/>
                      <a:pt x="14" y="76"/>
                    </a:cubicBezTo>
                    <a:cubicBezTo>
                      <a:pt x="14" y="74"/>
                      <a:pt x="14" y="77"/>
                      <a:pt x="13" y="77"/>
                    </a:cubicBezTo>
                    <a:cubicBezTo>
                      <a:pt x="13" y="79"/>
                      <a:pt x="13" y="80"/>
                      <a:pt x="13" y="83"/>
                    </a:cubicBezTo>
                    <a:cubicBezTo>
                      <a:pt x="14" y="83"/>
                      <a:pt x="14" y="82"/>
                      <a:pt x="14" y="83"/>
                    </a:cubicBezTo>
                    <a:cubicBezTo>
                      <a:pt x="15" y="86"/>
                      <a:pt x="13" y="87"/>
                      <a:pt x="13" y="87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13" y="88"/>
                      <a:pt x="13" y="88"/>
                      <a:pt x="13" y="90"/>
                    </a:cubicBezTo>
                    <a:cubicBezTo>
                      <a:pt x="12" y="91"/>
                      <a:pt x="13" y="87"/>
                      <a:pt x="12" y="87"/>
                    </a:cubicBezTo>
                    <a:cubicBezTo>
                      <a:pt x="11" y="88"/>
                      <a:pt x="11" y="88"/>
                      <a:pt x="11" y="88"/>
                    </a:cubicBezTo>
                    <a:cubicBezTo>
                      <a:pt x="11" y="91"/>
                      <a:pt x="12" y="89"/>
                      <a:pt x="12" y="92"/>
                    </a:cubicBezTo>
                    <a:cubicBezTo>
                      <a:pt x="11" y="91"/>
                      <a:pt x="11" y="91"/>
                      <a:pt x="11" y="91"/>
                    </a:cubicBezTo>
                    <a:cubicBezTo>
                      <a:pt x="11" y="93"/>
                      <a:pt x="11" y="93"/>
                      <a:pt x="11" y="93"/>
                    </a:cubicBezTo>
                    <a:cubicBezTo>
                      <a:pt x="12" y="93"/>
                      <a:pt x="12" y="93"/>
                      <a:pt x="12" y="91"/>
                    </a:cubicBezTo>
                    <a:cubicBezTo>
                      <a:pt x="13" y="92"/>
                      <a:pt x="12" y="93"/>
                      <a:pt x="12" y="95"/>
                    </a:cubicBezTo>
                    <a:cubicBezTo>
                      <a:pt x="13" y="96"/>
                      <a:pt x="12" y="94"/>
                      <a:pt x="13" y="94"/>
                    </a:cubicBezTo>
                    <a:cubicBezTo>
                      <a:pt x="14" y="94"/>
                      <a:pt x="13" y="96"/>
                      <a:pt x="13" y="97"/>
                    </a:cubicBezTo>
                    <a:cubicBezTo>
                      <a:pt x="13" y="99"/>
                      <a:pt x="12" y="98"/>
                      <a:pt x="12" y="99"/>
                    </a:cubicBezTo>
                    <a:cubicBezTo>
                      <a:pt x="12" y="98"/>
                      <a:pt x="12" y="97"/>
                      <a:pt x="12" y="97"/>
                    </a:cubicBezTo>
                    <a:cubicBezTo>
                      <a:pt x="12" y="94"/>
                      <a:pt x="11" y="98"/>
                      <a:pt x="11" y="96"/>
                    </a:cubicBezTo>
                    <a:cubicBezTo>
                      <a:pt x="10" y="98"/>
                      <a:pt x="11" y="98"/>
                      <a:pt x="11" y="99"/>
                    </a:cubicBezTo>
                    <a:cubicBezTo>
                      <a:pt x="11" y="99"/>
                      <a:pt x="11" y="100"/>
                      <a:pt x="12" y="99"/>
                    </a:cubicBezTo>
                    <a:cubicBezTo>
                      <a:pt x="13" y="103"/>
                      <a:pt x="10" y="101"/>
                      <a:pt x="10" y="104"/>
                    </a:cubicBezTo>
                    <a:cubicBezTo>
                      <a:pt x="11" y="104"/>
                      <a:pt x="11" y="109"/>
                      <a:pt x="12" y="107"/>
                    </a:cubicBezTo>
                    <a:cubicBezTo>
                      <a:pt x="12" y="108"/>
                      <a:pt x="12" y="109"/>
                      <a:pt x="12" y="110"/>
                    </a:cubicBezTo>
                    <a:cubicBezTo>
                      <a:pt x="11" y="108"/>
                      <a:pt x="11" y="111"/>
                      <a:pt x="11" y="109"/>
                    </a:cubicBezTo>
                    <a:cubicBezTo>
                      <a:pt x="10" y="110"/>
                      <a:pt x="10" y="110"/>
                      <a:pt x="10" y="110"/>
                    </a:cubicBezTo>
                    <a:cubicBezTo>
                      <a:pt x="10" y="108"/>
                      <a:pt x="10" y="108"/>
                      <a:pt x="10" y="108"/>
                    </a:cubicBezTo>
                    <a:cubicBezTo>
                      <a:pt x="9" y="110"/>
                      <a:pt x="8" y="112"/>
                      <a:pt x="8" y="112"/>
                    </a:cubicBezTo>
                    <a:cubicBezTo>
                      <a:pt x="8" y="114"/>
                      <a:pt x="9" y="112"/>
                      <a:pt x="8" y="114"/>
                    </a:cubicBezTo>
                    <a:cubicBezTo>
                      <a:pt x="8" y="113"/>
                      <a:pt x="8" y="114"/>
                      <a:pt x="7" y="115"/>
                    </a:cubicBezTo>
                    <a:cubicBezTo>
                      <a:pt x="8" y="113"/>
                      <a:pt x="8" y="115"/>
                      <a:pt x="8" y="116"/>
                    </a:cubicBezTo>
                    <a:cubicBezTo>
                      <a:pt x="8" y="118"/>
                      <a:pt x="7" y="119"/>
                      <a:pt x="7" y="119"/>
                    </a:cubicBezTo>
                    <a:cubicBezTo>
                      <a:pt x="7" y="117"/>
                      <a:pt x="7" y="117"/>
                      <a:pt x="7" y="117"/>
                    </a:cubicBezTo>
                    <a:cubicBezTo>
                      <a:pt x="7" y="119"/>
                      <a:pt x="6" y="118"/>
                      <a:pt x="6" y="119"/>
                    </a:cubicBezTo>
                    <a:cubicBezTo>
                      <a:pt x="6" y="120"/>
                      <a:pt x="7" y="121"/>
                      <a:pt x="7" y="121"/>
                    </a:cubicBezTo>
                    <a:cubicBezTo>
                      <a:pt x="7" y="122"/>
                      <a:pt x="6" y="123"/>
                      <a:pt x="6" y="123"/>
                    </a:cubicBezTo>
                    <a:cubicBezTo>
                      <a:pt x="6" y="121"/>
                      <a:pt x="6" y="121"/>
                      <a:pt x="6" y="121"/>
                    </a:cubicBezTo>
                    <a:cubicBezTo>
                      <a:pt x="6" y="124"/>
                      <a:pt x="5" y="122"/>
                      <a:pt x="5" y="124"/>
                    </a:cubicBezTo>
                    <a:cubicBezTo>
                      <a:pt x="5" y="125"/>
                      <a:pt x="5" y="125"/>
                      <a:pt x="5" y="125"/>
                    </a:cubicBezTo>
                    <a:cubicBezTo>
                      <a:pt x="5" y="125"/>
                      <a:pt x="5" y="125"/>
                      <a:pt x="5" y="125"/>
                    </a:cubicBezTo>
                    <a:cubicBezTo>
                      <a:pt x="5" y="125"/>
                      <a:pt x="4" y="127"/>
                      <a:pt x="4" y="127"/>
                    </a:cubicBezTo>
                    <a:cubicBezTo>
                      <a:pt x="4" y="127"/>
                      <a:pt x="4" y="127"/>
                      <a:pt x="4" y="127"/>
                    </a:cubicBezTo>
                    <a:cubicBezTo>
                      <a:pt x="4" y="128"/>
                      <a:pt x="4" y="130"/>
                      <a:pt x="3" y="131"/>
                    </a:cubicBezTo>
                    <a:cubicBezTo>
                      <a:pt x="4" y="130"/>
                      <a:pt x="4" y="130"/>
                      <a:pt x="5" y="128"/>
                    </a:cubicBezTo>
                    <a:cubicBezTo>
                      <a:pt x="5" y="127"/>
                      <a:pt x="5" y="130"/>
                      <a:pt x="5" y="130"/>
                    </a:cubicBezTo>
                    <a:cubicBezTo>
                      <a:pt x="5" y="131"/>
                      <a:pt x="0" y="129"/>
                      <a:pt x="7" y="137"/>
                    </a:cubicBezTo>
                    <a:cubicBezTo>
                      <a:pt x="9" y="138"/>
                      <a:pt x="9" y="138"/>
                      <a:pt x="9" y="138"/>
                    </a:cubicBezTo>
                    <a:cubicBezTo>
                      <a:pt x="9" y="138"/>
                      <a:pt x="9" y="138"/>
                      <a:pt x="9" y="138"/>
                    </a:cubicBezTo>
                    <a:cubicBezTo>
                      <a:pt x="10" y="139"/>
                      <a:pt x="12" y="138"/>
                      <a:pt x="13" y="139"/>
                    </a:cubicBezTo>
                    <a:cubicBezTo>
                      <a:pt x="12" y="139"/>
                      <a:pt x="12" y="140"/>
                      <a:pt x="13" y="140"/>
                    </a:cubicBezTo>
                    <a:cubicBezTo>
                      <a:pt x="12" y="139"/>
                      <a:pt x="16" y="139"/>
                      <a:pt x="15" y="139"/>
                    </a:cubicBezTo>
                    <a:cubicBezTo>
                      <a:pt x="18" y="139"/>
                      <a:pt x="15" y="140"/>
                      <a:pt x="15" y="140"/>
                    </a:cubicBezTo>
                    <a:cubicBezTo>
                      <a:pt x="17" y="140"/>
                      <a:pt x="18" y="141"/>
                      <a:pt x="19" y="141"/>
                    </a:cubicBezTo>
                    <a:cubicBezTo>
                      <a:pt x="17" y="140"/>
                      <a:pt x="19" y="140"/>
                      <a:pt x="20" y="140"/>
                    </a:cubicBezTo>
                    <a:cubicBezTo>
                      <a:pt x="22" y="141"/>
                      <a:pt x="19" y="140"/>
                      <a:pt x="21" y="141"/>
                    </a:cubicBezTo>
                    <a:cubicBezTo>
                      <a:pt x="22" y="141"/>
                      <a:pt x="23" y="141"/>
                      <a:pt x="22" y="140"/>
                    </a:cubicBezTo>
                    <a:cubicBezTo>
                      <a:pt x="23" y="141"/>
                      <a:pt x="25" y="140"/>
                      <a:pt x="26" y="141"/>
                    </a:cubicBezTo>
                    <a:cubicBezTo>
                      <a:pt x="26" y="142"/>
                      <a:pt x="23" y="141"/>
                      <a:pt x="24" y="141"/>
                    </a:cubicBezTo>
                    <a:cubicBezTo>
                      <a:pt x="27" y="142"/>
                      <a:pt x="26" y="140"/>
                      <a:pt x="29" y="141"/>
                    </a:cubicBezTo>
                    <a:cubicBezTo>
                      <a:pt x="27" y="140"/>
                      <a:pt x="29" y="139"/>
                      <a:pt x="30" y="139"/>
                    </a:cubicBezTo>
                    <a:cubicBezTo>
                      <a:pt x="33" y="140"/>
                      <a:pt x="29" y="139"/>
                      <a:pt x="30" y="140"/>
                    </a:cubicBezTo>
                    <a:cubicBezTo>
                      <a:pt x="31" y="140"/>
                      <a:pt x="31" y="140"/>
                      <a:pt x="31" y="140"/>
                    </a:cubicBezTo>
                    <a:cubicBezTo>
                      <a:pt x="33" y="142"/>
                      <a:pt x="27" y="141"/>
                      <a:pt x="29" y="142"/>
                    </a:cubicBezTo>
                    <a:cubicBezTo>
                      <a:pt x="30" y="142"/>
                      <a:pt x="30" y="142"/>
                      <a:pt x="30" y="142"/>
                    </a:cubicBezTo>
                    <a:cubicBezTo>
                      <a:pt x="30" y="143"/>
                      <a:pt x="29" y="143"/>
                      <a:pt x="30" y="143"/>
                    </a:cubicBezTo>
                    <a:cubicBezTo>
                      <a:pt x="30" y="143"/>
                      <a:pt x="33" y="144"/>
                      <a:pt x="33" y="144"/>
                    </a:cubicBezTo>
                    <a:cubicBezTo>
                      <a:pt x="34" y="143"/>
                      <a:pt x="32" y="144"/>
                      <a:pt x="32" y="143"/>
                    </a:cubicBezTo>
                    <a:cubicBezTo>
                      <a:pt x="34" y="143"/>
                      <a:pt x="35" y="143"/>
                      <a:pt x="37" y="144"/>
                    </a:cubicBezTo>
                    <a:cubicBezTo>
                      <a:pt x="36" y="144"/>
                      <a:pt x="37" y="144"/>
                      <a:pt x="37" y="145"/>
                    </a:cubicBezTo>
                    <a:cubicBezTo>
                      <a:pt x="38" y="145"/>
                      <a:pt x="37" y="144"/>
                      <a:pt x="39" y="145"/>
                    </a:cubicBezTo>
                    <a:cubicBezTo>
                      <a:pt x="38" y="145"/>
                      <a:pt x="38" y="145"/>
                      <a:pt x="38" y="145"/>
                    </a:cubicBezTo>
                    <a:cubicBezTo>
                      <a:pt x="44" y="146"/>
                      <a:pt x="52" y="147"/>
                      <a:pt x="57" y="147"/>
                    </a:cubicBezTo>
                    <a:cubicBezTo>
                      <a:pt x="58" y="147"/>
                      <a:pt x="60" y="148"/>
                      <a:pt x="63" y="149"/>
                    </a:cubicBezTo>
                    <a:cubicBezTo>
                      <a:pt x="62" y="148"/>
                      <a:pt x="63" y="148"/>
                      <a:pt x="64" y="148"/>
                    </a:cubicBezTo>
                    <a:cubicBezTo>
                      <a:pt x="65" y="149"/>
                      <a:pt x="65" y="149"/>
                      <a:pt x="65" y="149"/>
                    </a:cubicBezTo>
                    <a:cubicBezTo>
                      <a:pt x="67" y="150"/>
                      <a:pt x="69" y="149"/>
                      <a:pt x="71" y="149"/>
                    </a:cubicBezTo>
                    <a:cubicBezTo>
                      <a:pt x="71" y="150"/>
                      <a:pt x="71" y="150"/>
                      <a:pt x="71" y="150"/>
                    </a:cubicBezTo>
                    <a:cubicBezTo>
                      <a:pt x="73" y="150"/>
                      <a:pt x="73" y="149"/>
                      <a:pt x="73" y="149"/>
                    </a:cubicBezTo>
                    <a:cubicBezTo>
                      <a:pt x="74" y="150"/>
                      <a:pt x="74" y="150"/>
                      <a:pt x="74" y="150"/>
                    </a:cubicBezTo>
                    <a:cubicBezTo>
                      <a:pt x="75" y="149"/>
                      <a:pt x="75" y="149"/>
                      <a:pt x="75" y="149"/>
                    </a:cubicBezTo>
                    <a:cubicBezTo>
                      <a:pt x="76" y="149"/>
                      <a:pt x="78" y="149"/>
                      <a:pt x="78" y="150"/>
                    </a:cubicBezTo>
                    <a:cubicBezTo>
                      <a:pt x="79" y="150"/>
                      <a:pt x="79" y="150"/>
                      <a:pt x="78" y="150"/>
                    </a:cubicBezTo>
                    <a:cubicBezTo>
                      <a:pt x="80" y="150"/>
                      <a:pt x="84" y="151"/>
                      <a:pt x="87" y="151"/>
                    </a:cubicBezTo>
                    <a:cubicBezTo>
                      <a:pt x="86" y="150"/>
                      <a:pt x="86" y="150"/>
                      <a:pt x="86" y="150"/>
                    </a:cubicBezTo>
                    <a:cubicBezTo>
                      <a:pt x="86" y="149"/>
                      <a:pt x="86" y="150"/>
                      <a:pt x="88" y="149"/>
                    </a:cubicBezTo>
                    <a:cubicBezTo>
                      <a:pt x="88" y="150"/>
                      <a:pt x="89" y="150"/>
                      <a:pt x="88" y="150"/>
                    </a:cubicBezTo>
                    <a:cubicBezTo>
                      <a:pt x="91" y="152"/>
                      <a:pt x="96" y="151"/>
                      <a:pt x="101" y="152"/>
                    </a:cubicBezTo>
                    <a:cubicBezTo>
                      <a:pt x="102" y="152"/>
                      <a:pt x="102" y="151"/>
                      <a:pt x="102" y="151"/>
                    </a:cubicBezTo>
                    <a:cubicBezTo>
                      <a:pt x="105" y="152"/>
                      <a:pt x="109" y="151"/>
                      <a:pt x="112" y="152"/>
                    </a:cubicBezTo>
                    <a:cubicBezTo>
                      <a:pt x="111" y="151"/>
                      <a:pt x="112" y="150"/>
                      <a:pt x="114" y="150"/>
                    </a:cubicBezTo>
                    <a:cubicBezTo>
                      <a:pt x="116" y="150"/>
                      <a:pt x="115" y="151"/>
                      <a:pt x="117" y="152"/>
                    </a:cubicBezTo>
                    <a:cubicBezTo>
                      <a:pt x="118" y="151"/>
                      <a:pt x="119" y="151"/>
                      <a:pt x="120" y="151"/>
                    </a:cubicBezTo>
                    <a:cubicBezTo>
                      <a:pt x="120" y="151"/>
                      <a:pt x="120" y="151"/>
                      <a:pt x="120" y="151"/>
                    </a:cubicBezTo>
                    <a:cubicBezTo>
                      <a:pt x="121" y="151"/>
                      <a:pt x="123" y="151"/>
                      <a:pt x="124" y="151"/>
                    </a:cubicBezTo>
                    <a:cubicBezTo>
                      <a:pt x="124" y="151"/>
                      <a:pt x="124" y="151"/>
                      <a:pt x="124" y="151"/>
                    </a:cubicBezTo>
                    <a:cubicBezTo>
                      <a:pt x="125" y="151"/>
                      <a:pt x="126" y="152"/>
                      <a:pt x="127" y="151"/>
                    </a:cubicBezTo>
                    <a:cubicBezTo>
                      <a:pt x="128" y="151"/>
                      <a:pt x="130" y="151"/>
                      <a:pt x="131" y="150"/>
                    </a:cubicBezTo>
                    <a:cubicBezTo>
                      <a:pt x="131" y="150"/>
                      <a:pt x="131" y="150"/>
                      <a:pt x="131" y="151"/>
                    </a:cubicBezTo>
                    <a:cubicBezTo>
                      <a:pt x="131" y="150"/>
                      <a:pt x="131" y="150"/>
                      <a:pt x="131" y="150"/>
                    </a:cubicBezTo>
                    <a:cubicBezTo>
                      <a:pt x="133" y="150"/>
                      <a:pt x="133" y="150"/>
                      <a:pt x="133" y="150"/>
                    </a:cubicBezTo>
                    <a:cubicBezTo>
                      <a:pt x="133" y="150"/>
                      <a:pt x="133" y="151"/>
                      <a:pt x="132" y="151"/>
                    </a:cubicBezTo>
                    <a:cubicBezTo>
                      <a:pt x="135" y="151"/>
                      <a:pt x="133" y="150"/>
                      <a:pt x="134" y="150"/>
                    </a:cubicBezTo>
                    <a:cubicBezTo>
                      <a:pt x="136" y="149"/>
                      <a:pt x="136" y="150"/>
                      <a:pt x="137" y="150"/>
                    </a:cubicBezTo>
                    <a:cubicBezTo>
                      <a:pt x="136" y="150"/>
                      <a:pt x="135" y="150"/>
                      <a:pt x="135" y="150"/>
                    </a:cubicBezTo>
                    <a:cubicBezTo>
                      <a:pt x="134" y="151"/>
                      <a:pt x="136" y="150"/>
                      <a:pt x="136" y="151"/>
                    </a:cubicBezTo>
                    <a:cubicBezTo>
                      <a:pt x="136" y="151"/>
                      <a:pt x="136" y="150"/>
                      <a:pt x="138" y="150"/>
                    </a:cubicBezTo>
                    <a:cubicBezTo>
                      <a:pt x="139" y="150"/>
                      <a:pt x="141" y="150"/>
                      <a:pt x="141" y="150"/>
                    </a:cubicBezTo>
                    <a:cubicBezTo>
                      <a:pt x="142" y="150"/>
                      <a:pt x="143" y="150"/>
                      <a:pt x="143" y="150"/>
                    </a:cubicBezTo>
                    <a:cubicBezTo>
                      <a:pt x="143" y="149"/>
                      <a:pt x="141" y="149"/>
                      <a:pt x="141" y="149"/>
                    </a:cubicBezTo>
                    <a:cubicBezTo>
                      <a:pt x="142" y="149"/>
                      <a:pt x="143" y="149"/>
                      <a:pt x="143" y="149"/>
                    </a:cubicBezTo>
                    <a:cubicBezTo>
                      <a:pt x="143" y="149"/>
                      <a:pt x="143" y="149"/>
                      <a:pt x="143" y="149"/>
                    </a:cubicBezTo>
                    <a:cubicBezTo>
                      <a:pt x="143" y="149"/>
                      <a:pt x="146" y="149"/>
                      <a:pt x="144" y="148"/>
                    </a:cubicBezTo>
                    <a:cubicBezTo>
                      <a:pt x="146" y="149"/>
                      <a:pt x="146" y="149"/>
                      <a:pt x="146" y="149"/>
                    </a:cubicBezTo>
                    <a:cubicBezTo>
                      <a:pt x="147" y="149"/>
                      <a:pt x="148" y="149"/>
                      <a:pt x="149" y="148"/>
                    </a:cubicBezTo>
                    <a:cubicBezTo>
                      <a:pt x="150" y="149"/>
                      <a:pt x="149" y="150"/>
                      <a:pt x="151" y="150"/>
                    </a:cubicBezTo>
                    <a:cubicBezTo>
                      <a:pt x="153" y="149"/>
                      <a:pt x="153" y="149"/>
                      <a:pt x="153" y="149"/>
                    </a:cubicBezTo>
                    <a:cubicBezTo>
                      <a:pt x="154" y="148"/>
                      <a:pt x="154" y="149"/>
                      <a:pt x="154" y="149"/>
                    </a:cubicBezTo>
                    <a:cubicBezTo>
                      <a:pt x="158" y="149"/>
                      <a:pt x="158" y="147"/>
                      <a:pt x="161" y="147"/>
                    </a:cubicBezTo>
                    <a:cubicBezTo>
                      <a:pt x="160" y="148"/>
                      <a:pt x="161" y="148"/>
                      <a:pt x="162" y="148"/>
                    </a:cubicBezTo>
                    <a:cubicBezTo>
                      <a:pt x="162" y="147"/>
                      <a:pt x="162" y="147"/>
                      <a:pt x="163" y="147"/>
                    </a:cubicBezTo>
                    <a:cubicBezTo>
                      <a:pt x="162" y="147"/>
                      <a:pt x="162" y="148"/>
                      <a:pt x="161" y="147"/>
                    </a:cubicBezTo>
                    <a:cubicBezTo>
                      <a:pt x="161" y="147"/>
                      <a:pt x="162" y="147"/>
                      <a:pt x="163" y="147"/>
                    </a:cubicBezTo>
                    <a:cubicBezTo>
                      <a:pt x="166" y="148"/>
                      <a:pt x="171" y="146"/>
                      <a:pt x="176" y="146"/>
                    </a:cubicBezTo>
                    <a:cubicBezTo>
                      <a:pt x="175" y="145"/>
                      <a:pt x="178" y="145"/>
                      <a:pt x="178" y="144"/>
                    </a:cubicBezTo>
                    <a:cubicBezTo>
                      <a:pt x="178" y="145"/>
                      <a:pt x="181" y="144"/>
                      <a:pt x="182" y="144"/>
                    </a:cubicBezTo>
                    <a:cubicBezTo>
                      <a:pt x="181" y="143"/>
                      <a:pt x="181" y="143"/>
                      <a:pt x="181" y="143"/>
                    </a:cubicBezTo>
                    <a:cubicBezTo>
                      <a:pt x="184" y="143"/>
                      <a:pt x="185" y="141"/>
                      <a:pt x="187" y="142"/>
                    </a:cubicBezTo>
                    <a:cubicBezTo>
                      <a:pt x="188" y="142"/>
                      <a:pt x="186" y="142"/>
                      <a:pt x="186" y="143"/>
                    </a:cubicBezTo>
                    <a:cubicBezTo>
                      <a:pt x="188" y="143"/>
                      <a:pt x="191" y="141"/>
                      <a:pt x="193" y="141"/>
                    </a:cubicBezTo>
                    <a:cubicBezTo>
                      <a:pt x="193" y="141"/>
                      <a:pt x="192" y="141"/>
                      <a:pt x="194" y="140"/>
                    </a:cubicBezTo>
                    <a:cubicBezTo>
                      <a:pt x="195" y="140"/>
                      <a:pt x="198" y="140"/>
                      <a:pt x="198" y="140"/>
                    </a:cubicBezTo>
                    <a:cubicBezTo>
                      <a:pt x="199" y="139"/>
                      <a:pt x="199" y="139"/>
                      <a:pt x="200" y="139"/>
                    </a:cubicBezTo>
                    <a:cubicBezTo>
                      <a:pt x="200" y="139"/>
                      <a:pt x="200" y="139"/>
                      <a:pt x="199" y="140"/>
                    </a:cubicBezTo>
                    <a:cubicBezTo>
                      <a:pt x="201" y="139"/>
                      <a:pt x="203" y="138"/>
                      <a:pt x="205" y="138"/>
                    </a:cubicBezTo>
                    <a:cubicBezTo>
                      <a:pt x="206" y="138"/>
                      <a:pt x="209" y="136"/>
                      <a:pt x="211" y="136"/>
                    </a:cubicBezTo>
                    <a:cubicBezTo>
                      <a:pt x="212" y="135"/>
                      <a:pt x="215" y="135"/>
                      <a:pt x="215" y="134"/>
                    </a:cubicBezTo>
                    <a:cubicBezTo>
                      <a:pt x="215" y="134"/>
                      <a:pt x="215" y="134"/>
                      <a:pt x="215" y="134"/>
                    </a:cubicBezTo>
                    <a:cubicBezTo>
                      <a:pt x="216" y="134"/>
                      <a:pt x="217" y="133"/>
                      <a:pt x="218" y="133"/>
                    </a:cubicBezTo>
                    <a:cubicBezTo>
                      <a:pt x="217" y="133"/>
                      <a:pt x="217" y="133"/>
                      <a:pt x="217" y="133"/>
                    </a:cubicBezTo>
                    <a:cubicBezTo>
                      <a:pt x="217" y="135"/>
                      <a:pt x="222" y="132"/>
                      <a:pt x="222" y="131"/>
                    </a:cubicBezTo>
                    <a:cubicBezTo>
                      <a:pt x="221" y="132"/>
                      <a:pt x="223" y="130"/>
                      <a:pt x="222" y="130"/>
                    </a:cubicBezTo>
                    <a:cubicBezTo>
                      <a:pt x="223" y="128"/>
                      <a:pt x="223" y="128"/>
                      <a:pt x="223" y="128"/>
                    </a:cubicBezTo>
                    <a:cubicBezTo>
                      <a:pt x="224" y="126"/>
                      <a:pt x="223" y="128"/>
                      <a:pt x="224" y="126"/>
                    </a:cubicBezTo>
                    <a:cubicBezTo>
                      <a:pt x="224" y="124"/>
                      <a:pt x="225" y="125"/>
                      <a:pt x="224" y="126"/>
                    </a:cubicBezTo>
                    <a:cubicBezTo>
                      <a:pt x="225" y="125"/>
                      <a:pt x="225" y="123"/>
                      <a:pt x="226" y="122"/>
                    </a:cubicBezTo>
                    <a:cubicBezTo>
                      <a:pt x="225" y="123"/>
                      <a:pt x="225" y="123"/>
                      <a:pt x="225" y="122"/>
                    </a:cubicBezTo>
                    <a:cubicBezTo>
                      <a:pt x="225" y="122"/>
                      <a:pt x="226" y="122"/>
                      <a:pt x="226" y="122"/>
                    </a:cubicBezTo>
                    <a:cubicBezTo>
                      <a:pt x="226" y="121"/>
                      <a:pt x="226" y="121"/>
                      <a:pt x="226" y="121"/>
                    </a:cubicBezTo>
                    <a:cubicBezTo>
                      <a:pt x="226" y="121"/>
                      <a:pt x="226" y="121"/>
                      <a:pt x="226" y="121"/>
                    </a:cubicBezTo>
                    <a:cubicBezTo>
                      <a:pt x="226" y="121"/>
                      <a:pt x="226" y="122"/>
                      <a:pt x="226" y="122"/>
                    </a:cubicBezTo>
                    <a:cubicBezTo>
                      <a:pt x="226" y="122"/>
                      <a:pt x="226" y="121"/>
                      <a:pt x="226" y="121"/>
                    </a:cubicBezTo>
                    <a:cubicBezTo>
                      <a:pt x="226" y="121"/>
                      <a:pt x="226" y="120"/>
                      <a:pt x="226" y="120"/>
                    </a:cubicBezTo>
                    <a:cubicBezTo>
                      <a:pt x="226" y="120"/>
                      <a:pt x="226" y="119"/>
                      <a:pt x="227" y="119"/>
                    </a:cubicBezTo>
                    <a:cubicBezTo>
                      <a:pt x="227" y="120"/>
                      <a:pt x="227" y="120"/>
                      <a:pt x="227" y="120"/>
                    </a:cubicBezTo>
                    <a:cubicBezTo>
                      <a:pt x="227" y="119"/>
                      <a:pt x="227" y="116"/>
                      <a:pt x="227" y="116"/>
                    </a:cubicBezTo>
                    <a:cubicBezTo>
                      <a:pt x="228" y="113"/>
                      <a:pt x="228" y="107"/>
                      <a:pt x="228" y="105"/>
                    </a:cubicBezTo>
                    <a:cubicBezTo>
                      <a:pt x="228" y="105"/>
                      <a:pt x="228" y="105"/>
                      <a:pt x="228" y="105"/>
                    </a:cubicBezTo>
                    <a:cubicBezTo>
                      <a:pt x="228" y="103"/>
                      <a:pt x="228" y="102"/>
                      <a:pt x="228" y="102"/>
                    </a:cubicBezTo>
                    <a:cubicBezTo>
                      <a:pt x="228" y="101"/>
                      <a:pt x="229" y="101"/>
                      <a:pt x="229" y="99"/>
                    </a:cubicBezTo>
                    <a:cubicBezTo>
                      <a:pt x="229" y="99"/>
                      <a:pt x="228" y="99"/>
                      <a:pt x="228" y="99"/>
                    </a:cubicBezTo>
                    <a:cubicBezTo>
                      <a:pt x="229" y="96"/>
                      <a:pt x="228" y="92"/>
                      <a:pt x="229" y="88"/>
                    </a:cubicBezTo>
                    <a:cubicBezTo>
                      <a:pt x="228" y="89"/>
                      <a:pt x="229" y="89"/>
                      <a:pt x="229" y="90"/>
                    </a:cubicBezTo>
                    <a:cubicBezTo>
                      <a:pt x="229" y="87"/>
                      <a:pt x="229" y="84"/>
                      <a:pt x="228" y="82"/>
                    </a:cubicBezTo>
                    <a:cubicBezTo>
                      <a:pt x="228" y="82"/>
                      <a:pt x="228" y="82"/>
                      <a:pt x="229" y="83"/>
                    </a:cubicBezTo>
                    <a:close/>
                    <a:moveTo>
                      <a:pt x="180" y="37"/>
                    </a:moveTo>
                    <a:cubicBezTo>
                      <a:pt x="180" y="37"/>
                      <a:pt x="180" y="37"/>
                      <a:pt x="180" y="37"/>
                    </a:cubicBezTo>
                    <a:cubicBezTo>
                      <a:pt x="180" y="37"/>
                      <a:pt x="180" y="37"/>
                      <a:pt x="180" y="37"/>
                    </a:cubicBezTo>
                    <a:cubicBezTo>
                      <a:pt x="180" y="37"/>
                      <a:pt x="180" y="37"/>
                      <a:pt x="180" y="37"/>
                    </a:cubicBezTo>
                    <a:close/>
                    <a:moveTo>
                      <a:pt x="184" y="42"/>
                    </a:move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2"/>
                      <a:pt x="184" y="42"/>
                      <a:pt x="184" y="42"/>
                    </a:cubicBezTo>
                    <a:close/>
                    <a:moveTo>
                      <a:pt x="187" y="42"/>
                    </a:move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lose/>
                    <a:moveTo>
                      <a:pt x="226" y="118"/>
                    </a:moveTo>
                    <a:cubicBezTo>
                      <a:pt x="226" y="118"/>
                      <a:pt x="226" y="118"/>
                      <a:pt x="226" y="119"/>
                    </a:cubicBezTo>
                    <a:cubicBezTo>
                      <a:pt x="226" y="118"/>
                      <a:pt x="226" y="118"/>
                      <a:pt x="226" y="11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000" kern="0">
                  <a:solidFill>
                    <a:schemeClr val="bg1"/>
                  </a:solidFill>
                  <a:latin typeface="Segoe Print" pitchFamily="2" charset="0"/>
                  <a:cs typeface="Arial" charset="0"/>
                </a:endParaRPr>
              </a:p>
            </p:txBody>
          </p:sp>
        </p:grpSp>
        <p:grpSp>
          <p:nvGrpSpPr>
            <p:cNvPr id="159" name="Grupa 57"/>
            <p:cNvGrpSpPr/>
            <p:nvPr/>
          </p:nvGrpSpPr>
          <p:grpSpPr>
            <a:xfrm>
              <a:off x="4835693" y="4509397"/>
              <a:ext cx="700148" cy="489271"/>
              <a:chOff x="5246340" y="1637308"/>
              <a:chExt cx="1384382" cy="936104"/>
            </a:xfrm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6">
                    <a:lumMod val="60000"/>
                    <a:lumOff val="4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grpSpPr>
          <p:sp>
            <p:nvSpPr>
              <p:cNvPr id="160" name="Freeform 6"/>
              <p:cNvSpPr>
                <a:spLocks/>
              </p:cNvSpPr>
              <p:nvPr/>
            </p:nvSpPr>
            <p:spPr bwMode="auto">
              <a:xfrm>
                <a:off x="5287977" y="1637308"/>
                <a:ext cx="1342745" cy="936104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0" y="134"/>
                  </a:cxn>
                  <a:cxn ang="0">
                    <a:pos x="212" y="131"/>
                  </a:cxn>
                  <a:cxn ang="0">
                    <a:pos x="217" y="37"/>
                  </a:cxn>
                  <a:cxn ang="0">
                    <a:pos x="169" y="0"/>
                  </a:cxn>
                  <a:cxn ang="0">
                    <a:pos x="5" y="5"/>
                  </a:cxn>
                </a:cxnLst>
                <a:rect l="0" t="0" r="r" b="b"/>
                <a:pathLst>
                  <a:path w="225" h="157">
                    <a:moveTo>
                      <a:pt x="5" y="5"/>
                    </a:moveTo>
                    <a:cubicBezTo>
                      <a:pt x="5" y="5"/>
                      <a:pt x="22" y="65"/>
                      <a:pt x="0" y="134"/>
                    </a:cubicBezTo>
                    <a:cubicBezTo>
                      <a:pt x="90" y="157"/>
                      <a:pt x="155" y="151"/>
                      <a:pt x="212" y="131"/>
                    </a:cubicBezTo>
                    <a:cubicBezTo>
                      <a:pt x="225" y="115"/>
                      <a:pt x="217" y="37"/>
                      <a:pt x="217" y="37"/>
                    </a:cubicBezTo>
                    <a:cubicBezTo>
                      <a:pt x="169" y="0"/>
                      <a:pt x="169" y="0"/>
                      <a:pt x="169" y="0"/>
                    </a:cubicBezTo>
                    <a:cubicBezTo>
                      <a:pt x="169" y="0"/>
                      <a:pt x="117" y="14"/>
                      <a:pt x="5" y="5"/>
                    </a:cubicBezTo>
                    <a:close/>
                  </a:path>
                </a:pathLst>
              </a:custGeom>
              <a:grpFill/>
              <a:ln w="9525" cap="flat" cmpd="sng" algn="ctr">
                <a:solidFill>
                  <a:schemeClr val="accent5"/>
                </a:solidFill>
                <a:prstDash val="solid"/>
                <a:headEnd/>
                <a:tailEnd/>
              </a:ln>
              <a:effectLst/>
            </p:spPr>
            <p:txBody>
              <a:bodyPr vert="horz" wrap="square" lIns="72000" tIns="36000" rIns="72000" bIns="36000" numCol="1" anchor="ctr" anchorCtr="1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000" kern="0">
                    <a:solidFill>
                      <a:schemeClr val="bg1"/>
                    </a:solidFill>
                    <a:latin typeface="Segoe Print" pitchFamily="2" charset="0"/>
                    <a:cs typeface="Arial" pitchFamily="34" charset="0"/>
                  </a:rPr>
                  <a:t>N</a:t>
                </a:r>
                <a:endParaRPr lang="pl-PL" sz="2000" kern="0" baseline="-16000">
                  <a:solidFill>
                    <a:schemeClr val="bg1"/>
                  </a:solidFill>
                  <a:latin typeface="Segoe Print" pitchFamily="2" charset="0"/>
                  <a:cs typeface="Arial" pitchFamily="34" charset="0"/>
                </a:endParaRPr>
              </a:p>
            </p:txBody>
          </p:sp>
          <p:sp>
            <p:nvSpPr>
              <p:cNvPr id="161" name="Freeform 38"/>
              <p:cNvSpPr>
                <a:spLocks noEditPoints="1"/>
              </p:cNvSpPr>
              <p:nvPr/>
            </p:nvSpPr>
            <p:spPr bwMode="auto">
              <a:xfrm>
                <a:off x="5246340" y="1637308"/>
                <a:ext cx="1366338" cy="906265"/>
              </a:xfrm>
              <a:custGeom>
                <a:avLst/>
                <a:gdLst/>
                <a:ahLst/>
                <a:cxnLst>
                  <a:cxn ang="0">
                    <a:pos x="226" y="61"/>
                  </a:cxn>
                  <a:cxn ang="0">
                    <a:pos x="217" y="30"/>
                  </a:cxn>
                  <a:cxn ang="0">
                    <a:pos x="190" y="11"/>
                  </a:cxn>
                  <a:cxn ang="0">
                    <a:pos x="145" y="4"/>
                  </a:cxn>
                  <a:cxn ang="0">
                    <a:pos x="92" y="9"/>
                  </a:cxn>
                  <a:cxn ang="0">
                    <a:pos x="135" y="11"/>
                  </a:cxn>
                  <a:cxn ang="0">
                    <a:pos x="208" y="35"/>
                  </a:cxn>
                  <a:cxn ang="0">
                    <a:pos x="187" y="37"/>
                  </a:cxn>
                  <a:cxn ang="0">
                    <a:pos x="185" y="31"/>
                  </a:cxn>
                  <a:cxn ang="0">
                    <a:pos x="183" y="20"/>
                  </a:cxn>
                  <a:cxn ang="0">
                    <a:pos x="178" y="12"/>
                  </a:cxn>
                  <a:cxn ang="0">
                    <a:pos x="176" y="9"/>
                  </a:cxn>
                  <a:cxn ang="0">
                    <a:pos x="175" y="10"/>
                  </a:cxn>
                  <a:cxn ang="0">
                    <a:pos x="176" y="14"/>
                  </a:cxn>
                  <a:cxn ang="0">
                    <a:pos x="177" y="16"/>
                  </a:cxn>
                  <a:cxn ang="0">
                    <a:pos x="175" y="18"/>
                  </a:cxn>
                  <a:cxn ang="0">
                    <a:pos x="176" y="18"/>
                  </a:cxn>
                  <a:cxn ang="0">
                    <a:pos x="176" y="21"/>
                  </a:cxn>
                  <a:cxn ang="0">
                    <a:pos x="176" y="22"/>
                  </a:cxn>
                  <a:cxn ang="0">
                    <a:pos x="178" y="23"/>
                  </a:cxn>
                  <a:cxn ang="0">
                    <a:pos x="177" y="24"/>
                  </a:cxn>
                  <a:cxn ang="0">
                    <a:pos x="178" y="29"/>
                  </a:cxn>
                  <a:cxn ang="0">
                    <a:pos x="178" y="32"/>
                  </a:cxn>
                  <a:cxn ang="0">
                    <a:pos x="178" y="35"/>
                  </a:cxn>
                  <a:cxn ang="0">
                    <a:pos x="178" y="36"/>
                  </a:cxn>
                  <a:cxn ang="0">
                    <a:pos x="179" y="37"/>
                  </a:cxn>
                  <a:cxn ang="0">
                    <a:pos x="180" y="43"/>
                  </a:cxn>
                  <a:cxn ang="0">
                    <a:pos x="184" y="43"/>
                  </a:cxn>
                  <a:cxn ang="0">
                    <a:pos x="186" y="42"/>
                  </a:cxn>
                  <a:cxn ang="0">
                    <a:pos x="188" y="42"/>
                  </a:cxn>
                  <a:cxn ang="0">
                    <a:pos x="192" y="40"/>
                  </a:cxn>
                  <a:cxn ang="0">
                    <a:pos x="195" y="40"/>
                  </a:cxn>
                  <a:cxn ang="0">
                    <a:pos x="199" y="40"/>
                  </a:cxn>
                  <a:cxn ang="0">
                    <a:pos x="206" y="40"/>
                  </a:cxn>
                  <a:cxn ang="0">
                    <a:pos x="212" y="39"/>
                  </a:cxn>
                  <a:cxn ang="0">
                    <a:pos x="221" y="61"/>
                  </a:cxn>
                  <a:cxn ang="0">
                    <a:pos x="214" y="128"/>
                  </a:cxn>
                  <a:cxn ang="0">
                    <a:pos x="117" y="144"/>
                  </a:cxn>
                  <a:cxn ang="0">
                    <a:pos x="59" y="142"/>
                  </a:cxn>
                  <a:cxn ang="0">
                    <a:pos x="17" y="102"/>
                  </a:cxn>
                  <a:cxn ang="0">
                    <a:pos x="17" y="39"/>
                  </a:cxn>
                  <a:cxn ang="0">
                    <a:pos x="16" y="23"/>
                  </a:cxn>
                  <a:cxn ang="0">
                    <a:pos x="16" y="40"/>
                  </a:cxn>
                  <a:cxn ang="0">
                    <a:pos x="15" y="82"/>
                  </a:cxn>
                  <a:cxn ang="0">
                    <a:pos x="13" y="90"/>
                  </a:cxn>
                  <a:cxn ang="0">
                    <a:pos x="12" y="97"/>
                  </a:cxn>
                  <a:cxn ang="0">
                    <a:pos x="8" y="114"/>
                  </a:cxn>
                  <a:cxn ang="0">
                    <a:pos x="5" y="125"/>
                  </a:cxn>
                  <a:cxn ang="0">
                    <a:pos x="15" y="139"/>
                  </a:cxn>
                  <a:cxn ang="0">
                    <a:pos x="31" y="140"/>
                  </a:cxn>
                  <a:cxn ang="0">
                    <a:pos x="63" y="149"/>
                  </a:cxn>
                  <a:cxn ang="0">
                    <a:pos x="86" y="150"/>
                  </a:cxn>
                  <a:cxn ang="0">
                    <a:pos x="124" y="151"/>
                  </a:cxn>
                  <a:cxn ang="0">
                    <a:pos x="138" y="150"/>
                  </a:cxn>
                  <a:cxn ang="0">
                    <a:pos x="154" y="149"/>
                  </a:cxn>
                  <a:cxn ang="0">
                    <a:pos x="186" y="143"/>
                  </a:cxn>
                  <a:cxn ang="0">
                    <a:pos x="217" y="133"/>
                  </a:cxn>
                  <a:cxn ang="0">
                    <a:pos x="226" y="122"/>
                  </a:cxn>
                  <a:cxn ang="0">
                    <a:pos x="229" y="88"/>
                  </a:cxn>
                  <a:cxn ang="0">
                    <a:pos x="184" y="42"/>
                  </a:cxn>
                  <a:cxn ang="0">
                    <a:pos x="226" y="118"/>
                  </a:cxn>
                </a:cxnLst>
                <a:rect l="0" t="0" r="r" b="b"/>
                <a:pathLst>
                  <a:path w="229" h="152">
                    <a:moveTo>
                      <a:pt x="229" y="83"/>
                    </a:moveTo>
                    <a:cubicBezTo>
                      <a:pt x="229" y="81"/>
                      <a:pt x="228" y="79"/>
                      <a:pt x="228" y="78"/>
                    </a:cubicBezTo>
                    <a:cubicBezTo>
                      <a:pt x="228" y="78"/>
                      <a:pt x="228" y="78"/>
                      <a:pt x="228" y="78"/>
                    </a:cubicBezTo>
                    <a:cubicBezTo>
                      <a:pt x="228" y="80"/>
                      <a:pt x="227" y="77"/>
                      <a:pt x="227" y="76"/>
                    </a:cubicBezTo>
                    <a:cubicBezTo>
                      <a:pt x="227" y="76"/>
                      <a:pt x="227" y="76"/>
                      <a:pt x="227" y="76"/>
                    </a:cubicBezTo>
                    <a:cubicBezTo>
                      <a:pt x="227" y="74"/>
                      <a:pt x="227" y="74"/>
                      <a:pt x="227" y="72"/>
                    </a:cubicBezTo>
                    <a:cubicBezTo>
                      <a:pt x="227" y="71"/>
                      <a:pt x="227" y="73"/>
                      <a:pt x="227" y="73"/>
                    </a:cubicBezTo>
                    <a:cubicBezTo>
                      <a:pt x="228" y="72"/>
                      <a:pt x="228" y="68"/>
                      <a:pt x="228" y="68"/>
                    </a:cubicBezTo>
                    <a:cubicBezTo>
                      <a:pt x="228" y="67"/>
                      <a:pt x="228" y="67"/>
                      <a:pt x="227" y="67"/>
                    </a:cubicBezTo>
                    <a:cubicBezTo>
                      <a:pt x="227" y="65"/>
                      <a:pt x="228" y="66"/>
                      <a:pt x="228" y="65"/>
                    </a:cubicBezTo>
                    <a:cubicBezTo>
                      <a:pt x="226" y="61"/>
                      <a:pt x="226" y="61"/>
                      <a:pt x="226" y="61"/>
                    </a:cubicBezTo>
                    <a:cubicBezTo>
                      <a:pt x="226" y="61"/>
                      <a:pt x="227" y="60"/>
                      <a:pt x="227" y="61"/>
                    </a:cubicBezTo>
                    <a:cubicBezTo>
                      <a:pt x="227" y="58"/>
                      <a:pt x="225" y="56"/>
                      <a:pt x="225" y="54"/>
                    </a:cubicBezTo>
                    <a:cubicBezTo>
                      <a:pt x="225" y="53"/>
                      <a:pt x="224" y="50"/>
                      <a:pt x="224" y="49"/>
                    </a:cubicBezTo>
                    <a:cubicBezTo>
                      <a:pt x="225" y="49"/>
                      <a:pt x="224" y="50"/>
                      <a:pt x="225" y="50"/>
                    </a:cubicBezTo>
                    <a:cubicBezTo>
                      <a:pt x="225" y="49"/>
                      <a:pt x="225" y="49"/>
                      <a:pt x="225" y="49"/>
                    </a:cubicBezTo>
                    <a:cubicBezTo>
                      <a:pt x="225" y="51"/>
                      <a:pt x="226" y="48"/>
                      <a:pt x="226" y="49"/>
                    </a:cubicBezTo>
                    <a:cubicBezTo>
                      <a:pt x="226" y="48"/>
                      <a:pt x="226" y="44"/>
                      <a:pt x="226" y="41"/>
                    </a:cubicBezTo>
                    <a:cubicBezTo>
                      <a:pt x="225" y="43"/>
                      <a:pt x="225" y="38"/>
                      <a:pt x="224" y="38"/>
                    </a:cubicBezTo>
                    <a:cubicBezTo>
                      <a:pt x="223" y="36"/>
                      <a:pt x="224" y="36"/>
                      <a:pt x="223" y="35"/>
                    </a:cubicBezTo>
                    <a:cubicBezTo>
                      <a:pt x="221" y="34"/>
                      <a:pt x="219" y="32"/>
                      <a:pt x="216" y="30"/>
                    </a:cubicBezTo>
                    <a:cubicBezTo>
                      <a:pt x="217" y="30"/>
                      <a:pt x="217" y="30"/>
                      <a:pt x="217" y="30"/>
                    </a:cubicBezTo>
                    <a:cubicBezTo>
                      <a:pt x="214" y="29"/>
                      <a:pt x="211" y="26"/>
                      <a:pt x="209" y="25"/>
                    </a:cubicBezTo>
                    <a:cubicBezTo>
                      <a:pt x="209" y="25"/>
                      <a:pt x="209" y="25"/>
                      <a:pt x="209" y="25"/>
                    </a:cubicBezTo>
                    <a:cubicBezTo>
                      <a:pt x="207" y="23"/>
                      <a:pt x="208" y="26"/>
                      <a:pt x="206" y="24"/>
                    </a:cubicBezTo>
                    <a:cubicBezTo>
                      <a:pt x="207" y="24"/>
                      <a:pt x="207" y="24"/>
                      <a:pt x="207" y="24"/>
                    </a:cubicBezTo>
                    <a:cubicBezTo>
                      <a:pt x="205" y="23"/>
                      <a:pt x="204" y="21"/>
                      <a:pt x="202" y="20"/>
                    </a:cubicBezTo>
                    <a:cubicBezTo>
                      <a:pt x="202" y="20"/>
                      <a:pt x="203" y="20"/>
                      <a:pt x="203" y="20"/>
                    </a:cubicBezTo>
                    <a:cubicBezTo>
                      <a:pt x="201" y="19"/>
                      <a:pt x="199" y="18"/>
                      <a:pt x="198" y="17"/>
                    </a:cubicBezTo>
                    <a:cubicBezTo>
                      <a:pt x="198" y="17"/>
                      <a:pt x="198" y="17"/>
                      <a:pt x="199" y="17"/>
                    </a:cubicBezTo>
                    <a:cubicBezTo>
                      <a:pt x="197" y="16"/>
                      <a:pt x="196" y="16"/>
                      <a:pt x="195" y="15"/>
                    </a:cubicBezTo>
                    <a:cubicBezTo>
                      <a:pt x="195" y="15"/>
                      <a:pt x="194" y="14"/>
                      <a:pt x="194" y="14"/>
                    </a:cubicBezTo>
                    <a:cubicBezTo>
                      <a:pt x="193" y="14"/>
                      <a:pt x="191" y="12"/>
                      <a:pt x="190" y="11"/>
                    </a:cubicBezTo>
                    <a:cubicBezTo>
                      <a:pt x="190" y="11"/>
                      <a:pt x="190" y="11"/>
                      <a:pt x="189" y="1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71" y="0"/>
                      <a:pt x="167" y="2"/>
                      <a:pt x="161" y="3"/>
                    </a:cubicBezTo>
                    <a:cubicBezTo>
                      <a:pt x="160" y="2"/>
                      <a:pt x="164" y="2"/>
                      <a:pt x="163" y="2"/>
                    </a:cubicBezTo>
                    <a:cubicBezTo>
                      <a:pt x="163" y="2"/>
                      <a:pt x="161" y="2"/>
                      <a:pt x="158" y="3"/>
                    </a:cubicBezTo>
                    <a:cubicBezTo>
                      <a:pt x="158" y="3"/>
                      <a:pt x="158" y="3"/>
                      <a:pt x="158" y="3"/>
                    </a:cubicBezTo>
                    <a:cubicBezTo>
                      <a:pt x="156" y="3"/>
                      <a:pt x="156" y="3"/>
                      <a:pt x="154" y="3"/>
                    </a:cubicBezTo>
                    <a:cubicBezTo>
                      <a:pt x="154" y="3"/>
                      <a:pt x="154" y="3"/>
                      <a:pt x="154" y="3"/>
                    </a:cubicBezTo>
                    <a:cubicBezTo>
                      <a:pt x="153" y="4"/>
                      <a:pt x="151" y="3"/>
                      <a:pt x="150" y="4"/>
                    </a:cubicBezTo>
                    <a:cubicBezTo>
                      <a:pt x="149" y="3"/>
                      <a:pt x="149" y="3"/>
                      <a:pt x="149" y="3"/>
                    </a:cubicBezTo>
                    <a:cubicBezTo>
                      <a:pt x="148" y="4"/>
                      <a:pt x="147" y="3"/>
                      <a:pt x="145" y="4"/>
                    </a:cubicBezTo>
                    <a:cubicBezTo>
                      <a:pt x="145" y="4"/>
                      <a:pt x="145" y="4"/>
                      <a:pt x="145" y="4"/>
                    </a:cubicBezTo>
                    <a:cubicBezTo>
                      <a:pt x="143" y="4"/>
                      <a:pt x="140" y="6"/>
                      <a:pt x="139" y="5"/>
                    </a:cubicBezTo>
                    <a:cubicBezTo>
                      <a:pt x="137" y="5"/>
                      <a:pt x="135" y="6"/>
                      <a:pt x="134" y="6"/>
                    </a:cubicBezTo>
                    <a:cubicBezTo>
                      <a:pt x="134" y="6"/>
                      <a:pt x="134" y="6"/>
                      <a:pt x="134" y="5"/>
                    </a:cubicBezTo>
                    <a:cubicBezTo>
                      <a:pt x="127" y="6"/>
                      <a:pt x="118" y="7"/>
                      <a:pt x="111" y="8"/>
                    </a:cubicBezTo>
                    <a:cubicBezTo>
                      <a:pt x="111" y="8"/>
                      <a:pt x="111" y="8"/>
                      <a:pt x="111" y="8"/>
                    </a:cubicBezTo>
                    <a:cubicBezTo>
                      <a:pt x="107" y="8"/>
                      <a:pt x="102" y="7"/>
                      <a:pt x="99" y="9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7" y="9"/>
                      <a:pt x="97" y="9"/>
                      <a:pt x="96" y="8"/>
                    </a:cubicBezTo>
                    <a:cubicBezTo>
                      <a:pt x="95" y="9"/>
                      <a:pt x="92" y="9"/>
                      <a:pt x="92" y="9"/>
                    </a:cubicBezTo>
                    <a:cubicBezTo>
                      <a:pt x="91" y="9"/>
                      <a:pt x="92" y="9"/>
                      <a:pt x="92" y="9"/>
                    </a:cubicBezTo>
                    <a:cubicBezTo>
                      <a:pt x="90" y="8"/>
                      <a:pt x="88" y="9"/>
                      <a:pt x="86" y="9"/>
                    </a:cubicBezTo>
                    <a:cubicBezTo>
                      <a:pt x="86" y="9"/>
                      <a:pt x="86" y="9"/>
                      <a:pt x="86" y="9"/>
                    </a:cubicBezTo>
                    <a:cubicBezTo>
                      <a:pt x="76" y="8"/>
                      <a:pt x="64" y="7"/>
                      <a:pt x="55" y="8"/>
                    </a:cubicBezTo>
                    <a:cubicBezTo>
                      <a:pt x="53" y="8"/>
                      <a:pt x="54" y="7"/>
                      <a:pt x="53" y="7"/>
                    </a:cubicBezTo>
                    <a:cubicBezTo>
                      <a:pt x="45" y="8"/>
                      <a:pt x="35" y="6"/>
                      <a:pt x="27" y="7"/>
                    </a:cubicBezTo>
                    <a:cubicBezTo>
                      <a:pt x="21" y="7"/>
                      <a:pt x="19" y="9"/>
                      <a:pt x="19" y="9"/>
                    </a:cubicBezTo>
                    <a:cubicBezTo>
                      <a:pt x="34" y="9"/>
                      <a:pt x="47" y="11"/>
                      <a:pt x="61" y="12"/>
                    </a:cubicBezTo>
                    <a:cubicBezTo>
                      <a:pt x="66" y="12"/>
                      <a:pt x="72" y="12"/>
                      <a:pt x="77" y="12"/>
                    </a:cubicBezTo>
                    <a:cubicBezTo>
                      <a:pt x="96" y="12"/>
                      <a:pt x="115" y="13"/>
                      <a:pt x="134" y="11"/>
                    </a:cubicBezTo>
                    <a:cubicBezTo>
                      <a:pt x="133" y="11"/>
                      <a:pt x="134" y="11"/>
                      <a:pt x="135" y="10"/>
                    </a:cubicBezTo>
                    <a:cubicBezTo>
                      <a:pt x="135" y="11"/>
                      <a:pt x="135" y="11"/>
                      <a:pt x="135" y="11"/>
                    </a:cubicBezTo>
                    <a:cubicBezTo>
                      <a:pt x="137" y="10"/>
                      <a:pt x="137" y="10"/>
                      <a:pt x="137" y="10"/>
                    </a:cubicBezTo>
                    <a:cubicBezTo>
                      <a:pt x="138" y="10"/>
                      <a:pt x="138" y="10"/>
                      <a:pt x="136" y="11"/>
                    </a:cubicBezTo>
                    <a:cubicBezTo>
                      <a:pt x="144" y="10"/>
                      <a:pt x="151" y="9"/>
                      <a:pt x="158" y="8"/>
                    </a:cubicBezTo>
                    <a:cubicBezTo>
                      <a:pt x="159" y="7"/>
                      <a:pt x="162" y="7"/>
                      <a:pt x="162" y="7"/>
                    </a:cubicBezTo>
                    <a:cubicBezTo>
                      <a:pt x="163" y="7"/>
                      <a:pt x="163" y="7"/>
                      <a:pt x="162" y="7"/>
                    </a:cubicBezTo>
                    <a:cubicBezTo>
                      <a:pt x="167" y="6"/>
                      <a:pt x="168" y="6"/>
                      <a:pt x="173" y="6"/>
                    </a:cubicBezTo>
                    <a:cubicBezTo>
                      <a:pt x="182" y="10"/>
                      <a:pt x="200" y="25"/>
                      <a:pt x="214" y="36"/>
                    </a:cubicBezTo>
                    <a:cubicBezTo>
                      <a:pt x="212" y="35"/>
                      <a:pt x="210" y="34"/>
                      <a:pt x="208" y="34"/>
                    </a:cubicBezTo>
                    <a:cubicBezTo>
                      <a:pt x="209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7" y="35"/>
                      <a:pt x="206" y="35"/>
                      <a:pt x="205" y="35"/>
                    </a:cubicBezTo>
                    <a:cubicBezTo>
                      <a:pt x="205" y="35"/>
                      <a:pt x="205" y="35"/>
                      <a:pt x="205" y="35"/>
                    </a:cubicBezTo>
                    <a:cubicBezTo>
                      <a:pt x="205" y="35"/>
                      <a:pt x="205" y="35"/>
                      <a:pt x="205" y="35"/>
                    </a:cubicBezTo>
                    <a:cubicBezTo>
                      <a:pt x="204" y="35"/>
                      <a:pt x="204" y="35"/>
                      <a:pt x="204" y="34"/>
                    </a:cubicBezTo>
                    <a:cubicBezTo>
                      <a:pt x="201" y="34"/>
                      <a:pt x="199" y="34"/>
                      <a:pt x="196" y="34"/>
                    </a:cubicBezTo>
                    <a:cubicBezTo>
                      <a:pt x="194" y="34"/>
                      <a:pt x="192" y="35"/>
                      <a:pt x="189" y="36"/>
                    </a:cubicBezTo>
                    <a:cubicBezTo>
                      <a:pt x="189" y="37"/>
                      <a:pt x="188" y="36"/>
                      <a:pt x="188" y="37"/>
                    </a:cubicBezTo>
                    <a:cubicBezTo>
                      <a:pt x="188" y="37"/>
                      <a:pt x="188" y="37"/>
                      <a:pt x="188" y="37"/>
                    </a:cubicBezTo>
                    <a:cubicBezTo>
                      <a:pt x="188" y="38"/>
                      <a:pt x="188" y="37"/>
                      <a:pt x="187" y="37"/>
                    </a:cubicBezTo>
                    <a:cubicBezTo>
                      <a:pt x="187" y="37"/>
                      <a:pt x="187" y="37"/>
                      <a:pt x="187" y="37"/>
                    </a:cubicBezTo>
                    <a:cubicBezTo>
                      <a:pt x="187" y="38"/>
                      <a:pt x="187" y="36"/>
                      <a:pt x="187" y="37"/>
                    </a:cubicBezTo>
                    <a:cubicBezTo>
                      <a:pt x="186" y="37"/>
                      <a:pt x="187" y="37"/>
                      <a:pt x="187" y="37"/>
                    </a:cubicBezTo>
                    <a:cubicBezTo>
                      <a:pt x="186" y="38"/>
                      <a:pt x="187" y="37"/>
                      <a:pt x="186" y="36"/>
                    </a:cubicBezTo>
                    <a:cubicBezTo>
                      <a:pt x="185" y="36"/>
                      <a:pt x="185" y="36"/>
                      <a:pt x="184" y="37"/>
                    </a:cubicBezTo>
                    <a:cubicBezTo>
                      <a:pt x="184" y="37"/>
                      <a:pt x="184" y="37"/>
                      <a:pt x="184" y="37"/>
                    </a:cubicBezTo>
                    <a:cubicBezTo>
                      <a:pt x="184" y="36"/>
                      <a:pt x="186" y="35"/>
                      <a:pt x="185" y="34"/>
                    </a:cubicBezTo>
                    <a:cubicBezTo>
                      <a:pt x="184" y="34"/>
                      <a:pt x="184" y="34"/>
                      <a:pt x="184" y="34"/>
                    </a:cubicBezTo>
                    <a:cubicBezTo>
                      <a:pt x="185" y="34"/>
                      <a:pt x="185" y="34"/>
                      <a:pt x="185" y="34"/>
                    </a:cubicBezTo>
                    <a:cubicBezTo>
                      <a:pt x="185" y="34"/>
                      <a:pt x="185" y="33"/>
                      <a:pt x="185" y="33"/>
                    </a:cubicBezTo>
                    <a:cubicBezTo>
                      <a:pt x="185" y="33"/>
                      <a:pt x="185" y="33"/>
                      <a:pt x="185" y="33"/>
                    </a:cubicBezTo>
                    <a:cubicBezTo>
                      <a:pt x="186" y="32"/>
                      <a:pt x="184" y="31"/>
                      <a:pt x="185" y="31"/>
                    </a:cubicBezTo>
                    <a:cubicBezTo>
                      <a:pt x="184" y="31"/>
                      <a:pt x="184" y="30"/>
                      <a:pt x="184" y="30"/>
                    </a:cubicBezTo>
                    <a:cubicBezTo>
                      <a:pt x="184" y="30"/>
                      <a:pt x="185" y="30"/>
                      <a:pt x="185" y="30"/>
                    </a:cubicBezTo>
                    <a:cubicBezTo>
                      <a:pt x="185" y="30"/>
                      <a:pt x="185" y="29"/>
                      <a:pt x="185" y="29"/>
                    </a:cubicBezTo>
                    <a:cubicBezTo>
                      <a:pt x="185" y="29"/>
                      <a:pt x="184" y="29"/>
                      <a:pt x="184" y="28"/>
                    </a:cubicBezTo>
                    <a:cubicBezTo>
                      <a:pt x="185" y="28"/>
                      <a:pt x="184" y="28"/>
                      <a:pt x="185" y="28"/>
                    </a:cubicBezTo>
                    <a:cubicBezTo>
                      <a:pt x="184" y="28"/>
                      <a:pt x="183" y="27"/>
                      <a:pt x="184" y="27"/>
                    </a:cubicBezTo>
                    <a:cubicBezTo>
                      <a:pt x="185" y="27"/>
                      <a:pt x="185" y="27"/>
                      <a:pt x="185" y="27"/>
                    </a:cubicBezTo>
                    <a:cubicBezTo>
                      <a:pt x="184" y="26"/>
                      <a:pt x="185" y="25"/>
                      <a:pt x="184" y="24"/>
                    </a:cubicBezTo>
                    <a:cubicBezTo>
                      <a:pt x="184" y="24"/>
                      <a:pt x="184" y="24"/>
                      <a:pt x="184" y="24"/>
                    </a:cubicBezTo>
                    <a:cubicBezTo>
                      <a:pt x="183" y="23"/>
                      <a:pt x="184" y="22"/>
                      <a:pt x="183" y="21"/>
                    </a:cubicBezTo>
                    <a:cubicBezTo>
                      <a:pt x="183" y="21"/>
                      <a:pt x="183" y="20"/>
                      <a:pt x="183" y="20"/>
                    </a:cubicBezTo>
                    <a:cubicBezTo>
                      <a:pt x="183" y="20"/>
                      <a:pt x="183" y="20"/>
                      <a:pt x="182" y="20"/>
                    </a:cubicBezTo>
                    <a:cubicBezTo>
                      <a:pt x="182" y="19"/>
                      <a:pt x="182" y="19"/>
                      <a:pt x="182" y="19"/>
                    </a:cubicBezTo>
                    <a:cubicBezTo>
                      <a:pt x="182" y="19"/>
                      <a:pt x="183" y="18"/>
                      <a:pt x="182" y="18"/>
                    </a:cubicBezTo>
                    <a:cubicBezTo>
                      <a:pt x="182" y="18"/>
                      <a:pt x="182" y="18"/>
                      <a:pt x="182" y="18"/>
                    </a:cubicBezTo>
                    <a:cubicBezTo>
                      <a:pt x="182" y="18"/>
                      <a:pt x="181" y="17"/>
                      <a:pt x="181" y="17"/>
                    </a:cubicBezTo>
                    <a:cubicBezTo>
                      <a:pt x="181" y="17"/>
                      <a:pt x="181" y="16"/>
                      <a:pt x="180" y="17"/>
                    </a:cubicBezTo>
                    <a:cubicBezTo>
                      <a:pt x="180" y="17"/>
                      <a:pt x="181" y="16"/>
                      <a:pt x="180" y="16"/>
                    </a:cubicBezTo>
                    <a:cubicBezTo>
                      <a:pt x="181" y="16"/>
                      <a:pt x="181" y="16"/>
                      <a:pt x="181" y="16"/>
                    </a:cubicBezTo>
                    <a:cubicBezTo>
                      <a:pt x="181" y="15"/>
                      <a:pt x="180" y="15"/>
                      <a:pt x="180" y="14"/>
                    </a:cubicBezTo>
                    <a:cubicBezTo>
                      <a:pt x="180" y="14"/>
                      <a:pt x="179" y="13"/>
                      <a:pt x="179" y="13"/>
                    </a:cubicBezTo>
                    <a:cubicBezTo>
                      <a:pt x="179" y="13"/>
                      <a:pt x="179" y="12"/>
                      <a:pt x="178" y="12"/>
                    </a:cubicBezTo>
                    <a:cubicBezTo>
                      <a:pt x="179" y="12"/>
                      <a:pt x="179" y="12"/>
                      <a:pt x="179" y="12"/>
                    </a:cubicBezTo>
                    <a:cubicBezTo>
                      <a:pt x="178" y="11"/>
                      <a:pt x="178" y="11"/>
                      <a:pt x="178" y="11"/>
                    </a:cubicBezTo>
                    <a:cubicBezTo>
                      <a:pt x="178" y="10"/>
                      <a:pt x="177" y="11"/>
                      <a:pt x="177" y="11"/>
                    </a:cubicBezTo>
                    <a:cubicBezTo>
                      <a:pt x="177" y="10"/>
                      <a:pt x="177" y="10"/>
                      <a:pt x="177" y="10"/>
                    </a:cubicBezTo>
                    <a:cubicBezTo>
                      <a:pt x="177" y="10"/>
                      <a:pt x="176" y="11"/>
                      <a:pt x="176" y="11"/>
                    </a:cubicBezTo>
                    <a:cubicBezTo>
                      <a:pt x="176" y="11"/>
                      <a:pt x="176" y="11"/>
                      <a:pt x="176" y="11"/>
                    </a:cubicBezTo>
                    <a:cubicBezTo>
                      <a:pt x="176" y="10"/>
                      <a:pt x="177" y="10"/>
                      <a:pt x="177" y="10"/>
                    </a:cubicBezTo>
                    <a:cubicBezTo>
                      <a:pt x="177" y="10"/>
                      <a:pt x="176" y="10"/>
                      <a:pt x="177" y="10"/>
                    </a:cubicBezTo>
                    <a:cubicBezTo>
                      <a:pt x="177" y="9"/>
                      <a:pt x="176" y="9"/>
                      <a:pt x="176" y="10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5" y="9"/>
                      <a:pt x="175" y="9"/>
                      <a:pt x="175" y="10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5" y="10"/>
                      <a:pt x="174" y="10"/>
                      <a:pt x="175" y="10"/>
                    </a:cubicBezTo>
                    <a:cubicBezTo>
                      <a:pt x="175" y="9"/>
                      <a:pt x="176" y="9"/>
                      <a:pt x="176" y="9"/>
                    </a:cubicBezTo>
                    <a:cubicBezTo>
                      <a:pt x="174" y="9"/>
                      <a:pt x="174" y="9"/>
                      <a:pt x="174" y="9"/>
                    </a:cubicBezTo>
                    <a:cubicBezTo>
                      <a:pt x="175" y="9"/>
                      <a:pt x="175" y="9"/>
                      <a:pt x="174" y="10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4" y="10"/>
                      <a:pt x="174" y="10"/>
                      <a:pt x="174" y="10"/>
                    </a:cubicBezTo>
                    <a:cubicBezTo>
                      <a:pt x="175" y="10"/>
                      <a:pt x="174" y="11"/>
                      <a:pt x="175" y="11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5" y="10"/>
                      <a:pt x="176" y="10"/>
                      <a:pt x="176" y="11"/>
                    </a:cubicBezTo>
                    <a:cubicBezTo>
                      <a:pt x="175" y="11"/>
                      <a:pt x="175" y="11"/>
                      <a:pt x="175" y="11"/>
                    </a:cubicBezTo>
                    <a:cubicBezTo>
                      <a:pt x="175" y="11"/>
                      <a:pt x="175" y="11"/>
                      <a:pt x="175" y="11"/>
                    </a:cubicBezTo>
                    <a:cubicBezTo>
                      <a:pt x="174" y="12"/>
                      <a:pt x="174" y="12"/>
                      <a:pt x="174" y="12"/>
                    </a:cubicBezTo>
                    <a:cubicBezTo>
                      <a:pt x="176" y="11"/>
                      <a:pt x="175" y="12"/>
                      <a:pt x="175" y="12"/>
                    </a:cubicBezTo>
                    <a:cubicBezTo>
                      <a:pt x="175" y="12"/>
                      <a:pt x="175" y="12"/>
                      <a:pt x="175" y="12"/>
                    </a:cubicBezTo>
                    <a:cubicBezTo>
                      <a:pt x="175" y="12"/>
                      <a:pt x="176" y="11"/>
                      <a:pt x="176" y="12"/>
                    </a:cubicBezTo>
                    <a:cubicBezTo>
                      <a:pt x="176" y="12"/>
                      <a:pt x="175" y="12"/>
                      <a:pt x="175" y="13"/>
                    </a:cubicBezTo>
                    <a:cubicBezTo>
                      <a:pt x="175" y="13"/>
                      <a:pt x="176" y="13"/>
                      <a:pt x="175" y="13"/>
                    </a:cubicBezTo>
                    <a:cubicBezTo>
                      <a:pt x="177" y="14"/>
                      <a:pt x="177" y="14"/>
                      <a:pt x="177" y="14"/>
                    </a:cubicBezTo>
                    <a:cubicBezTo>
                      <a:pt x="177" y="14"/>
                      <a:pt x="176" y="14"/>
                      <a:pt x="176" y="14"/>
                    </a:cubicBezTo>
                    <a:cubicBezTo>
                      <a:pt x="176" y="14"/>
                      <a:pt x="175" y="15"/>
                      <a:pt x="175" y="15"/>
                    </a:cubicBezTo>
                    <a:cubicBezTo>
                      <a:pt x="175" y="15"/>
                      <a:pt x="174" y="15"/>
                      <a:pt x="175" y="15"/>
                    </a:cubicBezTo>
                    <a:cubicBezTo>
                      <a:pt x="174" y="15"/>
                      <a:pt x="174" y="15"/>
                      <a:pt x="174" y="16"/>
                    </a:cubicBezTo>
                    <a:cubicBezTo>
                      <a:pt x="174" y="15"/>
                      <a:pt x="175" y="15"/>
                      <a:pt x="175" y="15"/>
                    </a:cubicBezTo>
                    <a:cubicBezTo>
                      <a:pt x="176" y="14"/>
                      <a:pt x="175" y="15"/>
                      <a:pt x="176" y="14"/>
                    </a:cubicBezTo>
                    <a:cubicBezTo>
                      <a:pt x="176" y="15"/>
                      <a:pt x="176" y="15"/>
                      <a:pt x="176" y="15"/>
                    </a:cubicBezTo>
                    <a:cubicBezTo>
                      <a:pt x="176" y="15"/>
                      <a:pt x="176" y="16"/>
                      <a:pt x="176" y="16"/>
                    </a:cubicBezTo>
                    <a:cubicBezTo>
                      <a:pt x="176" y="16"/>
                      <a:pt x="177" y="16"/>
                      <a:pt x="177" y="16"/>
                    </a:cubicBezTo>
                    <a:cubicBezTo>
                      <a:pt x="177" y="16"/>
                      <a:pt x="177" y="16"/>
                      <a:pt x="178" y="16"/>
                    </a:cubicBezTo>
                    <a:cubicBezTo>
                      <a:pt x="178" y="16"/>
                      <a:pt x="178" y="16"/>
                      <a:pt x="178" y="16"/>
                    </a:cubicBezTo>
                    <a:cubicBezTo>
                      <a:pt x="177" y="16"/>
                      <a:pt x="177" y="16"/>
                      <a:pt x="177" y="16"/>
                    </a:cubicBezTo>
                    <a:cubicBezTo>
                      <a:pt x="176" y="17"/>
                      <a:pt x="177" y="16"/>
                      <a:pt x="176" y="17"/>
                    </a:cubicBezTo>
                    <a:cubicBezTo>
                      <a:pt x="175" y="17"/>
                      <a:pt x="175" y="16"/>
                      <a:pt x="175" y="16"/>
                    </a:cubicBezTo>
                    <a:cubicBezTo>
                      <a:pt x="174" y="16"/>
                      <a:pt x="175" y="16"/>
                      <a:pt x="174" y="17"/>
                    </a:cubicBezTo>
                    <a:cubicBezTo>
                      <a:pt x="175" y="17"/>
                      <a:pt x="175" y="17"/>
                      <a:pt x="175" y="17"/>
                    </a:cubicBezTo>
                    <a:cubicBezTo>
                      <a:pt x="176" y="17"/>
                      <a:pt x="176" y="17"/>
                      <a:pt x="176" y="17"/>
                    </a:cubicBezTo>
                    <a:cubicBezTo>
                      <a:pt x="177" y="16"/>
                      <a:pt x="176" y="17"/>
                      <a:pt x="176" y="17"/>
                    </a:cubicBezTo>
                    <a:cubicBezTo>
                      <a:pt x="175" y="17"/>
                      <a:pt x="175" y="17"/>
                      <a:pt x="175" y="17"/>
                    </a:cubicBezTo>
                    <a:cubicBezTo>
                      <a:pt x="175" y="17"/>
                      <a:pt x="176" y="17"/>
                      <a:pt x="176" y="17"/>
                    </a:cubicBezTo>
                    <a:cubicBezTo>
                      <a:pt x="175" y="18"/>
                      <a:pt x="176" y="17"/>
                      <a:pt x="175" y="17"/>
                    </a:cubicBezTo>
                    <a:cubicBezTo>
                      <a:pt x="174" y="18"/>
                      <a:pt x="174" y="18"/>
                      <a:pt x="174" y="18"/>
                    </a:cubicBezTo>
                    <a:cubicBezTo>
                      <a:pt x="174" y="18"/>
                      <a:pt x="175" y="18"/>
                      <a:pt x="175" y="18"/>
                    </a:cubicBezTo>
                    <a:cubicBezTo>
                      <a:pt x="174" y="18"/>
                      <a:pt x="174" y="18"/>
                      <a:pt x="174" y="18"/>
                    </a:cubicBezTo>
                    <a:cubicBezTo>
                      <a:pt x="175" y="18"/>
                      <a:pt x="175" y="18"/>
                      <a:pt x="175" y="18"/>
                    </a:cubicBezTo>
                    <a:cubicBezTo>
                      <a:pt x="175" y="18"/>
                      <a:pt x="176" y="18"/>
                      <a:pt x="176" y="18"/>
                    </a:cubicBezTo>
                    <a:cubicBezTo>
                      <a:pt x="177" y="17"/>
                      <a:pt x="176" y="18"/>
                      <a:pt x="176" y="18"/>
                    </a:cubicBezTo>
                    <a:cubicBezTo>
                      <a:pt x="177" y="18"/>
                      <a:pt x="176" y="18"/>
                      <a:pt x="177" y="18"/>
                    </a:cubicBezTo>
                    <a:cubicBezTo>
                      <a:pt x="177" y="17"/>
                      <a:pt x="177" y="18"/>
                      <a:pt x="177" y="18"/>
                    </a:cubicBezTo>
                    <a:cubicBezTo>
                      <a:pt x="177" y="18"/>
                      <a:pt x="177" y="18"/>
                      <a:pt x="176" y="18"/>
                    </a:cubicBezTo>
                    <a:cubicBezTo>
                      <a:pt x="176" y="18"/>
                      <a:pt x="176" y="18"/>
                      <a:pt x="176" y="18"/>
                    </a:cubicBezTo>
                    <a:cubicBezTo>
                      <a:pt x="176" y="18"/>
                      <a:pt x="175" y="19"/>
                      <a:pt x="175" y="19"/>
                    </a:cubicBezTo>
                    <a:cubicBezTo>
                      <a:pt x="174" y="19"/>
                      <a:pt x="176" y="18"/>
                      <a:pt x="175" y="19"/>
                    </a:cubicBezTo>
                    <a:cubicBezTo>
                      <a:pt x="175" y="19"/>
                      <a:pt x="176" y="18"/>
                      <a:pt x="176" y="18"/>
                    </a:cubicBezTo>
                    <a:cubicBezTo>
                      <a:pt x="178" y="18"/>
                      <a:pt x="175" y="19"/>
                      <a:pt x="175" y="19"/>
                    </a:cubicBezTo>
                    <a:cubicBezTo>
                      <a:pt x="176" y="19"/>
                      <a:pt x="177" y="19"/>
                      <a:pt x="178" y="19"/>
                    </a:cubicBezTo>
                    <a:cubicBezTo>
                      <a:pt x="178" y="19"/>
                      <a:pt x="179" y="19"/>
                      <a:pt x="178" y="19"/>
                    </a:cubicBezTo>
                    <a:cubicBezTo>
                      <a:pt x="178" y="19"/>
                      <a:pt x="178" y="19"/>
                      <a:pt x="177" y="19"/>
                    </a:cubicBezTo>
                    <a:cubicBezTo>
                      <a:pt x="177" y="19"/>
                      <a:pt x="177" y="19"/>
                      <a:pt x="177" y="19"/>
                    </a:cubicBezTo>
                    <a:cubicBezTo>
                      <a:pt x="176" y="19"/>
                      <a:pt x="176" y="19"/>
                      <a:pt x="176" y="19"/>
                    </a:cubicBezTo>
                    <a:cubicBezTo>
                      <a:pt x="175" y="20"/>
                      <a:pt x="175" y="20"/>
                      <a:pt x="175" y="20"/>
                    </a:cubicBezTo>
                    <a:cubicBezTo>
                      <a:pt x="176" y="20"/>
                      <a:pt x="176" y="20"/>
                      <a:pt x="176" y="20"/>
                    </a:cubicBezTo>
                    <a:cubicBezTo>
                      <a:pt x="176" y="20"/>
                      <a:pt x="176" y="20"/>
                      <a:pt x="176" y="20"/>
                    </a:cubicBezTo>
                    <a:cubicBezTo>
                      <a:pt x="176" y="20"/>
                      <a:pt x="177" y="20"/>
                      <a:pt x="177" y="20"/>
                    </a:cubicBezTo>
                    <a:cubicBezTo>
                      <a:pt x="177" y="20"/>
                      <a:pt x="176" y="21"/>
                      <a:pt x="176" y="21"/>
                    </a:cubicBezTo>
                    <a:cubicBezTo>
                      <a:pt x="175" y="21"/>
                      <a:pt x="175" y="21"/>
                      <a:pt x="175" y="21"/>
                    </a:cubicBezTo>
                    <a:cubicBezTo>
                      <a:pt x="176" y="21"/>
                      <a:pt x="175" y="21"/>
                      <a:pt x="175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7" y="21"/>
                      <a:pt x="175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2"/>
                      <a:pt x="176" y="22"/>
                      <a:pt x="176" y="22"/>
                    </a:cubicBezTo>
                    <a:cubicBezTo>
                      <a:pt x="176" y="22"/>
                      <a:pt x="177" y="22"/>
                      <a:pt x="176" y="22"/>
                    </a:cubicBezTo>
                    <a:cubicBezTo>
                      <a:pt x="177" y="22"/>
                      <a:pt x="176" y="22"/>
                      <a:pt x="177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6" y="22"/>
                      <a:pt x="177" y="22"/>
                      <a:pt x="177" y="22"/>
                    </a:cubicBezTo>
                    <a:cubicBezTo>
                      <a:pt x="177" y="22"/>
                      <a:pt x="177" y="22"/>
                      <a:pt x="177" y="22"/>
                    </a:cubicBezTo>
                    <a:cubicBezTo>
                      <a:pt x="177" y="22"/>
                      <a:pt x="177" y="22"/>
                      <a:pt x="177" y="22"/>
                    </a:cubicBezTo>
                    <a:cubicBezTo>
                      <a:pt x="176" y="22"/>
                      <a:pt x="177" y="22"/>
                      <a:pt x="177" y="23"/>
                    </a:cubicBezTo>
                    <a:cubicBezTo>
                      <a:pt x="177" y="23"/>
                      <a:pt x="176" y="23"/>
                      <a:pt x="176" y="23"/>
                    </a:cubicBezTo>
                    <a:cubicBezTo>
                      <a:pt x="177" y="22"/>
                      <a:pt x="177" y="23"/>
                      <a:pt x="178" y="23"/>
                    </a:cubicBezTo>
                    <a:cubicBezTo>
                      <a:pt x="178" y="23"/>
                      <a:pt x="177" y="23"/>
                      <a:pt x="176" y="23"/>
                    </a:cubicBezTo>
                    <a:cubicBezTo>
                      <a:pt x="177" y="23"/>
                      <a:pt x="176" y="23"/>
                      <a:pt x="177" y="23"/>
                    </a:cubicBezTo>
                    <a:cubicBezTo>
                      <a:pt x="177" y="23"/>
                      <a:pt x="177" y="23"/>
                      <a:pt x="178" y="23"/>
                    </a:cubicBezTo>
                    <a:cubicBezTo>
                      <a:pt x="178" y="23"/>
                      <a:pt x="177" y="23"/>
                      <a:pt x="177" y="23"/>
                    </a:cubicBezTo>
                    <a:cubicBezTo>
                      <a:pt x="177" y="23"/>
                      <a:pt x="178" y="24"/>
                      <a:pt x="178" y="23"/>
                    </a:cubicBezTo>
                    <a:cubicBezTo>
                      <a:pt x="178" y="23"/>
                      <a:pt x="179" y="24"/>
                      <a:pt x="178" y="24"/>
                    </a:cubicBezTo>
                    <a:cubicBezTo>
                      <a:pt x="178" y="24"/>
                      <a:pt x="178" y="24"/>
                      <a:pt x="177" y="24"/>
                    </a:cubicBezTo>
                    <a:cubicBezTo>
                      <a:pt x="177" y="24"/>
                      <a:pt x="179" y="24"/>
                      <a:pt x="179" y="24"/>
                    </a:cubicBezTo>
                    <a:cubicBezTo>
                      <a:pt x="179" y="24"/>
                      <a:pt x="180" y="24"/>
                      <a:pt x="181" y="24"/>
                    </a:cubicBezTo>
                    <a:cubicBezTo>
                      <a:pt x="181" y="24"/>
                      <a:pt x="180" y="24"/>
                      <a:pt x="180" y="24"/>
                    </a:cubicBezTo>
                    <a:cubicBezTo>
                      <a:pt x="180" y="24"/>
                      <a:pt x="180" y="24"/>
                      <a:pt x="180" y="24"/>
                    </a:cubicBezTo>
                    <a:cubicBezTo>
                      <a:pt x="179" y="24"/>
                      <a:pt x="178" y="24"/>
                      <a:pt x="177" y="24"/>
                    </a:cubicBezTo>
                    <a:cubicBezTo>
                      <a:pt x="178" y="24"/>
                      <a:pt x="178" y="24"/>
                      <a:pt x="178" y="24"/>
                    </a:cubicBezTo>
                    <a:cubicBezTo>
                      <a:pt x="177" y="24"/>
                      <a:pt x="177" y="24"/>
                      <a:pt x="177" y="24"/>
                    </a:cubicBezTo>
                    <a:cubicBezTo>
                      <a:pt x="177" y="24"/>
                      <a:pt x="177" y="25"/>
                      <a:pt x="177" y="25"/>
                    </a:cubicBezTo>
                    <a:cubicBezTo>
                      <a:pt x="178" y="25"/>
                      <a:pt x="177" y="25"/>
                      <a:pt x="177" y="25"/>
                    </a:cubicBezTo>
                    <a:cubicBezTo>
                      <a:pt x="178" y="25"/>
                      <a:pt x="178" y="25"/>
                      <a:pt x="178" y="25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77" y="25"/>
                      <a:pt x="178" y="25"/>
                      <a:pt x="177" y="25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77" y="26"/>
                      <a:pt x="177" y="27"/>
                      <a:pt x="179" y="27"/>
                    </a:cubicBezTo>
                    <a:cubicBezTo>
                      <a:pt x="178" y="27"/>
                      <a:pt x="178" y="27"/>
                      <a:pt x="178" y="28"/>
                    </a:cubicBezTo>
                    <a:cubicBezTo>
                      <a:pt x="178" y="28"/>
                      <a:pt x="178" y="28"/>
                      <a:pt x="178" y="28"/>
                    </a:cubicBezTo>
                    <a:cubicBezTo>
                      <a:pt x="178" y="28"/>
                      <a:pt x="178" y="28"/>
                      <a:pt x="178" y="28"/>
                    </a:cubicBezTo>
                    <a:cubicBezTo>
                      <a:pt x="177" y="28"/>
                      <a:pt x="178" y="28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7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30"/>
                      <a:pt x="178" y="30"/>
                      <a:pt x="178" y="30"/>
                    </a:cubicBezTo>
                    <a:cubicBezTo>
                      <a:pt x="178" y="30"/>
                      <a:pt x="178" y="30"/>
                      <a:pt x="179" y="30"/>
                    </a:cubicBezTo>
                    <a:cubicBezTo>
                      <a:pt x="180" y="30"/>
                      <a:pt x="179" y="30"/>
                      <a:pt x="179" y="30"/>
                    </a:cubicBezTo>
                    <a:cubicBezTo>
                      <a:pt x="178" y="30"/>
                      <a:pt x="178" y="30"/>
                      <a:pt x="178" y="30"/>
                    </a:cubicBezTo>
                    <a:cubicBezTo>
                      <a:pt x="177" y="31"/>
                      <a:pt x="178" y="31"/>
                      <a:pt x="178" y="32"/>
                    </a:cubicBezTo>
                    <a:cubicBezTo>
                      <a:pt x="178" y="32"/>
                      <a:pt x="178" y="32"/>
                      <a:pt x="178" y="32"/>
                    </a:cubicBezTo>
                    <a:cubicBezTo>
                      <a:pt x="178" y="32"/>
                      <a:pt x="178" y="33"/>
                      <a:pt x="178" y="33"/>
                    </a:cubicBezTo>
                    <a:cubicBezTo>
                      <a:pt x="178" y="33"/>
                      <a:pt x="179" y="33"/>
                      <a:pt x="179" y="33"/>
                    </a:cubicBezTo>
                    <a:cubicBezTo>
                      <a:pt x="180" y="34"/>
                      <a:pt x="178" y="33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9" y="34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9" y="35"/>
                      <a:pt x="179" y="35"/>
                      <a:pt x="179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7" y="35"/>
                      <a:pt x="178" y="35"/>
                      <a:pt x="178" y="36"/>
                    </a:cubicBezTo>
                    <a:cubicBezTo>
                      <a:pt x="178" y="35"/>
                      <a:pt x="178" y="35"/>
                      <a:pt x="178" y="36"/>
                    </a:cubicBezTo>
                    <a:cubicBezTo>
                      <a:pt x="178" y="36"/>
                      <a:pt x="178" y="36"/>
                      <a:pt x="179" y="36"/>
                    </a:cubicBezTo>
                    <a:cubicBezTo>
                      <a:pt x="179" y="36"/>
                      <a:pt x="179" y="36"/>
                      <a:pt x="178" y="36"/>
                    </a:cubicBezTo>
                    <a:cubicBezTo>
                      <a:pt x="179" y="36"/>
                      <a:pt x="179" y="36"/>
                      <a:pt x="179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9" y="36"/>
                      <a:pt x="179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5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7"/>
                      <a:pt x="178" y="37"/>
                      <a:pt x="178" y="37"/>
                    </a:cubicBezTo>
                    <a:cubicBezTo>
                      <a:pt x="179" y="36"/>
                      <a:pt x="179" y="36"/>
                      <a:pt x="179" y="36"/>
                    </a:cubicBezTo>
                    <a:cubicBezTo>
                      <a:pt x="179" y="36"/>
                      <a:pt x="179" y="37"/>
                      <a:pt x="179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9" y="37"/>
                      <a:pt x="178" y="37"/>
                      <a:pt x="179" y="37"/>
                    </a:cubicBezTo>
                    <a:cubicBezTo>
                      <a:pt x="178" y="37"/>
                      <a:pt x="178" y="37"/>
                      <a:pt x="178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8" y="37"/>
                      <a:pt x="177" y="37"/>
                      <a:pt x="177" y="37"/>
                    </a:cubicBezTo>
                    <a:cubicBezTo>
                      <a:pt x="178" y="38"/>
                      <a:pt x="178" y="38"/>
                      <a:pt x="178" y="38"/>
                    </a:cubicBezTo>
                    <a:cubicBezTo>
                      <a:pt x="178" y="38"/>
                      <a:pt x="178" y="38"/>
                      <a:pt x="177" y="38"/>
                    </a:cubicBezTo>
                    <a:cubicBezTo>
                      <a:pt x="177" y="38"/>
                      <a:pt x="179" y="38"/>
                      <a:pt x="178" y="39"/>
                    </a:cubicBezTo>
                    <a:cubicBezTo>
                      <a:pt x="178" y="38"/>
                      <a:pt x="178" y="38"/>
                      <a:pt x="177" y="39"/>
                    </a:cubicBezTo>
                    <a:cubicBezTo>
                      <a:pt x="178" y="39"/>
                      <a:pt x="178" y="39"/>
                      <a:pt x="178" y="39"/>
                    </a:cubicBezTo>
                    <a:cubicBezTo>
                      <a:pt x="178" y="39"/>
                      <a:pt x="177" y="39"/>
                      <a:pt x="178" y="38"/>
                    </a:cubicBezTo>
                    <a:cubicBezTo>
                      <a:pt x="178" y="39"/>
                      <a:pt x="178" y="39"/>
                      <a:pt x="178" y="39"/>
                    </a:cubicBezTo>
                    <a:cubicBezTo>
                      <a:pt x="177" y="39"/>
                      <a:pt x="177" y="39"/>
                      <a:pt x="177" y="40"/>
                    </a:cubicBezTo>
                    <a:cubicBezTo>
                      <a:pt x="177" y="40"/>
                      <a:pt x="178" y="41"/>
                      <a:pt x="180" y="43"/>
                    </a:cubicBezTo>
                    <a:cubicBezTo>
                      <a:pt x="180" y="43"/>
                      <a:pt x="180" y="43"/>
                      <a:pt x="180" y="43"/>
                    </a:cubicBezTo>
                    <a:cubicBezTo>
                      <a:pt x="181" y="44"/>
                      <a:pt x="181" y="43"/>
                      <a:pt x="181" y="44"/>
                    </a:cubicBezTo>
                    <a:cubicBezTo>
                      <a:pt x="181" y="43"/>
                      <a:pt x="181" y="43"/>
                      <a:pt x="181" y="43"/>
                    </a:cubicBezTo>
                    <a:cubicBezTo>
                      <a:pt x="181" y="43"/>
                      <a:pt x="181" y="41"/>
                      <a:pt x="181" y="42"/>
                    </a:cubicBezTo>
                    <a:cubicBezTo>
                      <a:pt x="182" y="43"/>
                      <a:pt x="181" y="43"/>
                      <a:pt x="181" y="43"/>
                    </a:cubicBezTo>
                    <a:cubicBezTo>
                      <a:pt x="182" y="44"/>
                      <a:pt x="182" y="42"/>
                      <a:pt x="182" y="43"/>
                    </a:cubicBezTo>
                    <a:cubicBezTo>
                      <a:pt x="182" y="43"/>
                      <a:pt x="182" y="42"/>
                      <a:pt x="182" y="42"/>
                    </a:cubicBezTo>
                    <a:cubicBezTo>
                      <a:pt x="182" y="42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4" y="43"/>
                      <a:pt x="184" y="43"/>
                      <a:pt x="184" y="43"/>
                    </a:cubicBezTo>
                    <a:cubicBezTo>
                      <a:pt x="184" y="42"/>
                      <a:pt x="185" y="43"/>
                      <a:pt x="185" y="42"/>
                    </a:cubicBezTo>
                    <a:cubicBezTo>
                      <a:pt x="185" y="43"/>
                      <a:pt x="185" y="43"/>
                      <a:pt x="185" y="43"/>
                    </a:cubicBezTo>
                    <a:cubicBezTo>
                      <a:pt x="185" y="42"/>
                      <a:pt x="185" y="42"/>
                      <a:pt x="185" y="42"/>
                    </a:cubicBezTo>
                    <a:cubicBezTo>
                      <a:pt x="185" y="42"/>
                      <a:pt x="185" y="42"/>
                      <a:pt x="185" y="42"/>
                    </a:cubicBezTo>
                    <a:cubicBezTo>
                      <a:pt x="185" y="43"/>
                      <a:pt x="185" y="43"/>
                      <a:pt x="185" y="43"/>
                    </a:cubicBezTo>
                    <a:cubicBezTo>
                      <a:pt x="185" y="42"/>
                      <a:pt x="186" y="43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3"/>
                      <a:pt x="186" y="43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6" y="42"/>
                      <a:pt x="186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3"/>
                    </a:cubicBezTo>
                    <a:cubicBezTo>
                      <a:pt x="187" y="43"/>
                      <a:pt x="187" y="43"/>
                      <a:pt x="187" y="43"/>
                    </a:cubicBezTo>
                    <a:cubicBezTo>
                      <a:pt x="187" y="43"/>
                      <a:pt x="187" y="42"/>
                      <a:pt x="187" y="42"/>
                    </a:cubicBezTo>
                    <a:cubicBezTo>
                      <a:pt x="188" y="43"/>
                      <a:pt x="188" y="42"/>
                      <a:pt x="188" y="42"/>
                    </a:cubicBezTo>
                    <a:cubicBezTo>
                      <a:pt x="188" y="42"/>
                      <a:pt x="188" y="42"/>
                      <a:pt x="188" y="42"/>
                    </a:cubicBezTo>
                    <a:cubicBezTo>
                      <a:pt x="189" y="42"/>
                      <a:pt x="189" y="41"/>
                      <a:pt x="189" y="42"/>
                    </a:cubicBezTo>
                    <a:cubicBezTo>
                      <a:pt x="189" y="41"/>
                      <a:pt x="189" y="42"/>
                      <a:pt x="189" y="42"/>
                    </a:cubicBezTo>
                    <a:cubicBezTo>
                      <a:pt x="189" y="42"/>
                      <a:pt x="189" y="42"/>
                      <a:pt x="189" y="42"/>
                    </a:cubicBezTo>
                    <a:cubicBezTo>
                      <a:pt x="189" y="42"/>
                      <a:pt x="190" y="41"/>
                      <a:pt x="190" y="41"/>
                    </a:cubicBezTo>
                    <a:cubicBezTo>
                      <a:pt x="190" y="41"/>
                      <a:pt x="190" y="42"/>
                      <a:pt x="190" y="42"/>
                    </a:cubicBezTo>
                    <a:cubicBezTo>
                      <a:pt x="190" y="42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1"/>
                      <a:pt x="192" y="41"/>
                      <a:pt x="193" y="41"/>
                    </a:cubicBezTo>
                    <a:cubicBezTo>
                      <a:pt x="193" y="40"/>
                      <a:pt x="193" y="40"/>
                      <a:pt x="193" y="40"/>
                    </a:cubicBezTo>
                    <a:cubicBezTo>
                      <a:pt x="193" y="40"/>
                      <a:pt x="193" y="41"/>
                      <a:pt x="193" y="41"/>
                    </a:cubicBezTo>
                    <a:cubicBezTo>
                      <a:pt x="193" y="39"/>
                      <a:pt x="193" y="39"/>
                      <a:pt x="193" y="39"/>
                    </a:cubicBezTo>
                    <a:cubicBezTo>
                      <a:pt x="193" y="39"/>
                      <a:pt x="193" y="40"/>
                      <a:pt x="193" y="40"/>
                    </a:cubicBezTo>
                    <a:cubicBezTo>
                      <a:pt x="194" y="40"/>
                      <a:pt x="194" y="39"/>
                      <a:pt x="194" y="39"/>
                    </a:cubicBezTo>
                    <a:cubicBezTo>
                      <a:pt x="194" y="39"/>
                      <a:pt x="194" y="38"/>
                      <a:pt x="195" y="38"/>
                    </a:cubicBezTo>
                    <a:cubicBezTo>
                      <a:pt x="195" y="39"/>
                      <a:pt x="194" y="38"/>
                      <a:pt x="194" y="39"/>
                    </a:cubicBezTo>
                    <a:cubicBezTo>
                      <a:pt x="195" y="39"/>
                      <a:pt x="195" y="39"/>
                      <a:pt x="195" y="39"/>
                    </a:cubicBezTo>
                    <a:cubicBezTo>
                      <a:pt x="194" y="39"/>
                      <a:pt x="195" y="40"/>
                      <a:pt x="195" y="40"/>
                    </a:cubicBezTo>
                    <a:cubicBezTo>
                      <a:pt x="195" y="40"/>
                      <a:pt x="195" y="40"/>
                      <a:pt x="196" y="40"/>
                    </a:cubicBezTo>
                    <a:cubicBezTo>
                      <a:pt x="195" y="40"/>
                      <a:pt x="196" y="40"/>
                      <a:pt x="196" y="39"/>
                    </a:cubicBezTo>
                    <a:cubicBezTo>
                      <a:pt x="196" y="39"/>
                      <a:pt x="196" y="40"/>
                      <a:pt x="196" y="40"/>
                    </a:cubicBezTo>
                    <a:cubicBezTo>
                      <a:pt x="197" y="40"/>
                      <a:pt x="197" y="40"/>
                      <a:pt x="197" y="40"/>
                    </a:cubicBezTo>
                    <a:cubicBezTo>
                      <a:pt x="197" y="40"/>
                      <a:pt x="197" y="40"/>
                      <a:pt x="197" y="40"/>
                    </a:cubicBezTo>
                    <a:cubicBezTo>
                      <a:pt x="197" y="40"/>
                      <a:pt x="198" y="40"/>
                      <a:pt x="198" y="39"/>
                    </a:cubicBezTo>
                    <a:cubicBezTo>
                      <a:pt x="198" y="40"/>
                      <a:pt x="198" y="40"/>
                      <a:pt x="198" y="40"/>
                    </a:cubicBezTo>
                    <a:cubicBezTo>
                      <a:pt x="199" y="40"/>
                      <a:pt x="198" y="38"/>
                      <a:pt x="199" y="39"/>
                    </a:cubicBezTo>
                    <a:cubicBezTo>
                      <a:pt x="199" y="39"/>
                      <a:pt x="199" y="39"/>
                      <a:pt x="199" y="39"/>
                    </a:cubicBezTo>
                    <a:cubicBezTo>
                      <a:pt x="199" y="39"/>
                      <a:pt x="199" y="40"/>
                      <a:pt x="199" y="39"/>
                    </a:cubicBezTo>
                    <a:cubicBezTo>
                      <a:pt x="199" y="40"/>
                      <a:pt x="199" y="40"/>
                      <a:pt x="199" y="40"/>
                    </a:cubicBezTo>
                    <a:cubicBezTo>
                      <a:pt x="199" y="39"/>
                      <a:pt x="200" y="39"/>
                      <a:pt x="200" y="39"/>
                    </a:cubicBezTo>
                    <a:cubicBezTo>
                      <a:pt x="200" y="40"/>
                      <a:pt x="200" y="40"/>
                      <a:pt x="200" y="40"/>
                    </a:cubicBezTo>
                    <a:cubicBezTo>
                      <a:pt x="200" y="40"/>
                      <a:pt x="200" y="39"/>
                      <a:pt x="200" y="39"/>
                    </a:cubicBezTo>
                    <a:cubicBezTo>
                      <a:pt x="200" y="40"/>
                      <a:pt x="200" y="40"/>
                      <a:pt x="200" y="40"/>
                    </a:cubicBezTo>
                    <a:cubicBezTo>
                      <a:pt x="200" y="39"/>
                      <a:pt x="201" y="39"/>
                      <a:pt x="201" y="39"/>
                    </a:cubicBezTo>
                    <a:cubicBezTo>
                      <a:pt x="201" y="40"/>
                      <a:pt x="201" y="40"/>
                      <a:pt x="201" y="40"/>
                    </a:cubicBezTo>
                    <a:cubicBezTo>
                      <a:pt x="202" y="40"/>
                      <a:pt x="204" y="40"/>
                      <a:pt x="205" y="39"/>
                    </a:cubicBezTo>
                    <a:cubicBezTo>
                      <a:pt x="205" y="40"/>
                      <a:pt x="204" y="40"/>
                      <a:pt x="205" y="40"/>
                    </a:cubicBezTo>
                    <a:cubicBezTo>
                      <a:pt x="205" y="40"/>
                      <a:pt x="205" y="40"/>
                      <a:pt x="205" y="40"/>
                    </a:cubicBezTo>
                    <a:cubicBezTo>
                      <a:pt x="205" y="40"/>
                      <a:pt x="205" y="40"/>
                      <a:pt x="205" y="40"/>
                    </a:cubicBezTo>
                    <a:cubicBezTo>
                      <a:pt x="205" y="40"/>
                      <a:pt x="205" y="40"/>
                      <a:pt x="206" y="40"/>
                    </a:cubicBezTo>
                    <a:cubicBezTo>
                      <a:pt x="206" y="40"/>
                      <a:pt x="206" y="40"/>
                      <a:pt x="206" y="40"/>
                    </a:cubicBezTo>
                    <a:cubicBezTo>
                      <a:pt x="206" y="39"/>
                      <a:pt x="206" y="41"/>
                      <a:pt x="206" y="40"/>
                    </a:cubicBezTo>
                    <a:cubicBezTo>
                      <a:pt x="206" y="40"/>
                      <a:pt x="206" y="40"/>
                      <a:pt x="206" y="40"/>
                    </a:cubicBezTo>
                    <a:cubicBezTo>
                      <a:pt x="206" y="40"/>
                      <a:pt x="206" y="41"/>
                      <a:pt x="207" y="40"/>
                    </a:cubicBezTo>
                    <a:cubicBezTo>
                      <a:pt x="207" y="40"/>
                      <a:pt x="207" y="40"/>
                      <a:pt x="207" y="40"/>
                    </a:cubicBezTo>
                    <a:cubicBezTo>
                      <a:pt x="207" y="41"/>
                      <a:pt x="207" y="39"/>
                      <a:pt x="207" y="40"/>
                    </a:cubicBezTo>
                    <a:cubicBezTo>
                      <a:pt x="208" y="40"/>
                      <a:pt x="208" y="40"/>
                      <a:pt x="208" y="39"/>
                    </a:cubicBezTo>
                    <a:cubicBezTo>
                      <a:pt x="208" y="40"/>
                      <a:pt x="208" y="40"/>
                      <a:pt x="208" y="40"/>
                    </a:cubicBezTo>
                    <a:cubicBezTo>
                      <a:pt x="209" y="40"/>
                      <a:pt x="210" y="40"/>
                      <a:pt x="211" y="39"/>
                    </a:cubicBezTo>
                    <a:cubicBezTo>
                      <a:pt x="211" y="40"/>
                      <a:pt x="211" y="40"/>
                      <a:pt x="211" y="40"/>
                    </a:cubicBezTo>
                    <a:cubicBezTo>
                      <a:pt x="211" y="39"/>
                      <a:pt x="212" y="41"/>
                      <a:pt x="212" y="39"/>
                    </a:cubicBezTo>
                    <a:cubicBezTo>
                      <a:pt x="212" y="38"/>
                      <a:pt x="212" y="38"/>
                      <a:pt x="212" y="38"/>
                    </a:cubicBezTo>
                    <a:cubicBezTo>
                      <a:pt x="212" y="39"/>
                      <a:pt x="212" y="39"/>
                      <a:pt x="212" y="39"/>
                    </a:cubicBezTo>
                    <a:cubicBezTo>
                      <a:pt x="213" y="39"/>
                      <a:pt x="213" y="39"/>
                      <a:pt x="213" y="39"/>
                    </a:cubicBezTo>
                    <a:cubicBezTo>
                      <a:pt x="213" y="39"/>
                      <a:pt x="213" y="39"/>
                      <a:pt x="213" y="39"/>
                    </a:cubicBezTo>
                    <a:cubicBezTo>
                      <a:pt x="213" y="39"/>
                      <a:pt x="214" y="39"/>
                      <a:pt x="214" y="39"/>
                    </a:cubicBezTo>
                    <a:cubicBezTo>
                      <a:pt x="214" y="39"/>
                      <a:pt x="214" y="39"/>
                      <a:pt x="214" y="39"/>
                    </a:cubicBezTo>
                    <a:cubicBezTo>
                      <a:pt x="215" y="40"/>
                      <a:pt x="216" y="41"/>
                      <a:pt x="217" y="40"/>
                    </a:cubicBezTo>
                    <a:cubicBezTo>
                      <a:pt x="217" y="40"/>
                      <a:pt x="217" y="41"/>
                      <a:pt x="217" y="41"/>
                    </a:cubicBezTo>
                    <a:cubicBezTo>
                      <a:pt x="218" y="40"/>
                      <a:pt x="219" y="41"/>
                      <a:pt x="220" y="41"/>
                    </a:cubicBezTo>
                    <a:cubicBezTo>
                      <a:pt x="220" y="47"/>
                      <a:pt x="220" y="47"/>
                      <a:pt x="220" y="47"/>
                    </a:cubicBezTo>
                    <a:cubicBezTo>
                      <a:pt x="221" y="61"/>
                      <a:pt x="221" y="61"/>
                      <a:pt x="221" y="61"/>
                    </a:cubicBezTo>
                    <a:cubicBezTo>
                      <a:pt x="222" y="71"/>
                      <a:pt x="223" y="81"/>
                      <a:pt x="223" y="91"/>
                    </a:cubicBezTo>
                    <a:cubicBezTo>
                      <a:pt x="224" y="95"/>
                      <a:pt x="223" y="99"/>
                      <a:pt x="224" y="102"/>
                    </a:cubicBezTo>
                    <a:cubicBezTo>
                      <a:pt x="223" y="102"/>
                      <a:pt x="223" y="102"/>
                      <a:pt x="223" y="102"/>
                    </a:cubicBezTo>
                    <a:cubicBezTo>
                      <a:pt x="224" y="105"/>
                      <a:pt x="223" y="106"/>
                      <a:pt x="222" y="110"/>
                    </a:cubicBezTo>
                    <a:cubicBezTo>
                      <a:pt x="223" y="110"/>
                      <a:pt x="222" y="111"/>
                      <a:pt x="223" y="111"/>
                    </a:cubicBezTo>
                    <a:cubicBezTo>
                      <a:pt x="223" y="112"/>
                      <a:pt x="221" y="113"/>
                      <a:pt x="221" y="115"/>
                    </a:cubicBezTo>
                    <a:cubicBezTo>
                      <a:pt x="221" y="115"/>
                      <a:pt x="222" y="115"/>
                      <a:pt x="222" y="116"/>
                    </a:cubicBezTo>
                    <a:cubicBezTo>
                      <a:pt x="221" y="121"/>
                      <a:pt x="221" y="115"/>
                      <a:pt x="219" y="121"/>
                    </a:cubicBezTo>
                    <a:cubicBezTo>
                      <a:pt x="219" y="122"/>
                      <a:pt x="218" y="125"/>
                      <a:pt x="217" y="126"/>
                    </a:cubicBezTo>
                    <a:cubicBezTo>
                      <a:pt x="218" y="126"/>
                      <a:pt x="217" y="127"/>
                      <a:pt x="217" y="128"/>
                    </a:cubicBezTo>
                    <a:cubicBezTo>
                      <a:pt x="214" y="128"/>
                      <a:pt x="214" y="128"/>
                      <a:pt x="214" y="128"/>
                    </a:cubicBezTo>
                    <a:cubicBezTo>
                      <a:pt x="210" y="130"/>
                      <a:pt x="206" y="131"/>
                      <a:pt x="201" y="132"/>
                    </a:cubicBezTo>
                    <a:cubicBezTo>
                      <a:pt x="202" y="132"/>
                      <a:pt x="202" y="133"/>
                      <a:pt x="201" y="133"/>
                    </a:cubicBezTo>
                    <a:cubicBezTo>
                      <a:pt x="200" y="132"/>
                      <a:pt x="199" y="134"/>
                      <a:pt x="197" y="134"/>
                    </a:cubicBezTo>
                    <a:cubicBezTo>
                      <a:pt x="197" y="134"/>
                      <a:pt x="198" y="134"/>
                      <a:pt x="198" y="133"/>
                    </a:cubicBezTo>
                    <a:cubicBezTo>
                      <a:pt x="194" y="134"/>
                      <a:pt x="191" y="135"/>
                      <a:pt x="187" y="136"/>
                    </a:cubicBezTo>
                    <a:cubicBezTo>
                      <a:pt x="184" y="137"/>
                      <a:pt x="180" y="137"/>
                      <a:pt x="178" y="138"/>
                    </a:cubicBezTo>
                    <a:cubicBezTo>
                      <a:pt x="178" y="138"/>
                      <a:pt x="176" y="138"/>
                      <a:pt x="175" y="138"/>
                    </a:cubicBezTo>
                    <a:cubicBezTo>
                      <a:pt x="173" y="140"/>
                      <a:pt x="168" y="139"/>
                      <a:pt x="165" y="140"/>
                    </a:cubicBezTo>
                    <a:cubicBezTo>
                      <a:pt x="165" y="140"/>
                      <a:pt x="165" y="140"/>
                      <a:pt x="165" y="140"/>
                    </a:cubicBezTo>
                    <a:cubicBezTo>
                      <a:pt x="156" y="142"/>
                      <a:pt x="145" y="143"/>
                      <a:pt x="135" y="144"/>
                    </a:cubicBezTo>
                    <a:cubicBezTo>
                      <a:pt x="130" y="145"/>
                      <a:pt x="123" y="144"/>
                      <a:pt x="117" y="144"/>
                    </a:cubicBezTo>
                    <a:cubicBezTo>
                      <a:pt x="116" y="144"/>
                      <a:pt x="117" y="145"/>
                      <a:pt x="116" y="145"/>
                    </a:cubicBezTo>
                    <a:cubicBezTo>
                      <a:pt x="114" y="145"/>
                      <a:pt x="116" y="144"/>
                      <a:pt x="115" y="144"/>
                    </a:cubicBezTo>
                    <a:cubicBezTo>
                      <a:pt x="112" y="145"/>
                      <a:pt x="108" y="144"/>
                      <a:pt x="104" y="144"/>
                    </a:cubicBezTo>
                    <a:cubicBezTo>
                      <a:pt x="104" y="144"/>
                      <a:pt x="103" y="144"/>
                      <a:pt x="103" y="145"/>
                    </a:cubicBezTo>
                    <a:cubicBezTo>
                      <a:pt x="99" y="144"/>
                      <a:pt x="93" y="145"/>
                      <a:pt x="89" y="144"/>
                    </a:cubicBezTo>
                    <a:cubicBezTo>
                      <a:pt x="90" y="145"/>
                      <a:pt x="86" y="144"/>
                      <a:pt x="84" y="144"/>
                    </a:cubicBezTo>
                    <a:cubicBezTo>
                      <a:pt x="83" y="144"/>
                      <a:pt x="83" y="144"/>
                      <a:pt x="84" y="143"/>
                    </a:cubicBezTo>
                    <a:cubicBezTo>
                      <a:pt x="80" y="143"/>
                      <a:pt x="79" y="143"/>
                      <a:pt x="75" y="143"/>
                    </a:cubicBezTo>
                    <a:cubicBezTo>
                      <a:pt x="73" y="143"/>
                      <a:pt x="72" y="143"/>
                      <a:pt x="70" y="143"/>
                    </a:cubicBezTo>
                    <a:cubicBezTo>
                      <a:pt x="69" y="142"/>
                      <a:pt x="66" y="142"/>
                      <a:pt x="64" y="141"/>
                    </a:cubicBezTo>
                    <a:cubicBezTo>
                      <a:pt x="64" y="142"/>
                      <a:pt x="61" y="142"/>
                      <a:pt x="59" y="142"/>
                    </a:cubicBezTo>
                    <a:cubicBezTo>
                      <a:pt x="60" y="141"/>
                      <a:pt x="60" y="141"/>
                      <a:pt x="60" y="141"/>
                    </a:cubicBezTo>
                    <a:cubicBezTo>
                      <a:pt x="53" y="140"/>
                      <a:pt x="44" y="138"/>
                      <a:pt x="36" y="137"/>
                    </a:cubicBezTo>
                    <a:cubicBezTo>
                      <a:pt x="35" y="137"/>
                      <a:pt x="35" y="137"/>
                      <a:pt x="35" y="137"/>
                    </a:cubicBezTo>
                    <a:cubicBezTo>
                      <a:pt x="27" y="136"/>
                      <a:pt x="19" y="133"/>
                      <a:pt x="11" y="132"/>
                    </a:cubicBezTo>
                    <a:cubicBezTo>
                      <a:pt x="11" y="133"/>
                      <a:pt x="11" y="133"/>
                      <a:pt x="10" y="132"/>
                    </a:cubicBezTo>
                    <a:cubicBezTo>
                      <a:pt x="11" y="132"/>
                      <a:pt x="11" y="131"/>
                      <a:pt x="11" y="131"/>
                    </a:cubicBezTo>
                    <a:cubicBezTo>
                      <a:pt x="11" y="128"/>
                      <a:pt x="11" y="127"/>
                      <a:pt x="11" y="125"/>
                    </a:cubicBezTo>
                    <a:cubicBezTo>
                      <a:pt x="12" y="124"/>
                      <a:pt x="12" y="123"/>
                      <a:pt x="12" y="123"/>
                    </a:cubicBezTo>
                    <a:cubicBezTo>
                      <a:pt x="14" y="119"/>
                      <a:pt x="15" y="116"/>
                      <a:pt x="15" y="113"/>
                    </a:cubicBezTo>
                    <a:cubicBezTo>
                      <a:pt x="15" y="113"/>
                      <a:pt x="15" y="113"/>
                      <a:pt x="15" y="113"/>
                    </a:cubicBezTo>
                    <a:cubicBezTo>
                      <a:pt x="16" y="110"/>
                      <a:pt x="16" y="106"/>
                      <a:pt x="17" y="102"/>
                    </a:cubicBezTo>
                    <a:cubicBezTo>
                      <a:pt x="16" y="101"/>
                      <a:pt x="17" y="98"/>
                      <a:pt x="16" y="100"/>
                    </a:cubicBezTo>
                    <a:cubicBezTo>
                      <a:pt x="16" y="98"/>
                      <a:pt x="17" y="99"/>
                      <a:pt x="17" y="97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8" y="91"/>
                      <a:pt x="19" y="85"/>
                      <a:pt x="19" y="78"/>
                    </a:cubicBezTo>
                    <a:cubicBezTo>
                      <a:pt x="20" y="76"/>
                      <a:pt x="19" y="71"/>
                      <a:pt x="20" y="67"/>
                    </a:cubicBezTo>
                    <a:cubicBezTo>
                      <a:pt x="20" y="65"/>
                      <a:pt x="20" y="61"/>
                      <a:pt x="19" y="59"/>
                    </a:cubicBezTo>
                    <a:cubicBezTo>
                      <a:pt x="20" y="59"/>
                      <a:pt x="20" y="59"/>
                      <a:pt x="20" y="59"/>
                    </a:cubicBezTo>
                    <a:cubicBezTo>
                      <a:pt x="20" y="56"/>
                      <a:pt x="20" y="51"/>
                      <a:pt x="20" y="47"/>
                    </a:cubicBezTo>
                    <a:cubicBezTo>
                      <a:pt x="20" y="45"/>
                      <a:pt x="19" y="45"/>
                      <a:pt x="19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19" y="41"/>
                      <a:pt x="18" y="40"/>
                      <a:pt x="17" y="39"/>
                    </a:cubicBezTo>
                    <a:cubicBezTo>
                      <a:pt x="17" y="38"/>
                      <a:pt x="17" y="38"/>
                      <a:pt x="17" y="36"/>
                    </a:cubicBezTo>
                    <a:cubicBezTo>
                      <a:pt x="18" y="38"/>
                      <a:pt x="18" y="39"/>
                      <a:pt x="19" y="40"/>
                    </a:cubicBezTo>
                    <a:cubicBezTo>
                      <a:pt x="19" y="37"/>
                      <a:pt x="18" y="35"/>
                      <a:pt x="18" y="33"/>
                    </a:cubicBezTo>
                    <a:cubicBezTo>
                      <a:pt x="18" y="31"/>
                      <a:pt x="18" y="29"/>
                      <a:pt x="17" y="29"/>
                    </a:cubicBezTo>
                    <a:cubicBezTo>
                      <a:pt x="17" y="30"/>
                      <a:pt x="17" y="28"/>
                      <a:pt x="18" y="29"/>
                    </a:cubicBezTo>
                    <a:cubicBezTo>
                      <a:pt x="17" y="27"/>
                      <a:pt x="17" y="26"/>
                      <a:pt x="17" y="25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6" y="26"/>
                      <a:pt x="16" y="24"/>
                      <a:pt x="15" y="25"/>
                    </a:cubicBezTo>
                    <a:cubicBezTo>
                      <a:pt x="16" y="25"/>
                      <a:pt x="16" y="25"/>
                      <a:pt x="16" y="26"/>
                    </a:cubicBezTo>
                    <a:cubicBezTo>
                      <a:pt x="15" y="26"/>
                      <a:pt x="15" y="23"/>
                      <a:pt x="15" y="23"/>
                    </a:cubicBezTo>
                    <a:cubicBezTo>
                      <a:pt x="16" y="22"/>
                      <a:pt x="16" y="24"/>
                      <a:pt x="16" y="23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20"/>
                      <a:pt x="15" y="21"/>
                      <a:pt x="14" y="21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5" y="25"/>
                      <a:pt x="15" y="27"/>
                      <a:pt x="16" y="30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31"/>
                      <a:pt x="17" y="33"/>
                      <a:pt x="17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5"/>
                      <a:pt x="16" y="35"/>
                      <a:pt x="16" y="36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7" y="36"/>
                      <a:pt x="16" y="4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43"/>
                      <a:pt x="17" y="40"/>
                      <a:pt x="17" y="41"/>
                    </a:cubicBezTo>
                    <a:cubicBezTo>
                      <a:pt x="17" y="43"/>
                      <a:pt x="16" y="42"/>
                      <a:pt x="16" y="44"/>
                    </a:cubicBezTo>
                    <a:cubicBezTo>
                      <a:pt x="16" y="46"/>
                      <a:pt x="17" y="51"/>
                      <a:pt x="16" y="54"/>
                    </a:cubicBezTo>
                    <a:cubicBezTo>
                      <a:pt x="16" y="56"/>
                      <a:pt x="17" y="59"/>
                      <a:pt x="17" y="61"/>
                    </a:cubicBezTo>
                    <a:cubicBezTo>
                      <a:pt x="17" y="63"/>
                      <a:pt x="16" y="61"/>
                      <a:pt x="16" y="63"/>
                    </a:cubicBezTo>
                    <a:cubicBezTo>
                      <a:pt x="16" y="63"/>
                      <a:pt x="16" y="63"/>
                      <a:pt x="16" y="63"/>
                    </a:cubicBezTo>
                    <a:cubicBezTo>
                      <a:pt x="16" y="63"/>
                      <a:pt x="15" y="67"/>
                      <a:pt x="16" y="65"/>
                    </a:cubicBezTo>
                    <a:cubicBezTo>
                      <a:pt x="16" y="68"/>
                      <a:pt x="16" y="72"/>
                      <a:pt x="16" y="75"/>
                    </a:cubicBezTo>
                    <a:cubicBezTo>
                      <a:pt x="16" y="74"/>
                      <a:pt x="15" y="74"/>
                      <a:pt x="15" y="75"/>
                    </a:cubicBezTo>
                    <a:cubicBezTo>
                      <a:pt x="15" y="76"/>
                      <a:pt x="15" y="79"/>
                      <a:pt x="15" y="82"/>
                    </a:cubicBezTo>
                    <a:cubicBezTo>
                      <a:pt x="16" y="82"/>
                      <a:pt x="16" y="81"/>
                      <a:pt x="16" y="81"/>
                    </a:cubicBezTo>
                    <a:cubicBezTo>
                      <a:pt x="16" y="81"/>
                      <a:pt x="17" y="82"/>
                      <a:pt x="16" y="83"/>
                    </a:cubicBezTo>
                    <a:cubicBezTo>
                      <a:pt x="16" y="83"/>
                      <a:pt x="15" y="83"/>
                      <a:pt x="15" y="85"/>
                    </a:cubicBezTo>
                    <a:cubicBezTo>
                      <a:pt x="14" y="85"/>
                      <a:pt x="15" y="81"/>
                      <a:pt x="14" y="82"/>
                    </a:cubicBezTo>
                    <a:cubicBezTo>
                      <a:pt x="13" y="81"/>
                      <a:pt x="14" y="77"/>
                      <a:pt x="14" y="76"/>
                    </a:cubicBezTo>
                    <a:cubicBezTo>
                      <a:pt x="14" y="74"/>
                      <a:pt x="14" y="77"/>
                      <a:pt x="13" y="77"/>
                    </a:cubicBezTo>
                    <a:cubicBezTo>
                      <a:pt x="13" y="79"/>
                      <a:pt x="13" y="80"/>
                      <a:pt x="13" y="83"/>
                    </a:cubicBezTo>
                    <a:cubicBezTo>
                      <a:pt x="14" y="83"/>
                      <a:pt x="14" y="82"/>
                      <a:pt x="14" y="83"/>
                    </a:cubicBezTo>
                    <a:cubicBezTo>
                      <a:pt x="15" y="86"/>
                      <a:pt x="13" y="87"/>
                      <a:pt x="13" y="87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13" y="88"/>
                      <a:pt x="13" y="88"/>
                      <a:pt x="13" y="90"/>
                    </a:cubicBezTo>
                    <a:cubicBezTo>
                      <a:pt x="12" y="91"/>
                      <a:pt x="13" y="87"/>
                      <a:pt x="12" y="87"/>
                    </a:cubicBezTo>
                    <a:cubicBezTo>
                      <a:pt x="11" y="88"/>
                      <a:pt x="11" y="88"/>
                      <a:pt x="11" y="88"/>
                    </a:cubicBezTo>
                    <a:cubicBezTo>
                      <a:pt x="11" y="91"/>
                      <a:pt x="12" y="89"/>
                      <a:pt x="12" y="92"/>
                    </a:cubicBezTo>
                    <a:cubicBezTo>
                      <a:pt x="11" y="91"/>
                      <a:pt x="11" y="91"/>
                      <a:pt x="11" y="91"/>
                    </a:cubicBezTo>
                    <a:cubicBezTo>
                      <a:pt x="11" y="93"/>
                      <a:pt x="11" y="93"/>
                      <a:pt x="11" y="93"/>
                    </a:cubicBezTo>
                    <a:cubicBezTo>
                      <a:pt x="12" y="93"/>
                      <a:pt x="12" y="93"/>
                      <a:pt x="12" y="91"/>
                    </a:cubicBezTo>
                    <a:cubicBezTo>
                      <a:pt x="13" y="92"/>
                      <a:pt x="12" y="93"/>
                      <a:pt x="12" y="95"/>
                    </a:cubicBezTo>
                    <a:cubicBezTo>
                      <a:pt x="13" y="96"/>
                      <a:pt x="12" y="94"/>
                      <a:pt x="13" y="94"/>
                    </a:cubicBezTo>
                    <a:cubicBezTo>
                      <a:pt x="14" y="94"/>
                      <a:pt x="13" y="96"/>
                      <a:pt x="13" y="97"/>
                    </a:cubicBezTo>
                    <a:cubicBezTo>
                      <a:pt x="13" y="99"/>
                      <a:pt x="12" y="98"/>
                      <a:pt x="12" y="99"/>
                    </a:cubicBezTo>
                    <a:cubicBezTo>
                      <a:pt x="12" y="98"/>
                      <a:pt x="12" y="97"/>
                      <a:pt x="12" y="97"/>
                    </a:cubicBezTo>
                    <a:cubicBezTo>
                      <a:pt x="12" y="94"/>
                      <a:pt x="11" y="98"/>
                      <a:pt x="11" y="96"/>
                    </a:cubicBezTo>
                    <a:cubicBezTo>
                      <a:pt x="10" y="98"/>
                      <a:pt x="11" y="98"/>
                      <a:pt x="11" y="99"/>
                    </a:cubicBezTo>
                    <a:cubicBezTo>
                      <a:pt x="11" y="99"/>
                      <a:pt x="11" y="100"/>
                      <a:pt x="12" y="99"/>
                    </a:cubicBezTo>
                    <a:cubicBezTo>
                      <a:pt x="13" y="103"/>
                      <a:pt x="10" y="101"/>
                      <a:pt x="10" y="104"/>
                    </a:cubicBezTo>
                    <a:cubicBezTo>
                      <a:pt x="11" y="104"/>
                      <a:pt x="11" y="109"/>
                      <a:pt x="12" y="107"/>
                    </a:cubicBezTo>
                    <a:cubicBezTo>
                      <a:pt x="12" y="108"/>
                      <a:pt x="12" y="109"/>
                      <a:pt x="12" y="110"/>
                    </a:cubicBezTo>
                    <a:cubicBezTo>
                      <a:pt x="11" y="108"/>
                      <a:pt x="11" y="111"/>
                      <a:pt x="11" y="109"/>
                    </a:cubicBezTo>
                    <a:cubicBezTo>
                      <a:pt x="10" y="110"/>
                      <a:pt x="10" y="110"/>
                      <a:pt x="10" y="110"/>
                    </a:cubicBezTo>
                    <a:cubicBezTo>
                      <a:pt x="10" y="108"/>
                      <a:pt x="10" y="108"/>
                      <a:pt x="10" y="108"/>
                    </a:cubicBezTo>
                    <a:cubicBezTo>
                      <a:pt x="9" y="110"/>
                      <a:pt x="8" y="112"/>
                      <a:pt x="8" y="112"/>
                    </a:cubicBezTo>
                    <a:cubicBezTo>
                      <a:pt x="8" y="114"/>
                      <a:pt x="9" y="112"/>
                      <a:pt x="8" y="114"/>
                    </a:cubicBezTo>
                    <a:cubicBezTo>
                      <a:pt x="8" y="113"/>
                      <a:pt x="8" y="114"/>
                      <a:pt x="7" y="115"/>
                    </a:cubicBezTo>
                    <a:cubicBezTo>
                      <a:pt x="8" y="113"/>
                      <a:pt x="8" y="115"/>
                      <a:pt x="8" y="116"/>
                    </a:cubicBezTo>
                    <a:cubicBezTo>
                      <a:pt x="8" y="118"/>
                      <a:pt x="7" y="119"/>
                      <a:pt x="7" y="119"/>
                    </a:cubicBezTo>
                    <a:cubicBezTo>
                      <a:pt x="7" y="117"/>
                      <a:pt x="7" y="117"/>
                      <a:pt x="7" y="117"/>
                    </a:cubicBezTo>
                    <a:cubicBezTo>
                      <a:pt x="7" y="119"/>
                      <a:pt x="6" y="118"/>
                      <a:pt x="6" y="119"/>
                    </a:cubicBezTo>
                    <a:cubicBezTo>
                      <a:pt x="6" y="120"/>
                      <a:pt x="7" y="121"/>
                      <a:pt x="7" y="121"/>
                    </a:cubicBezTo>
                    <a:cubicBezTo>
                      <a:pt x="7" y="122"/>
                      <a:pt x="6" y="123"/>
                      <a:pt x="6" y="123"/>
                    </a:cubicBezTo>
                    <a:cubicBezTo>
                      <a:pt x="6" y="121"/>
                      <a:pt x="6" y="121"/>
                      <a:pt x="6" y="121"/>
                    </a:cubicBezTo>
                    <a:cubicBezTo>
                      <a:pt x="6" y="124"/>
                      <a:pt x="5" y="122"/>
                      <a:pt x="5" y="124"/>
                    </a:cubicBezTo>
                    <a:cubicBezTo>
                      <a:pt x="5" y="125"/>
                      <a:pt x="5" y="125"/>
                      <a:pt x="5" y="125"/>
                    </a:cubicBezTo>
                    <a:cubicBezTo>
                      <a:pt x="5" y="125"/>
                      <a:pt x="5" y="125"/>
                      <a:pt x="5" y="125"/>
                    </a:cubicBezTo>
                    <a:cubicBezTo>
                      <a:pt x="5" y="125"/>
                      <a:pt x="4" y="127"/>
                      <a:pt x="4" y="127"/>
                    </a:cubicBezTo>
                    <a:cubicBezTo>
                      <a:pt x="4" y="127"/>
                      <a:pt x="4" y="127"/>
                      <a:pt x="4" y="127"/>
                    </a:cubicBezTo>
                    <a:cubicBezTo>
                      <a:pt x="4" y="128"/>
                      <a:pt x="4" y="130"/>
                      <a:pt x="3" y="131"/>
                    </a:cubicBezTo>
                    <a:cubicBezTo>
                      <a:pt x="4" y="130"/>
                      <a:pt x="4" y="130"/>
                      <a:pt x="5" y="128"/>
                    </a:cubicBezTo>
                    <a:cubicBezTo>
                      <a:pt x="5" y="127"/>
                      <a:pt x="5" y="130"/>
                      <a:pt x="5" y="130"/>
                    </a:cubicBezTo>
                    <a:cubicBezTo>
                      <a:pt x="5" y="131"/>
                      <a:pt x="0" y="129"/>
                      <a:pt x="7" y="137"/>
                    </a:cubicBezTo>
                    <a:cubicBezTo>
                      <a:pt x="9" y="138"/>
                      <a:pt x="9" y="138"/>
                      <a:pt x="9" y="138"/>
                    </a:cubicBezTo>
                    <a:cubicBezTo>
                      <a:pt x="9" y="138"/>
                      <a:pt x="9" y="138"/>
                      <a:pt x="9" y="138"/>
                    </a:cubicBezTo>
                    <a:cubicBezTo>
                      <a:pt x="10" y="139"/>
                      <a:pt x="12" y="138"/>
                      <a:pt x="13" y="139"/>
                    </a:cubicBezTo>
                    <a:cubicBezTo>
                      <a:pt x="12" y="139"/>
                      <a:pt x="12" y="140"/>
                      <a:pt x="13" y="140"/>
                    </a:cubicBezTo>
                    <a:cubicBezTo>
                      <a:pt x="12" y="139"/>
                      <a:pt x="16" y="139"/>
                      <a:pt x="15" y="139"/>
                    </a:cubicBezTo>
                    <a:cubicBezTo>
                      <a:pt x="18" y="139"/>
                      <a:pt x="15" y="140"/>
                      <a:pt x="15" y="140"/>
                    </a:cubicBezTo>
                    <a:cubicBezTo>
                      <a:pt x="17" y="140"/>
                      <a:pt x="18" y="141"/>
                      <a:pt x="19" y="141"/>
                    </a:cubicBezTo>
                    <a:cubicBezTo>
                      <a:pt x="17" y="140"/>
                      <a:pt x="19" y="140"/>
                      <a:pt x="20" y="140"/>
                    </a:cubicBezTo>
                    <a:cubicBezTo>
                      <a:pt x="22" y="141"/>
                      <a:pt x="19" y="140"/>
                      <a:pt x="21" y="141"/>
                    </a:cubicBezTo>
                    <a:cubicBezTo>
                      <a:pt x="22" y="141"/>
                      <a:pt x="23" y="141"/>
                      <a:pt x="22" y="140"/>
                    </a:cubicBezTo>
                    <a:cubicBezTo>
                      <a:pt x="23" y="141"/>
                      <a:pt x="25" y="140"/>
                      <a:pt x="26" y="141"/>
                    </a:cubicBezTo>
                    <a:cubicBezTo>
                      <a:pt x="26" y="142"/>
                      <a:pt x="23" y="141"/>
                      <a:pt x="24" y="141"/>
                    </a:cubicBezTo>
                    <a:cubicBezTo>
                      <a:pt x="27" y="142"/>
                      <a:pt x="26" y="140"/>
                      <a:pt x="29" y="141"/>
                    </a:cubicBezTo>
                    <a:cubicBezTo>
                      <a:pt x="27" y="140"/>
                      <a:pt x="29" y="139"/>
                      <a:pt x="30" y="139"/>
                    </a:cubicBezTo>
                    <a:cubicBezTo>
                      <a:pt x="33" y="140"/>
                      <a:pt x="29" y="139"/>
                      <a:pt x="30" y="140"/>
                    </a:cubicBezTo>
                    <a:cubicBezTo>
                      <a:pt x="31" y="140"/>
                      <a:pt x="31" y="140"/>
                      <a:pt x="31" y="140"/>
                    </a:cubicBezTo>
                    <a:cubicBezTo>
                      <a:pt x="33" y="142"/>
                      <a:pt x="27" y="141"/>
                      <a:pt x="29" y="142"/>
                    </a:cubicBezTo>
                    <a:cubicBezTo>
                      <a:pt x="30" y="142"/>
                      <a:pt x="30" y="142"/>
                      <a:pt x="30" y="142"/>
                    </a:cubicBezTo>
                    <a:cubicBezTo>
                      <a:pt x="30" y="143"/>
                      <a:pt x="29" y="143"/>
                      <a:pt x="30" y="143"/>
                    </a:cubicBezTo>
                    <a:cubicBezTo>
                      <a:pt x="30" y="143"/>
                      <a:pt x="33" y="144"/>
                      <a:pt x="33" y="144"/>
                    </a:cubicBezTo>
                    <a:cubicBezTo>
                      <a:pt x="34" y="143"/>
                      <a:pt x="32" y="144"/>
                      <a:pt x="32" y="143"/>
                    </a:cubicBezTo>
                    <a:cubicBezTo>
                      <a:pt x="34" y="143"/>
                      <a:pt x="35" y="143"/>
                      <a:pt x="37" y="144"/>
                    </a:cubicBezTo>
                    <a:cubicBezTo>
                      <a:pt x="36" y="144"/>
                      <a:pt x="37" y="144"/>
                      <a:pt x="37" y="145"/>
                    </a:cubicBezTo>
                    <a:cubicBezTo>
                      <a:pt x="38" y="145"/>
                      <a:pt x="37" y="144"/>
                      <a:pt x="39" y="145"/>
                    </a:cubicBezTo>
                    <a:cubicBezTo>
                      <a:pt x="38" y="145"/>
                      <a:pt x="38" y="145"/>
                      <a:pt x="38" y="145"/>
                    </a:cubicBezTo>
                    <a:cubicBezTo>
                      <a:pt x="44" y="146"/>
                      <a:pt x="52" y="147"/>
                      <a:pt x="57" y="147"/>
                    </a:cubicBezTo>
                    <a:cubicBezTo>
                      <a:pt x="58" y="147"/>
                      <a:pt x="60" y="148"/>
                      <a:pt x="63" y="149"/>
                    </a:cubicBezTo>
                    <a:cubicBezTo>
                      <a:pt x="62" y="148"/>
                      <a:pt x="63" y="148"/>
                      <a:pt x="64" y="148"/>
                    </a:cubicBezTo>
                    <a:cubicBezTo>
                      <a:pt x="65" y="149"/>
                      <a:pt x="65" y="149"/>
                      <a:pt x="65" y="149"/>
                    </a:cubicBezTo>
                    <a:cubicBezTo>
                      <a:pt x="67" y="150"/>
                      <a:pt x="69" y="149"/>
                      <a:pt x="71" y="149"/>
                    </a:cubicBezTo>
                    <a:cubicBezTo>
                      <a:pt x="71" y="150"/>
                      <a:pt x="71" y="150"/>
                      <a:pt x="71" y="150"/>
                    </a:cubicBezTo>
                    <a:cubicBezTo>
                      <a:pt x="73" y="150"/>
                      <a:pt x="73" y="149"/>
                      <a:pt x="73" y="149"/>
                    </a:cubicBezTo>
                    <a:cubicBezTo>
                      <a:pt x="74" y="150"/>
                      <a:pt x="74" y="150"/>
                      <a:pt x="74" y="150"/>
                    </a:cubicBezTo>
                    <a:cubicBezTo>
                      <a:pt x="75" y="149"/>
                      <a:pt x="75" y="149"/>
                      <a:pt x="75" y="149"/>
                    </a:cubicBezTo>
                    <a:cubicBezTo>
                      <a:pt x="76" y="149"/>
                      <a:pt x="78" y="149"/>
                      <a:pt x="78" y="150"/>
                    </a:cubicBezTo>
                    <a:cubicBezTo>
                      <a:pt x="79" y="150"/>
                      <a:pt x="79" y="150"/>
                      <a:pt x="78" y="150"/>
                    </a:cubicBezTo>
                    <a:cubicBezTo>
                      <a:pt x="80" y="150"/>
                      <a:pt x="84" y="151"/>
                      <a:pt x="87" y="151"/>
                    </a:cubicBezTo>
                    <a:cubicBezTo>
                      <a:pt x="86" y="150"/>
                      <a:pt x="86" y="150"/>
                      <a:pt x="86" y="150"/>
                    </a:cubicBezTo>
                    <a:cubicBezTo>
                      <a:pt x="86" y="149"/>
                      <a:pt x="86" y="150"/>
                      <a:pt x="88" y="149"/>
                    </a:cubicBezTo>
                    <a:cubicBezTo>
                      <a:pt x="88" y="150"/>
                      <a:pt x="89" y="150"/>
                      <a:pt x="88" y="150"/>
                    </a:cubicBezTo>
                    <a:cubicBezTo>
                      <a:pt x="91" y="152"/>
                      <a:pt x="96" y="151"/>
                      <a:pt x="101" y="152"/>
                    </a:cubicBezTo>
                    <a:cubicBezTo>
                      <a:pt x="102" y="152"/>
                      <a:pt x="102" y="151"/>
                      <a:pt x="102" y="151"/>
                    </a:cubicBezTo>
                    <a:cubicBezTo>
                      <a:pt x="105" y="152"/>
                      <a:pt x="109" y="151"/>
                      <a:pt x="112" y="152"/>
                    </a:cubicBezTo>
                    <a:cubicBezTo>
                      <a:pt x="111" y="151"/>
                      <a:pt x="112" y="150"/>
                      <a:pt x="114" y="150"/>
                    </a:cubicBezTo>
                    <a:cubicBezTo>
                      <a:pt x="116" y="150"/>
                      <a:pt x="115" y="151"/>
                      <a:pt x="117" y="152"/>
                    </a:cubicBezTo>
                    <a:cubicBezTo>
                      <a:pt x="118" y="151"/>
                      <a:pt x="119" y="151"/>
                      <a:pt x="120" y="151"/>
                    </a:cubicBezTo>
                    <a:cubicBezTo>
                      <a:pt x="120" y="151"/>
                      <a:pt x="120" y="151"/>
                      <a:pt x="120" y="151"/>
                    </a:cubicBezTo>
                    <a:cubicBezTo>
                      <a:pt x="121" y="151"/>
                      <a:pt x="123" y="151"/>
                      <a:pt x="124" y="151"/>
                    </a:cubicBezTo>
                    <a:cubicBezTo>
                      <a:pt x="124" y="151"/>
                      <a:pt x="124" y="151"/>
                      <a:pt x="124" y="151"/>
                    </a:cubicBezTo>
                    <a:cubicBezTo>
                      <a:pt x="125" y="151"/>
                      <a:pt x="126" y="152"/>
                      <a:pt x="127" y="151"/>
                    </a:cubicBezTo>
                    <a:cubicBezTo>
                      <a:pt x="128" y="151"/>
                      <a:pt x="130" y="151"/>
                      <a:pt x="131" y="150"/>
                    </a:cubicBezTo>
                    <a:cubicBezTo>
                      <a:pt x="131" y="150"/>
                      <a:pt x="131" y="150"/>
                      <a:pt x="131" y="151"/>
                    </a:cubicBezTo>
                    <a:cubicBezTo>
                      <a:pt x="131" y="150"/>
                      <a:pt x="131" y="150"/>
                      <a:pt x="131" y="150"/>
                    </a:cubicBezTo>
                    <a:cubicBezTo>
                      <a:pt x="133" y="150"/>
                      <a:pt x="133" y="150"/>
                      <a:pt x="133" y="150"/>
                    </a:cubicBezTo>
                    <a:cubicBezTo>
                      <a:pt x="133" y="150"/>
                      <a:pt x="133" y="151"/>
                      <a:pt x="132" y="151"/>
                    </a:cubicBezTo>
                    <a:cubicBezTo>
                      <a:pt x="135" y="151"/>
                      <a:pt x="133" y="150"/>
                      <a:pt x="134" y="150"/>
                    </a:cubicBezTo>
                    <a:cubicBezTo>
                      <a:pt x="136" y="149"/>
                      <a:pt x="136" y="150"/>
                      <a:pt x="137" y="150"/>
                    </a:cubicBezTo>
                    <a:cubicBezTo>
                      <a:pt x="136" y="150"/>
                      <a:pt x="135" y="150"/>
                      <a:pt x="135" y="150"/>
                    </a:cubicBezTo>
                    <a:cubicBezTo>
                      <a:pt x="134" y="151"/>
                      <a:pt x="136" y="150"/>
                      <a:pt x="136" y="151"/>
                    </a:cubicBezTo>
                    <a:cubicBezTo>
                      <a:pt x="136" y="151"/>
                      <a:pt x="136" y="150"/>
                      <a:pt x="138" y="150"/>
                    </a:cubicBezTo>
                    <a:cubicBezTo>
                      <a:pt x="139" y="150"/>
                      <a:pt x="141" y="150"/>
                      <a:pt x="141" y="150"/>
                    </a:cubicBezTo>
                    <a:cubicBezTo>
                      <a:pt x="142" y="150"/>
                      <a:pt x="143" y="150"/>
                      <a:pt x="143" y="150"/>
                    </a:cubicBezTo>
                    <a:cubicBezTo>
                      <a:pt x="143" y="149"/>
                      <a:pt x="141" y="149"/>
                      <a:pt x="141" y="149"/>
                    </a:cubicBezTo>
                    <a:cubicBezTo>
                      <a:pt x="142" y="149"/>
                      <a:pt x="143" y="149"/>
                      <a:pt x="143" y="149"/>
                    </a:cubicBezTo>
                    <a:cubicBezTo>
                      <a:pt x="143" y="149"/>
                      <a:pt x="143" y="149"/>
                      <a:pt x="143" y="149"/>
                    </a:cubicBezTo>
                    <a:cubicBezTo>
                      <a:pt x="143" y="149"/>
                      <a:pt x="146" y="149"/>
                      <a:pt x="144" y="148"/>
                    </a:cubicBezTo>
                    <a:cubicBezTo>
                      <a:pt x="146" y="149"/>
                      <a:pt x="146" y="149"/>
                      <a:pt x="146" y="149"/>
                    </a:cubicBezTo>
                    <a:cubicBezTo>
                      <a:pt x="147" y="149"/>
                      <a:pt x="148" y="149"/>
                      <a:pt x="149" y="148"/>
                    </a:cubicBezTo>
                    <a:cubicBezTo>
                      <a:pt x="150" y="149"/>
                      <a:pt x="149" y="150"/>
                      <a:pt x="151" y="150"/>
                    </a:cubicBezTo>
                    <a:cubicBezTo>
                      <a:pt x="153" y="149"/>
                      <a:pt x="153" y="149"/>
                      <a:pt x="153" y="149"/>
                    </a:cubicBezTo>
                    <a:cubicBezTo>
                      <a:pt x="154" y="148"/>
                      <a:pt x="154" y="149"/>
                      <a:pt x="154" y="149"/>
                    </a:cubicBezTo>
                    <a:cubicBezTo>
                      <a:pt x="158" y="149"/>
                      <a:pt x="158" y="147"/>
                      <a:pt x="161" y="147"/>
                    </a:cubicBezTo>
                    <a:cubicBezTo>
                      <a:pt x="160" y="148"/>
                      <a:pt x="161" y="148"/>
                      <a:pt x="162" y="148"/>
                    </a:cubicBezTo>
                    <a:cubicBezTo>
                      <a:pt x="162" y="147"/>
                      <a:pt x="162" y="147"/>
                      <a:pt x="163" y="147"/>
                    </a:cubicBezTo>
                    <a:cubicBezTo>
                      <a:pt x="162" y="147"/>
                      <a:pt x="162" y="148"/>
                      <a:pt x="161" y="147"/>
                    </a:cubicBezTo>
                    <a:cubicBezTo>
                      <a:pt x="161" y="147"/>
                      <a:pt x="162" y="147"/>
                      <a:pt x="163" y="147"/>
                    </a:cubicBezTo>
                    <a:cubicBezTo>
                      <a:pt x="166" y="148"/>
                      <a:pt x="171" y="146"/>
                      <a:pt x="176" y="146"/>
                    </a:cubicBezTo>
                    <a:cubicBezTo>
                      <a:pt x="175" y="145"/>
                      <a:pt x="178" y="145"/>
                      <a:pt x="178" y="144"/>
                    </a:cubicBezTo>
                    <a:cubicBezTo>
                      <a:pt x="178" y="145"/>
                      <a:pt x="181" y="144"/>
                      <a:pt x="182" y="144"/>
                    </a:cubicBezTo>
                    <a:cubicBezTo>
                      <a:pt x="181" y="143"/>
                      <a:pt x="181" y="143"/>
                      <a:pt x="181" y="143"/>
                    </a:cubicBezTo>
                    <a:cubicBezTo>
                      <a:pt x="184" y="143"/>
                      <a:pt x="185" y="141"/>
                      <a:pt x="187" y="142"/>
                    </a:cubicBezTo>
                    <a:cubicBezTo>
                      <a:pt x="188" y="142"/>
                      <a:pt x="186" y="142"/>
                      <a:pt x="186" y="143"/>
                    </a:cubicBezTo>
                    <a:cubicBezTo>
                      <a:pt x="188" y="143"/>
                      <a:pt x="191" y="141"/>
                      <a:pt x="193" y="141"/>
                    </a:cubicBezTo>
                    <a:cubicBezTo>
                      <a:pt x="193" y="141"/>
                      <a:pt x="192" y="141"/>
                      <a:pt x="194" y="140"/>
                    </a:cubicBezTo>
                    <a:cubicBezTo>
                      <a:pt x="195" y="140"/>
                      <a:pt x="198" y="140"/>
                      <a:pt x="198" y="140"/>
                    </a:cubicBezTo>
                    <a:cubicBezTo>
                      <a:pt x="199" y="139"/>
                      <a:pt x="199" y="139"/>
                      <a:pt x="200" y="139"/>
                    </a:cubicBezTo>
                    <a:cubicBezTo>
                      <a:pt x="200" y="139"/>
                      <a:pt x="200" y="139"/>
                      <a:pt x="199" y="140"/>
                    </a:cubicBezTo>
                    <a:cubicBezTo>
                      <a:pt x="201" y="139"/>
                      <a:pt x="203" y="138"/>
                      <a:pt x="205" y="138"/>
                    </a:cubicBezTo>
                    <a:cubicBezTo>
                      <a:pt x="206" y="138"/>
                      <a:pt x="209" y="136"/>
                      <a:pt x="211" y="136"/>
                    </a:cubicBezTo>
                    <a:cubicBezTo>
                      <a:pt x="212" y="135"/>
                      <a:pt x="215" y="135"/>
                      <a:pt x="215" y="134"/>
                    </a:cubicBezTo>
                    <a:cubicBezTo>
                      <a:pt x="215" y="134"/>
                      <a:pt x="215" y="134"/>
                      <a:pt x="215" y="134"/>
                    </a:cubicBezTo>
                    <a:cubicBezTo>
                      <a:pt x="216" y="134"/>
                      <a:pt x="217" y="133"/>
                      <a:pt x="218" y="133"/>
                    </a:cubicBezTo>
                    <a:cubicBezTo>
                      <a:pt x="217" y="133"/>
                      <a:pt x="217" y="133"/>
                      <a:pt x="217" y="133"/>
                    </a:cubicBezTo>
                    <a:cubicBezTo>
                      <a:pt x="217" y="135"/>
                      <a:pt x="222" y="132"/>
                      <a:pt x="222" y="131"/>
                    </a:cubicBezTo>
                    <a:cubicBezTo>
                      <a:pt x="221" y="132"/>
                      <a:pt x="223" y="130"/>
                      <a:pt x="222" y="130"/>
                    </a:cubicBezTo>
                    <a:cubicBezTo>
                      <a:pt x="223" y="128"/>
                      <a:pt x="223" y="128"/>
                      <a:pt x="223" y="128"/>
                    </a:cubicBezTo>
                    <a:cubicBezTo>
                      <a:pt x="224" y="126"/>
                      <a:pt x="223" y="128"/>
                      <a:pt x="224" y="126"/>
                    </a:cubicBezTo>
                    <a:cubicBezTo>
                      <a:pt x="224" y="124"/>
                      <a:pt x="225" y="125"/>
                      <a:pt x="224" y="126"/>
                    </a:cubicBezTo>
                    <a:cubicBezTo>
                      <a:pt x="225" y="125"/>
                      <a:pt x="225" y="123"/>
                      <a:pt x="226" y="122"/>
                    </a:cubicBezTo>
                    <a:cubicBezTo>
                      <a:pt x="225" y="123"/>
                      <a:pt x="225" y="123"/>
                      <a:pt x="225" y="122"/>
                    </a:cubicBezTo>
                    <a:cubicBezTo>
                      <a:pt x="225" y="122"/>
                      <a:pt x="226" y="122"/>
                      <a:pt x="226" y="122"/>
                    </a:cubicBezTo>
                    <a:cubicBezTo>
                      <a:pt x="226" y="121"/>
                      <a:pt x="226" y="121"/>
                      <a:pt x="226" y="121"/>
                    </a:cubicBezTo>
                    <a:cubicBezTo>
                      <a:pt x="226" y="121"/>
                      <a:pt x="226" y="121"/>
                      <a:pt x="226" y="121"/>
                    </a:cubicBezTo>
                    <a:cubicBezTo>
                      <a:pt x="226" y="121"/>
                      <a:pt x="226" y="122"/>
                      <a:pt x="226" y="122"/>
                    </a:cubicBezTo>
                    <a:cubicBezTo>
                      <a:pt x="226" y="122"/>
                      <a:pt x="226" y="121"/>
                      <a:pt x="226" y="121"/>
                    </a:cubicBezTo>
                    <a:cubicBezTo>
                      <a:pt x="226" y="121"/>
                      <a:pt x="226" y="120"/>
                      <a:pt x="226" y="120"/>
                    </a:cubicBezTo>
                    <a:cubicBezTo>
                      <a:pt x="226" y="120"/>
                      <a:pt x="226" y="119"/>
                      <a:pt x="227" y="119"/>
                    </a:cubicBezTo>
                    <a:cubicBezTo>
                      <a:pt x="227" y="120"/>
                      <a:pt x="227" y="120"/>
                      <a:pt x="227" y="120"/>
                    </a:cubicBezTo>
                    <a:cubicBezTo>
                      <a:pt x="227" y="119"/>
                      <a:pt x="227" y="116"/>
                      <a:pt x="227" y="116"/>
                    </a:cubicBezTo>
                    <a:cubicBezTo>
                      <a:pt x="228" y="113"/>
                      <a:pt x="228" y="107"/>
                      <a:pt x="228" y="105"/>
                    </a:cubicBezTo>
                    <a:cubicBezTo>
                      <a:pt x="228" y="105"/>
                      <a:pt x="228" y="105"/>
                      <a:pt x="228" y="105"/>
                    </a:cubicBezTo>
                    <a:cubicBezTo>
                      <a:pt x="228" y="103"/>
                      <a:pt x="228" y="102"/>
                      <a:pt x="228" y="102"/>
                    </a:cubicBezTo>
                    <a:cubicBezTo>
                      <a:pt x="228" y="101"/>
                      <a:pt x="229" y="101"/>
                      <a:pt x="229" y="99"/>
                    </a:cubicBezTo>
                    <a:cubicBezTo>
                      <a:pt x="229" y="99"/>
                      <a:pt x="228" y="99"/>
                      <a:pt x="228" y="99"/>
                    </a:cubicBezTo>
                    <a:cubicBezTo>
                      <a:pt x="229" y="96"/>
                      <a:pt x="228" y="92"/>
                      <a:pt x="229" y="88"/>
                    </a:cubicBezTo>
                    <a:cubicBezTo>
                      <a:pt x="228" y="89"/>
                      <a:pt x="229" y="89"/>
                      <a:pt x="229" y="90"/>
                    </a:cubicBezTo>
                    <a:cubicBezTo>
                      <a:pt x="229" y="87"/>
                      <a:pt x="229" y="84"/>
                      <a:pt x="228" y="82"/>
                    </a:cubicBezTo>
                    <a:cubicBezTo>
                      <a:pt x="228" y="82"/>
                      <a:pt x="228" y="82"/>
                      <a:pt x="229" y="83"/>
                    </a:cubicBezTo>
                    <a:close/>
                    <a:moveTo>
                      <a:pt x="180" y="37"/>
                    </a:moveTo>
                    <a:cubicBezTo>
                      <a:pt x="180" y="37"/>
                      <a:pt x="180" y="37"/>
                      <a:pt x="180" y="37"/>
                    </a:cubicBezTo>
                    <a:cubicBezTo>
                      <a:pt x="180" y="37"/>
                      <a:pt x="180" y="37"/>
                      <a:pt x="180" y="37"/>
                    </a:cubicBezTo>
                    <a:cubicBezTo>
                      <a:pt x="180" y="37"/>
                      <a:pt x="180" y="37"/>
                      <a:pt x="180" y="37"/>
                    </a:cubicBezTo>
                    <a:close/>
                    <a:moveTo>
                      <a:pt x="184" y="42"/>
                    </a:move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2"/>
                      <a:pt x="184" y="42"/>
                      <a:pt x="184" y="42"/>
                    </a:cubicBezTo>
                    <a:close/>
                    <a:moveTo>
                      <a:pt x="187" y="42"/>
                    </a:move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lose/>
                    <a:moveTo>
                      <a:pt x="226" y="118"/>
                    </a:moveTo>
                    <a:cubicBezTo>
                      <a:pt x="226" y="118"/>
                      <a:pt x="226" y="118"/>
                      <a:pt x="226" y="119"/>
                    </a:cubicBezTo>
                    <a:cubicBezTo>
                      <a:pt x="226" y="118"/>
                      <a:pt x="226" y="118"/>
                      <a:pt x="226" y="11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000" kern="0">
                  <a:solidFill>
                    <a:schemeClr val="bg1"/>
                  </a:solidFill>
                  <a:latin typeface="Segoe Print" pitchFamily="2" charset="0"/>
                  <a:cs typeface="Arial" charset="0"/>
                </a:endParaRPr>
              </a:p>
            </p:txBody>
          </p:sp>
        </p:grpSp>
        <p:grpSp>
          <p:nvGrpSpPr>
            <p:cNvPr id="165" name="Grupa 57"/>
            <p:cNvGrpSpPr/>
            <p:nvPr/>
          </p:nvGrpSpPr>
          <p:grpSpPr>
            <a:xfrm>
              <a:off x="2564806" y="2752129"/>
              <a:ext cx="700148" cy="489271"/>
              <a:chOff x="5246340" y="1637308"/>
              <a:chExt cx="1384382" cy="936104"/>
            </a:xfrm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6">
                    <a:lumMod val="60000"/>
                    <a:lumOff val="4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grpSpPr>
          <p:sp>
            <p:nvSpPr>
              <p:cNvPr id="166" name="Freeform 6"/>
              <p:cNvSpPr>
                <a:spLocks/>
              </p:cNvSpPr>
              <p:nvPr/>
            </p:nvSpPr>
            <p:spPr bwMode="auto">
              <a:xfrm>
                <a:off x="5287977" y="1637308"/>
                <a:ext cx="1342745" cy="936104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0" y="134"/>
                  </a:cxn>
                  <a:cxn ang="0">
                    <a:pos x="212" y="131"/>
                  </a:cxn>
                  <a:cxn ang="0">
                    <a:pos x="217" y="37"/>
                  </a:cxn>
                  <a:cxn ang="0">
                    <a:pos x="169" y="0"/>
                  </a:cxn>
                  <a:cxn ang="0">
                    <a:pos x="5" y="5"/>
                  </a:cxn>
                </a:cxnLst>
                <a:rect l="0" t="0" r="r" b="b"/>
                <a:pathLst>
                  <a:path w="225" h="157">
                    <a:moveTo>
                      <a:pt x="5" y="5"/>
                    </a:moveTo>
                    <a:cubicBezTo>
                      <a:pt x="5" y="5"/>
                      <a:pt x="22" y="65"/>
                      <a:pt x="0" y="134"/>
                    </a:cubicBezTo>
                    <a:cubicBezTo>
                      <a:pt x="90" y="157"/>
                      <a:pt x="155" y="151"/>
                      <a:pt x="212" y="131"/>
                    </a:cubicBezTo>
                    <a:cubicBezTo>
                      <a:pt x="225" y="115"/>
                      <a:pt x="217" y="37"/>
                      <a:pt x="217" y="37"/>
                    </a:cubicBezTo>
                    <a:cubicBezTo>
                      <a:pt x="169" y="0"/>
                      <a:pt x="169" y="0"/>
                      <a:pt x="169" y="0"/>
                    </a:cubicBezTo>
                    <a:cubicBezTo>
                      <a:pt x="169" y="0"/>
                      <a:pt x="117" y="14"/>
                      <a:pt x="5" y="5"/>
                    </a:cubicBezTo>
                    <a:close/>
                  </a:path>
                </a:pathLst>
              </a:custGeom>
              <a:grpFill/>
              <a:ln w="9525" cap="flat" cmpd="sng" algn="ctr">
                <a:solidFill>
                  <a:schemeClr val="accent5"/>
                </a:solidFill>
                <a:prstDash val="solid"/>
                <a:headEnd/>
                <a:tailEnd/>
              </a:ln>
              <a:effectLst/>
            </p:spPr>
            <p:txBody>
              <a:bodyPr vert="horz" wrap="square" lIns="72000" tIns="36000" rIns="72000" bIns="36000" numCol="1" anchor="ctr" anchorCtr="1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000" kern="0">
                    <a:solidFill>
                      <a:schemeClr val="bg1"/>
                    </a:solidFill>
                    <a:latin typeface="Segoe Print" pitchFamily="2" charset="0"/>
                    <a:cs typeface="Arial" pitchFamily="34" charset="0"/>
                  </a:rPr>
                  <a:t>M</a:t>
                </a:r>
                <a:endParaRPr lang="pl-PL" sz="2000" kern="0" baseline="-16000">
                  <a:solidFill>
                    <a:schemeClr val="bg1"/>
                  </a:solidFill>
                  <a:latin typeface="Segoe Print" pitchFamily="2" charset="0"/>
                  <a:cs typeface="Arial" pitchFamily="34" charset="0"/>
                </a:endParaRPr>
              </a:p>
            </p:txBody>
          </p:sp>
          <p:sp>
            <p:nvSpPr>
              <p:cNvPr id="167" name="Freeform 38"/>
              <p:cNvSpPr>
                <a:spLocks noEditPoints="1"/>
              </p:cNvSpPr>
              <p:nvPr/>
            </p:nvSpPr>
            <p:spPr bwMode="auto">
              <a:xfrm>
                <a:off x="5246340" y="1637308"/>
                <a:ext cx="1366338" cy="906265"/>
              </a:xfrm>
              <a:custGeom>
                <a:avLst/>
                <a:gdLst/>
                <a:ahLst/>
                <a:cxnLst>
                  <a:cxn ang="0">
                    <a:pos x="226" y="61"/>
                  </a:cxn>
                  <a:cxn ang="0">
                    <a:pos x="217" y="30"/>
                  </a:cxn>
                  <a:cxn ang="0">
                    <a:pos x="190" y="11"/>
                  </a:cxn>
                  <a:cxn ang="0">
                    <a:pos x="145" y="4"/>
                  </a:cxn>
                  <a:cxn ang="0">
                    <a:pos x="92" y="9"/>
                  </a:cxn>
                  <a:cxn ang="0">
                    <a:pos x="135" y="11"/>
                  </a:cxn>
                  <a:cxn ang="0">
                    <a:pos x="208" y="35"/>
                  </a:cxn>
                  <a:cxn ang="0">
                    <a:pos x="187" y="37"/>
                  </a:cxn>
                  <a:cxn ang="0">
                    <a:pos x="185" y="31"/>
                  </a:cxn>
                  <a:cxn ang="0">
                    <a:pos x="183" y="20"/>
                  </a:cxn>
                  <a:cxn ang="0">
                    <a:pos x="178" y="12"/>
                  </a:cxn>
                  <a:cxn ang="0">
                    <a:pos x="176" y="9"/>
                  </a:cxn>
                  <a:cxn ang="0">
                    <a:pos x="175" y="10"/>
                  </a:cxn>
                  <a:cxn ang="0">
                    <a:pos x="176" y="14"/>
                  </a:cxn>
                  <a:cxn ang="0">
                    <a:pos x="177" y="16"/>
                  </a:cxn>
                  <a:cxn ang="0">
                    <a:pos x="175" y="18"/>
                  </a:cxn>
                  <a:cxn ang="0">
                    <a:pos x="176" y="18"/>
                  </a:cxn>
                  <a:cxn ang="0">
                    <a:pos x="176" y="21"/>
                  </a:cxn>
                  <a:cxn ang="0">
                    <a:pos x="176" y="22"/>
                  </a:cxn>
                  <a:cxn ang="0">
                    <a:pos x="178" y="23"/>
                  </a:cxn>
                  <a:cxn ang="0">
                    <a:pos x="177" y="24"/>
                  </a:cxn>
                  <a:cxn ang="0">
                    <a:pos x="178" y="29"/>
                  </a:cxn>
                  <a:cxn ang="0">
                    <a:pos x="178" y="32"/>
                  </a:cxn>
                  <a:cxn ang="0">
                    <a:pos x="178" y="35"/>
                  </a:cxn>
                  <a:cxn ang="0">
                    <a:pos x="178" y="36"/>
                  </a:cxn>
                  <a:cxn ang="0">
                    <a:pos x="179" y="37"/>
                  </a:cxn>
                  <a:cxn ang="0">
                    <a:pos x="180" y="43"/>
                  </a:cxn>
                  <a:cxn ang="0">
                    <a:pos x="184" y="43"/>
                  </a:cxn>
                  <a:cxn ang="0">
                    <a:pos x="186" y="42"/>
                  </a:cxn>
                  <a:cxn ang="0">
                    <a:pos x="188" y="42"/>
                  </a:cxn>
                  <a:cxn ang="0">
                    <a:pos x="192" y="40"/>
                  </a:cxn>
                  <a:cxn ang="0">
                    <a:pos x="195" y="40"/>
                  </a:cxn>
                  <a:cxn ang="0">
                    <a:pos x="199" y="40"/>
                  </a:cxn>
                  <a:cxn ang="0">
                    <a:pos x="206" y="40"/>
                  </a:cxn>
                  <a:cxn ang="0">
                    <a:pos x="212" y="39"/>
                  </a:cxn>
                  <a:cxn ang="0">
                    <a:pos x="221" y="61"/>
                  </a:cxn>
                  <a:cxn ang="0">
                    <a:pos x="214" y="128"/>
                  </a:cxn>
                  <a:cxn ang="0">
                    <a:pos x="117" y="144"/>
                  </a:cxn>
                  <a:cxn ang="0">
                    <a:pos x="59" y="142"/>
                  </a:cxn>
                  <a:cxn ang="0">
                    <a:pos x="17" y="102"/>
                  </a:cxn>
                  <a:cxn ang="0">
                    <a:pos x="17" y="39"/>
                  </a:cxn>
                  <a:cxn ang="0">
                    <a:pos x="16" y="23"/>
                  </a:cxn>
                  <a:cxn ang="0">
                    <a:pos x="16" y="40"/>
                  </a:cxn>
                  <a:cxn ang="0">
                    <a:pos x="15" y="82"/>
                  </a:cxn>
                  <a:cxn ang="0">
                    <a:pos x="13" y="90"/>
                  </a:cxn>
                  <a:cxn ang="0">
                    <a:pos x="12" y="97"/>
                  </a:cxn>
                  <a:cxn ang="0">
                    <a:pos x="8" y="114"/>
                  </a:cxn>
                  <a:cxn ang="0">
                    <a:pos x="5" y="125"/>
                  </a:cxn>
                  <a:cxn ang="0">
                    <a:pos x="15" y="139"/>
                  </a:cxn>
                  <a:cxn ang="0">
                    <a:pos x="31" y="140"/>
                  </a:cxn>
                  <a:cxn ang="0">
                    <a:pos x="63" y="149"/>
                  </a:cxn>
                  <a:cxn ang="0">
                    <a:pos x="86" y="150"/>
                  </a:cxn>
                  <a:cxn ang="0">
                    <a:pos x="124" y="151"/>
                  </a:cxn>
                  <a:cxn ang="0">
                    <a:pos x="138" y="150"/>
                  </a:cxn>
                  <a:cxn ang="0">
                    <a:pos x="154" y="149"/>
                  </a:cxn>
                  <a:cxn ang="0">
                    <a:pos x="186" y="143"/>
                  </a:cxn>
                  <a:cxn ang="0">
                    <a:pos x="217" y="133"/>
                  </a:cxn>
                  <a:cxn ang="0">
                    <a:pos x="226" y="122"/>
                  </a:cxn>
                  <a:cxn ang="0">
                    <a:pos x="229" y="88"/>
                  </a:cxn>
                  <a:cxn ang="0">
                    <a:pos x="184" y="42"/>
                  </a:cxn>
                  <a:cxn ang="0">
                    <a:pos x="226" y="118"/>
                  </a:cxn>
                </a:cxnLst>
                <a:rect l="0" t="0" r="r" b="b"/>
                <a:pathLst>
                  <a:path w="229" h="152">
                    <a:moveTo>
                      <a:pt x="229" y="83"/>
                    </a:moveTo>
                    <a:cubicBezTo>
                      <a:pt x="229" y="81"/>
                      <a:pt x="228" y="79"/>
                      <a:pt x="228" y="78"/>
                    </a:cubicBezTo>
                    <a:cubicBezTo>
                      <a:pt x="228" y="78"/>
                      <a:pt x="228" y="78"/>
                      <a:pt x="228" y="78"/>
                    </a:cubicBezTo>
                    <a:cubicBezTo>
                      <a:pt x="228" y="80"/>
                      <a:pt x="227" y="77"/>
                      <a:pt x="227" y="76"/>
                    </a:cubicBezTo>
                    <a:cubicBezTo>
                      <a:pt x="227" y="76"/>
                      <a:pt x="227" y="76"/>
                      <a:pt x="227" y="76"/>
                    </a:cubicBezTo>
                    <a:cubicBezTo>
                      <a:pt x="227" y="74"/>
                      <a:pt x="227" y="74"/>
                      <a:pt x="227" y="72"/>
                    </a:cubicBezTo>
                    <a:cubicBezTo>
                      <a:pt x="227" y="71"/>
                      <a:pt x="227" y="73"/>
                      <a:pt x="227" y="73"/>
                    </a:cubicBezTo>
                    <a:cubicBezTo>
                      <a:pt x="228" y="72"/>
                      <a:pt x="228" y="68"/>
                      <a:pt x="228" y="68"/>
                    </a:cubicBezTo>
                    <a:cubicBezTo>
                      <a:pt x="228" y="67"/>
                      <a:pt x="228" y="67"/>
                      <a:pt x="227" y="67"/>
                    </a:cubicBezTo>
                    <a:cubicBezTo>
                      <a:pt x="227" y="65"/>
                      <a:pt x="228" y="66"/>
                      <a:pt x="228" y="65"/>
                    </a:cubicBezTo>
                    <a:cubicBezTo>
                      <a:pt x="226" y="61"/>
                      <a:pt x="226" y="61"/>
                      <a:pt x="226" y="61"/>
                    </a:cubicBezTo>
                    <a:cubicBezTo>
                      <a:pt x="226" y="61"/>
                      <a:pt x="227" y="60"/>
                      <a:pt x="227" y="61"/>
                    </a:cubicBezTo>
                    <a:cubicBezTo>
                      <a:pt x="227" y="58"/>
                      <a:pt x="225" y="56"/>
                      <a:pt x="225" y="54"/>
                    </a:cubicBezTo>
                    <a:cubicBezTo>
                      <a:pt x="225" y="53"/>
                      <a:pt x="224" y="50"/>
                      <a:pt x="224" y="49"/>
                    </a:cubicBezTo>
                    <a:cubicBezTo>
                      <a:pt x="225" y="49"/>
                      <a:pt x="224" y="50"/>
                      <a:pt x="225" y="50"/>
                    </a:cubicBezTo>
                    <a:cubicBezTo>
                      <a:pt x="225" y="49"/>
                      <a:pt x="225" y="49"/>
                      <a:pt x="225" y="49"/>
                    </a:cubicBezTo>
                    <a:cubicBezTo>
                      <a:pt x="225" y="51"/>
                      <a:pt x="226" y="48"/>
                      <a:pt x="226" y="49"/>
                    </a:cubicBezTo>
                    <a:cubicBezTo>
                      <a:pt x="226" y="48"/>
                      <a:pt x="226" y="44"/>
                      <a:pt x="226" y="41"/>
                    </a:cubicBezTo>
                    <a:cubicBezTo>
                      <a:pt x="225" y="43"/>
                      <a:pt x="225" y="38"/>
                      <a:pt x="224" y="38"/>
                    </a:cubicBezTo>
                    <a:cubicBezTo>
                      <a:pt x="223" y="36"/>
                      <a:pt x="224" y="36"/>
                      <a:pt x="223" y="35"/>
                    </a:cubicBezTo>
                    <a:cubicBezTo>
                      <a:pt x="221" y="34"/>
                      <a:pt x="219" y="32"/>
                      <a:pt x="216" y="30"/>
                    </a:cubicBezTo>
                    <a:cubicBezTo>
                      <a:pt x="217" y="30"/>
                      <a:pt x="217" y="30"/>
                      <a:pt x="217" y="30"/>
                    </a:cubicBezTo>
                    <a:cubicBezTo>
                      <a:pt x="214" y="29"/>
                      <a:pt x="211" y="26"/>
                      <a:pt x="209" y="25"/>
                    </a:cubicBezTo>
                    <a:cubicBezTo>
                      <a:pt x="209" y="25"/>
                      <a:pt x="209" y="25"/>
                      <a:pt x="209" y="25"/>
                    </a:cubicBezTo>
                    <a:cubicBezTo>
                      <a:pt x="207" y="23"/>
                      <a:pt x="208" y="26"/>
                      <a:pt x="206" y="24"/>
                    </a:cubicBezTo>
                    <a:cubicBezTo>
                      <a:pt x="207" y="24"/>
                      <a:pt x="207" y="24"/>
                      <a:pt x="207" y="24"/>
                    </a:cubicBezTo>
                    <a:cubicBezTo>
                      <a:pt x="205" y="23"/>
                      <a:pt x="204" y="21"/>
                      <a:pt x="202" y="20"/>
                    </a:cubicBezTo>
                    <a:cubicBezTo>
                      <a:pt x="202" y="20"/>
                      <a:pt x="203" y="20"/>
                      <a:pt x="203" y="20"/>
                    </a:cubicBezTo>
                    <a:cubicBezTo>
                      <a:pt x="201" y="19"/>
                      <a:pt x="199" y="18"/>
                      <a:pt x="198" y="17"/>
                    </a:cubicBezTo>
                    <a:cubicBezTo>
                      <a:pt x="198" y="17"/>
                      <a:pt x="198" y="17"/>
                      <a:pt x="199" y="17"/>
                    </a:cubicBezTo>
                    <a:cubicBezTo>
                      <a:pt x="197" y="16"/>
                      <a:pt x="196" y="16"/>
                      <a:pt x="195" y="15"/>
                    </a:cubicBezTo>
                    <a:cubicBezTo>
                      <a:pt x="195" y="15"/>
                      <a:pt x="194" y="14"/>
                      <a:pt x="194" y="14"/>
                    </a:cubicBezTo>
                    <a:cubicBezTo>
                      <a:pt x="193" y="14"/>
                      <a:pt x="191" y="12"/>
                      <a:pt x="190" y="11"/>
                    </a:cubicBezTo>
                    <a:cubicBezTo>
                      <a:pt x="190" y="11"/>
                      <a:pt x="190" y="11"/>
                      <a:pt x="189" y="1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71" y="0"/>
                      <a:pt x="167" y="2"/>
                      <a:pt x="161" y="3"/>
                    </a:cubicBezTo>
                    <a:cubicBezTo>
                      <a:pt x="160" y="2"/>
                      <a:pt x="164" y="2"/>
                      <a:pt x="163" y="2"/>
                    </a:cubicBezTo>
                    <a:cubicBezTo>
                      <a:pt x="163" y="2"/>
                      <a:pt x="161" y="2"/>
                      <a:pt x="158" y="3"/>
                    </a:cubicBezTo>
                    <a:cubicBezTo>
                      <a:pt x="158" y="3"/>
                      <a:pt x="158" y="3"/>
                      <a:pt x="158" y="3"/>
                    </a:cubicBezTo>
                    <a:cubicBezTo>
                      <a:pt x="156" y="3"/>
                      <a:pt x="156" y="3"/>
                      <a:pt x="154" y="3"/>
                    </a:cubicBezTo>
                    <a:cubicBezTo>
                      <a:pt x="154" y="3"/>
                      <a:pt x="154" y="3"/>
                      <a:pt x="154" y="3"/>
                    </a:cubicBezTo>
                    <a:cubicBezTo>
                      <a:pt x="153" y="4"/>
                      <a:pt x="151" y="3"/>
                      <a:pt x="150" y="4"/>
                    </a:cubicBezTo>
                    <a:cubicBezTo>
                      <a:pt x="149" y="3"/>
                      <a:pt x="149" y="3"/>
                      <a:pt x="149" y="3"/>
                    </a:cubicBezTo>
                    <a:cubicBezTo>
                      <a:pt x="148" y="4"/>
                      <a:pt x="147" y="3"/>
                      <a:pt x="145" y="4"/>
                    </a:cubicBezTo>
                    <a:cubicBezTo>
                      <a:pt x="145" y="4"/>
                      <a:pt x="145" y="4"/>
                      <a:pt x="145" y="4"/>
                    </a:cubicBezTo>
                    <a:cubicBezTo>
                      <a:pt x="143" y="4"/>
                      <a:pt x="140" y="6"/>
                      <a:pt x="139" y="5"/>
                    </a:cubicBezTo>
                    <a:cubicBezTo>
                      <a:pt x="137" y="5"/>
                      <a:pt x="135" y="6"/>
                      <a:pt x="134" y="6"/>
                    </a:cubicBezTo>
                    <a:cubicBezTo>
                      <a:pt x="134" y="6"/>
                      <a:pt x="134" y="6"/>
                      <a:pt x="134" y="5"/>
                    </a:cubicBezTo>
                    <a:cubicBezTo>
                      <a:pt x="127" y="6"/>
                      <a:pt x="118" y="7"/>
                      <a:pt x="111" y="8"/>
                    </a:cubicBezTo>
                    <a:cubicBezTo>
                      <a:pt x="111" y="8"/>
                      <a:pt x="111" y="8"/>
                      <a:pt x="111" y="8"/>
                    </a:cubicBezTo>
                    <a:cubicBezTo>
                      <a:pt x="107" y="8"/>
                      <a:pt x="102" y="7"/>
                      <a:pt x="99" y="9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7" y="9"/>
                      <a:pt x="97" y="9"/>
                      <a:pt x="96" y="8"/>
                    </a:cubicBezTo>
                    <a:cubicBezTo>
                      <a:pt x="95" y="9"/>
                      <a:pt x="92" y="9"/>
                      <a:pt x="92" y="9"/>
                    </a:cubicBezTo>
                    <a:cubicBezTo>
                      <a:pt x="91" y="9"/>
                      <a:pt x="92" y="9"/>
                      <a:pt x="92" y="9"/>
                    </a:cubicBezTo>
                    <a:cubicBezTo>
                      <a:pt x="90" y="8"/>
                      <a:pt x="88" y="9"/>
                      <a:pt x="86" y="9"/>
                    </a:cubicBezTo>
                    <a:cubicBezTo>
                      <a:pt x="86" y="9"/>
                      <a:pt x="86" y="9"/>
                      <a:pt x="86" y="9"/>
                    </a:cubicBezTo>
                    <a:cubicBezTo>
                      <a:pt x="76" y="8"/>
                      <a:pt x="64" y="7"/>
                      <a:pt x="55" y="8"/>
                    </a:cubicBezTo>
                    <a:cubicBezTo>
                      <a:pt x="53" y="8"/>
                      <a:pt x="54" y="7"/>
                      <a:pt x="53" y="7"/>
                    </a:cubicBezTo>
                    <a:cubicBezTo>
                      <a:pt x="45" y="8"/>
                      <a:pt x="35" y="6"/>
                      <a:pt x="27" y="7"/>
                    </a:cubicBezTo>
                    <a:cubicBezTo>
                      <a:pt x="21" y="7"/>
                      <a:pt x="19" y="9"/>
                      <a:pt x="19" y="9"/>
                    </a:cubicBezTo>
                    <a:cubicBezTo>
                      <a:pt x="34" y="9"/>
                      <a:pt x="47" y="11"/>
                      <a:pt x="61" y="12"/>
                    </a:cubicBezTo>
                    <a:cubicBezTo>
                      <a:pt x="66" y="12"/>
                      <a:pt x="72" y="12"/>
                      <a:pt x="77" y="12"/>
                    </a:cubicBezTo>
                    <a:cubicBezTo>
                      <a:pt x="96" y="12"/>
                      <a:pt x="115" y="13"/>
                      <a:pt x="134" y="11"/>
                    </a:cubicBezTo>
                    <a:cubicBezTo>
                      <a:pt x="133" y="11"/>
                      <a:pt x="134" y="11"/>
                      <a:pt x="135" y="10"/>
                    </a:cubicBezTo>
                    <a:cubicBezTo>
                      <a:pt x="135" y="11"/>
                      <a:pt x="135" y="11"/>
                      <a:pt x="135" y="11"/>
                    </a:cubicBezTo>
                    <a:cubicBezTo>
                      <a:pt x="137" y="10"/>
                      <a:pt x="137" y="10"/>
                      <a:pt x="137" y="10"/>
                    </a:cubicBezTo>
                    <a:cubicBezTo>
                      <a:pt x="138" y="10"/>
                      <a:pt x="138" y="10"/>
                      <a:pt x="136" y="11"/>
                    </a:cubicBezTo>
                    <a:cubicBezTo>
                      <a:pt x="144" y="10"/>
                      <a:pt x="151" y="9"/>
                      <a:pt x="158" y="8"/>
                    </a:cubicBezTo>
                    <a:cubicBezTo>
                      <a:pt x="159" y="7"/>
                      <a:pt x="162" y="7"/>
                      <a:pt x="162" y="7"/>
                    </a:cubicBezTo>
                    <a:cubicBezTo>
                      <a:pt x="163" y="7"/>
                      <a:pt x="163" y="7"/>
                      <a:pt x="162" y="7"/>
                    </a:cubicBezTo>
                    <a:cubicBezTo>
                      <a:pt x="167" y="6"/>
                      <a:pt x="168" y="6"/>
                      <a:pt x="173" y="6"/>
                    </a:cubicBezTo>
                    <a:cubicBezTo>
                      <a:pt x="182" y="10"/>
                      <a:pt x="200" y="25"/>
                      <a:pt x="214" y="36"/>
                    </a:cubicBezTo>
                    <a:cubicBezTo>
                      <a:pt x="212" y="35"/>
                      <a:pt x="210" y="34"/>
                      <a:pt x="208" y="34"/>
                    </a:cubicBezTo>
                    <a:cubicBezTo>
                      <a:pt x="209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7" y="35"/>
                      <a:pt x="206" y="35"/>
                      <a:pt x="205" y="35"/>
                    </a:cubicBezTo>
                    <a:cubicBezTo>
                      <a:pt x="205" y="35"/>
                      <a:pt x="205" y="35"/>
                      <a:pt x="205" y="35"/>
                    </a:cubicBezTo>
                    <a:cubicBezTo>
                      <a:pt x="205" y="35"/>
                      <a:pt x="205" y="35"/>
                      <a:pt x="205" y="35"/>
                    </a:cubicBezTo>
                    <a:cubicBezTo>
                      <a:pt x="204" y="35"/>
                      <a:pt x="204" y="35"/>
                      <a:pt x="204" y="34"/>
                    </a:cubicBezTo>
                    <a:cubicBezTo>
                      <a:pt x="201" y="34"/>
                      <a:pt x="199" y="34"/>
                      <a:pt x="196" y="34"/>
                    </a:cubicBezTo>
                    <a:cubicBezTo>
                      <a:pt x="194" y="34"/>
                      <a:pt x="192" y="35"/>
                      <a:pt x="189" y="36"/>
                    </a:cubicBezTo>
                    <a:cubicBezTo>
                      <a:pt x="189" y="37"/>
                      <a:pt x="188" y="36"/>
                      <a:pt x="188" y="37"/>
                    </a:cubicBezTo>
                    <a:cubicBezTo>
                      <a:pt x="188" y="37"/>
                      <a:pt x="188" y="37"/>
                      <a:pt x="188" y="37"/>
                    </a:cubicBezTo>
                    <a:cubicBezTo>
                      <a:pt x="188" y="38"/>
                      <a:pt x="188" y="37"/>
                      <a:pt x="187" y="37"/>
                    </a:cubicBezTo>
                    <a:cubicBezTo>
                      <a:pt x="187" y="37"/>
                      <a:pt x="187" y="37"/>
                      <a:pt x="187" y="37"/>
                    </a:cubicBezTo>
                    <a:cubicBezTo>
                      <a:pt x="187" y="38"/>
                      <a:pt x="187" y="36"/>
                      <a:pt x="187" y="37"/>
                    </a:cubicBezTo>
                    <a:cubicBezTo>
                      <a:pt x="186" y="37"/>
                      <a:pt x="187" y="37"/>
                      <a:pt x="187" y="37"/>
                    </a:cubicBezTo>
                    <a:cubicBezTo>
                      <a:pt x="186" y="38"/>
                      <a:pt x="187" y="37"/>
                      <a:pt x="186" y="36"/>
                    </a:cubicBezTo>
                    <a:cubicBezTo>
                      <a:pt x="185" y="36"/>
                      <a:pt x="185" y="36"/>
                      <a:pt x="184" y="37"/>
                    </a:cubicBezTo>
                    <a:cubicBezTo>
                      <a:pt x="184" y="37"/>
                      <a:pt x="184" y="37"/>
                      <a:pt x="184" y="37"/>
                    </a:cubicBezTo>
                    <a:cubicBezTo>
                      <a:pt x="184" y="36"/>
                      <a:pt x="186" y="35"/>
                      <a:pt x="185" y="34"/>
                    </a:cubicBezTo>
                    <a:cubicBezTo>
                      <a:pt x="184" y="34"/>
                      <a:pt x="184" y="34"/>
                      <a:pt x="184" y="34"/>
                    </a:cubicBezTo>
                    <a:cubicBezTo>
                      <a:pt x="185" y="34"/>
                      <a:pt x="185" y="34"/>
                      <a:pt x="185" y="34"/>
                    </a:cubicBezTo>
                    <a:cubicBezTo>
                      <a:pt x="185" y="34"/>
                      <a:pt x="185" y="33"/>
                      <a:pt x="185" y="33"/>
                    </a:cubicBezTo>
                    <a:cubicBezTo>
                      <a:pt x="185" y="33"/>
                      <a:pt x="185" y="33"/>
                      <a:pt x="185" y="33"/>
                    </a:cubicBezTo>
                    <a:cubicBezTo>
                      <a:pt x="186" y="32"/>
                      <a:pt x="184" y="31"/>
                      <a:pt x="185" y="31"/>
                    </a:cubicBezTo>
                    <a:cubicBezTo>
                      <a:pt x="184" y="31"/>
                      <a:pt x="184" y="30"/>
                      <a:pt x="184" y="30"/>
                    </a:cubicBezTo>
                    <a:cubicBezTo>
                      <a:pt x="184" y="30"/>
                      <a:pt x="185" y="30"/>
                      <a:pt x="185" y="30"/>
                    </a:cubicBezTo>
                    <a:cubicBezTo>
                      <a:pt x="185" y="30"/>
                      <a:pt x="185" y="29"/>
                      <a:pt x="185" y="29"/>
                    </a:cubicBezTo>
                    <a:cubicBezTo>
                      <a:pt x="185" y="29"/>
                      <a:pt x="184" y="29"/>
                      <a:pt x="184" y="28"/>
                    </a:cubicBezTo>
                    <a:cubicBezTo>
                      <a:pt x="185" y="28"/>
                      <a:pt x="184" y="28"/>
                      <a:pt x="185" y="28"/>
                    </a:cubicBezTo>
                    <a:cubicBezTo>
                      <a:pt x="184" y="28"/>
                      <a:pt x="183" y="27"/>
                      <a:pt x="184" y="27"/>
                    </a:cubicBezTo>
                    <a:cubicBezTo>
                      <a:pt x="185" y="27"/>
                      <a:pt x="185" y="27"/>
                      <a:pt x="185" y="27"/>
                    </a:cubicBezTo>
                    <a:cubicBezTo>
                      <a:pt x="184" y="26"/>
                      <a:pt x="185" y="25"/>
                      <a:pt x="184" y="24"/>
                    </a:cubicBezTo>
                    <a:cubicBezTo>
                      <a:pt x="184" y="24"/>
                      <a:pt x="184" y="24"/>
                      <a:pt x="184" y="24"/>
                    </a:cubicBezTo>
                    <a:cubicBezTo>
                      <a:pt x="183" y="23"/>
                      <a:pt x="184" y="22"/>
                      <a:pt x="183" y="21"/>
                    </a:cubicBezTo>
                    <a:cubicBezTo>
                      <a:pt x="183" y="21"/>
                      <a:pt x="183" y="20"/>
                      <a:pt x="183" y="20"/>
                    </a:cubicBezTo>
                    <a:cubicBezTo>
                      <a:pt x="183" y="20"/>
                      <a:pt x="183" y="20"/>
                      <a:pt x="182" y="20"/>
                    </a:cubicBezTo>
                    <a:cubicBezTo>
                      <a:pt x="182" y="19"/>
                      <a:pt x="182" y="19"/>
                      <a:pt x="182" y="19"/>
                    </a:cubicBezTo>
                    <a:cubicBezTo>
                      <a:pt x="182" y="19"/>
                      <a:pt x="183" y="18"/>
                      <a:pt x="182" y="18"/>
                    </a:cubicBezTo>
                    <a:cubicBezTo>
                      <a:pt x="182" y="18"/>
                      <a:pt x="182" y="18"/>
                      <a:pt x="182" y="18"/>
                    </a:cubicBezTo>
                    <a:cubicBezTo>
                      <a:pt x="182" y="18"/>
                      <a:pt x="181" y="17"/>
                      <a:pt x="181" y="17"/>
                    </a:cubicBezTo>
                    <a:cubicBezTo>
                      <a:pt x="181" y="17"/>
                      <a:pt x="181" y="16"/>
                      <a:pt x="180" y="17"/>
                    </a:cubicBezTo>
                    <a:cubicBezTo>
                      <a:pt x="180" y="17"/>
                      <a:pt x="181" y="16"/>
                      <a:pt x="180" y="16"/>
                    </a:cubicBezTo>
                    <a:cubicBezTo>
                      <a:pt x="181" y="16"/>
                      <a:pt x="181" y="16"/>
                      <a:pt x="181" y="16"/>
                    </a:cubicBezTo>
                    <a:cubicBezTo>
                      <a:pt x="181" y="15"/>
                      <a:pt x="180" y="15"/>
                      <a:pt x="180" y="14"/>
                    </a:cubicBezTo>
                    <a:cubicBezTo>
                      <a:pt x="180" y="14"/>
                      <a:pt x="179" y="13"/>
                      <a:pt x="179" y="13"/>
                    </a:cubicBezTo>
                    <a:cubicBezTo>
                      <a:pt x="179" y="13"/>
                      <a:pt x="179" y="12"/>
                      <a:pt x="178" y="12"/>
                    </a:cubicBezTo>
                    <a:cubicBezTo>
                      <a:pt x="179" y="12"/>
                      <a:pt x="179" y="12"/>
                      <a:pt x="179" y="12"/>
                    </a:cubicBezTo>
                    <a:cubicBezTo>
                      <a:pt x="178" y="11"/>
                      <a:pt x="178" y="11"/>
                      <a:pt x="178" y="11"/>
                    </a:cubicBezTo>
                    <a:cubicBezTo>
                      <a:pt x="178" y="10"/>
                      <a:pt x="177" y="11"/>
                      <a:pt x="177" y="11"/>
                    </a:cubicBezTo>
                    <a:cubicBezTo>
                      <a:pt x="177" y="10"/>
                      <a:pt x="177" y="10"/>
                      <a:pt x="177" y="10"/>
                    </a:cubicBezTo>
                    <a:cubicBezTo>
                      <a:pt x="177" y="10"/>
                      <a:pt x="176" y="11"/>
                      <a:pt x="176" y="11"/>
                    </a:cubicBezTo>
                    <a:cubicBezTo>
                      <a:pt x="176" y="11"/>
                      <a:pt x="176" y="11"/>
                      <a:pt x="176" y="11"/>
                    </a:cubicBezTo>
                    <a:cubicBezTo>
                      <a:pt x="176" y="10"/>
                      <a:pt x="177" y="10"/>
                      <a:pt x="177" y="10"/>
                    </a:cubicBezTo>
                    <a:cubicBezTo>
                      <a:pt x="177" y="10"/>
                      <a:pt x="176" y="10"/>
                      <a:pt x="177" y="10"/>
                    </a:cubicBezTo>
                    <a:cubicBezTo>
                      <a:pt x="177" y="9"/>
                      <a:pt x="176" y="9"/>
                      <a:pt x="176" y="10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5" y="9"/>
                      <a:pt x="175" y="9"/>
                      <a:pt x="175" y="10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5" y="10"/>
                      <a:pt x="174" y="10"/>
                      <a:pt x="175" y="10"/>
                    </a:cubicBezTo>
                    <a:cubicBezTo>
                      <a:pt x="175" y="9"/>
                      <a:pt x="176" y="9"/>
                      <a:pt x="176" y="9"/>
                    </a:cubicBezTo>
                    <a:cubicBezTo>
                      <a:pt x="174" y="9"/>
                      <a:pt x="174" y="9"/>
                      <a:pt x="174" y="9"/>
                    </a:cubicBezTo>
                    <a:cubicBezTo>
                      <a:pt x="175" y="9"/>
                      <a:pt x="175" y="9"/>
                      <a:pt x="174" y="10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4" y="10"/>
                      <a:pt x="174" y="10"/>
                      <a:pt x="174" y="10"/>
                    </a:cubicBezTo>
                    <a:cubicBezTo>
                      <a:pt x="175" y="10"/>
                      <a:pt x="174" y="11"/>
                      <a:pt x="175" y="11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5" y="10"/>
                      <a:pt x="176" y="10"/>
                      <a:pt x="176" y="11"/>
                    </a:cubicBezTo>
                    <a:cubicBezTo>
                      <a:pt x="175" y="11"/>
                      <a:pt x="175" y="11"/>
                      <a:pt x="175" y="11"/>
                    </a:cubicBezTo>
                    <a:cubicBezTo>
                      <a:pt x="175" y="11"/>
                      <a:pt x="175" y="11"/>
                      <a:pt x="175" y="11"/>
                    </a:cubicBezTo>
                    <a:cubicBezTo>
                      <a:pt x="174" y="12"/>
                      <a:pt x="174" y="12"/>
                      <a:pt x="174" y="12"/>
                    </a:cubicBezTo>
                    <a:cubicBezTo>
                      <a:pt x="176" y="11"/>
                      <a:pt x="175" y="12"/>
                      <a:pt x="175" y="12"/>
                    </a:cubicBezTo>
                    <a:cubicBezTo>
                      <a:pt x="175" y="12"/>
                      <a:pt x="175" y="12"/>
                      <a:pt x="175" y="12"/>
                    </a:cubicBezTo>
                    <a:cubicBezTo>
                      <a:pt x="175" y="12"/>
                      <a:pt x="176" y="11"/>
                      <a:pt x="176" y="12"/>
                    </a:cubicBezTo>
                    <a:cubicBezTo>
                      <a:pt x="176" y="12"/>
                      <a:pt x="175" y="12"/>
                      <a:pt x="175" y="13"/>
                    </a:cubicBezTo>
                    <a:cubicBezTo>
                      <a:pt x="175" y="13"/>
                      <a:pt x="176" y="13"/>
                      <a:pt x="175" y="13"/>
                    </a:cubicBezTo>
                    <a:cubicBezTo>
                      <a:pt x="177" y="14"/>
                      <a:pt x="177" y="14"/>
                      <a:pt x="177" y="14"/>
                    </a:cubicBezTo>
                    <a:cubicBezTo>
                      <a:pt x="177" y="14"/>
                      <a:pt x="176" y="14"/>
                      <a:pt x="176" y="14"/>
                    </a:cubicBezTo>
                    <a:cubicBezTo>
                      <a:pt x="176" y="14"/>
                      <a:pt x="175" y="15"/>
                      <a:pt x="175" y="15"/>
                    </a:cubicBezTo>
                    <a:cubicBezTo>
                      <a:pt x="175" y="15"/>
                      <a:pt x="174" y="15"/>
                      <a:pt x="175" y="15"/>
                    </a:cubicBezTo>
                    <a:cubicBezTo>
                      <a:pt x="174" y="15"/>
                      <a:pt x="174" y="15"/>
                      <a:pt x="174" y="16"/>
                    </a:cubicBezTo>
                    <a:cubicBezTo>
                      <a:pt x="174" y="15"/>
                      <a:pt x="175" y="15"/>
                      <a:pt x="175" y="15"/>
                    </a:cubicBezTo>
                    <a:cubicBezTo>
                      <a:pt x="176" y="14"/>
                      <a:pt x="175" y="15"/>
                      <a:pt x="176" y="14"/>
                    </a:cubicBezTo>
                    <a:cubicBezTo>
                      <a:pt x="176" y="15"/>
                      <a:pt x="176" y="15"/>
                      <a:pt x="176" y="15"/>
                    </a:cubicBezTo>
                    <a:cubicBezTo>
                      <a:pt x="176" y="15"/>
                      <a:pt x="176" y="16"/>
                      <a:pt x="176" y="16"/>
                    </a:cubicBezTo>
                    <a:cubicBezTo>
                      <a:pt x="176" y="16"/>
                      <a:pt x="177" y="16"/>
                      <a:pt x="177" y="16"/>
                    </a:cubicBezTo>
                    <a:cubicBezTo>
                      <a:pt x="177" y="16"/>
                      <a:pt x="177" y="16"/>
                      <a:pt x="178" y="16"/>
                    </a:cubicBezTo>
                    <a:cubicBezTo>
                      <a:pt x="178" y="16"/>
                      <a:pt x="178" y="16"/>
                      <a:pt x="178" y="16"/>
                    </a:cubicBezTo>
                    <a:cubicBezTo>
                      <a:pt x="177" y="16"/>
                      <a:pt x="177" y="16"/>
                      <a:pt x="177" y="16"/>
                    </a:cubicBezTo>
                    <a:cubicBezTo>
                      <a:pt x="176" y="17"/>
                      <a:pt x="177" y="16"/>
                      <a:pt x="176" y="17"/>
                    </a:cubicBezTo>
                    <a:cubicBezTo>
                      <a:pt x="175" y="17"/>
                      <a:pt x="175" y="16"/>
                      <a:pt x="175" y="16"/>
                    </a:cubicBezTo>
                    <a:cubicBezTo>
                      <a:pt x="174" y="16"/>
                      <a:pt x="175" y="16"/>
                      <a:pt x="174" y="17"/>
                    </a:cubicBezTo>
                    <a:cubicBezTo>
                      <a:pt x="175" y="17"/>
                      <a:pt x="175" y="17"/>
                      <a:pt x="175" y="17"/>
                    </a:cubicBezTo>
                    <a:cubicBezTo>
                      <a:pt x="176" y="17"/>
                      <a:pt x="176" y="17"/>
                      <a:pt x="176" y="17"/>
                    </a:cubicBezTo>
                    <a:cubicBezTo>
                      <a:pt x="177" y="16"/>
                      <a:pt x="176" y="17"/>
                      <a:pt x="176" y="17"/>
                    </a:cubicBezTo>
                    <a:cubicBezTo>
                      <a:pt x="175" y="17"/>
                      <a:pt x="175" y="17"/>
                      <a:pt x="175" y="17"/>
                    </a:cubicBezTo>
                    <a:cubicBezTo>
                      <a:pt x="175" y="17"/>
                      <a:pt x="176" y="17"/>
                      <a:pt x="176" y="17"/>
                    </a:cubicBezTo>
                    <a:cubicBezTo>
                      <a:pt x="175" y="18"/>
                      <a:pt x="176" y="17"/>
                      <a:pt x="175" y="17"/>
                    </a:cubicBezTo>
                    <a:cubicBezTo>
                      <a:pt x="174" y="18"/>
                      <a:pt x="174" y="18"/>
                      <a:pt x="174" y="18"/>
                    </a:cubicBezTo>
                    <a:cubicBezTo>
                      <a:pt x="174" y="18"/>
                      <a:pt x="175" y="18"/>
                      <a:pt x="175" y="18"/>
                    </a:cubicBezTo>
                    <a:cubicBezTo>
                      <a:pt x="174" y="18"/>
                      <a:pt x="174" y="18"/>
                      <a:pt x="174" y="18"/>
                    </a:cubicBezTo>
                    <a:cubicBezTo>
                      <a:pt x="175" y="18"/>
                      <a:pt x="175" y="18"/>
                      <a:pt x="175" y="18"/>
                    </a:cubicBezTo>
                    <a:cubicBezTo>
                      <a:pt x="175" y="18"/>
                      <a:pt x="176" y="18"/>
                      <a:pt x="176" y="18"/>
                    </a:cubicBezTo>
                    <a:cubicBezTo>
                      <a:pt x="177" y="17"/>
                      <a:pt x="176" y="18"/>
                      <a:pt x="176" y="18"/>
                    </a:cubicBezTo>
                    <a:cubicBezTo>
                      <a:pt x="177" y="18"/>
                      <a:pt x="176" y="18"/>
                      <a:pt x="177" y="18"/>
                    </a:cubicBezTo>
                    <a:cubicBezTo>
                      <a:pt x="177" y="17"/>
                      <a:pt x="177" y="18"/>
                      <a:pt x="177" y="18"/>
                    </a:cubicBezTo>
                    <a:cubicBezTo>
                      <a:pt x="177" y="18"/>
                      <a:pt x="177" y="18"/>
                      <a:pt x="176" y="18"/>
                    </a:cubicBezTo>
                    <a:cubicBezTo>
                      <a:pt x="176" y="18"/>
                      <a:pt x="176" y="18"/>
                      <a:pt x="176" y="18"/>
                    </a:cubicBezTo>
                    <a:cubicBezTo>
                      <a:pt x="176" y="18"/>
                      <a:pt x="175" y="19"/>
                      <a:pt x="175" y="19"/>
                    </a:cubicBezTo>
                    <a:cubicBezTo>
                      <a:pt x="174" y="19"/>
                      <a:pt x="176" y="18"/>
                      <a:pt x="175" y="19"/>
                    </a:cubicBezTo>
                    <a:cubicBezTo>
                      <a:pt x="175" y="19"/>
                      <a:pt x="176" y="18"/>
                      <a:pt x="176" y="18"/>
                    </a:cubicBezTo>
                    <a:cubicBezTo>
                      <a:pt x="178" y="18"/>
                      <a:pt x="175" y="19"/>
                      <a:pt x="175" y="19"/>
                    </a:cubicBezTo>
                    <a:cubicBezTo>
                      <a:pt x="176" y="19"/>
                      <a:pt x="177" y="19"/>
                      <a:pt x="178" y="19"/>
                    </a:cubicBezTo>
                    <a:cubicBezTo>
                      <a:pt x="178" y="19"/>
                      <a:pt x="179" y="19"/>
                      <a:pt x="178" y="19"/>
                    </a:cubicBezTo>
                    <a:cubicBezTo>
                      <a:pt x="178" y="19"/>
                      <a:pt x="178" y="19"/>
                      <a:pt x="177" y="19"/>
                    </a:cubicBezTo>
                    <a:cubicBezTo>
                      <a:pt x="177" y="19"/>
                      <a:pt x="177" y="19"/>
                      <a:pt x="177" y="19"/>
                    </a:cubicBezTo>
                    <a:cubicBezTo>
                      <a:pt x="176" y="19"/>
                      <a:pt x="176" y="19"/>
                      <a:pt x="176" y="19"/>
                    </a:cubicBezTo>
                    <a:cubicBezTo>
                      <a:pt x="175" y="20"/>
                      <a:pt x="175" y="20"/>
                      <a:pt x="175" y="20"/>
                    </a:cubicBezTo>
                    <a:cubicBezTo>
                      <a:pt x="176" y="20"/>
                      <a:pt x="176" y="20"/>
                      <a:pt x="176" y="20"/>
                    </a:cubicBezTo>
                    <a:cubicBezTo>
                      <a:pt x="176" y="20"/>
                      <a:pt x="176" y="20"/>
                      <a:pt x="176" y="20"/>
                    </a:cubicBezTo>
                    <a:cubicBezTo>
                      <a:pt x="176" y="20"/>
                      <a:pt x="177" y="20"/>
                      <a:pt x="177" y="20"/>
                    </a:cubicBezTo>
                    <a:cubicBezTo>
                      <a:pt x="177" y="20"/>
                      <a:pt x="176" y="21"/>
                      <a:pt x="176" y="21"/>
                    </a:cubicBezTo>
                    <a:cubicBezTo>
                      <a:pt x="175" y="21"/>
                      <a:pt x="175" y="21"/>
                      <a:pt x="175" y="21"/>
                    </a:cubicBezTo>
                    <a:cubicBezTo>
                      <a:pt x="176" y="21"/>
                      <a:pt x="175" y="21"/>
                      <a:pt x="175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7" y="21"/>
                      <a:pt x="175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2"/>
                      <a:pt x="176" y="22"/>
                      <a:pt x="176" y="22"/>
                    </a:cubicBezTo>
                    <a:cubicBezTo>
                      <a:pt x="176" y="22"/>
                      <a:pt x="177" y="22"/>
                      <a:pt x="176" y="22"/>
                    </a:cubicBezTo>
                    <a:cubicBezTo>
                      <a:pt x="177" y="22"/>
                      <a:pt x="176" y="22"/>
                      <a:pt x="177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6" y="22"/>
                      <a:pt x="177" y="22"/>
                      <a:pt x="177" y="22"/>
                    </a:cubicBezTo>
                    <a:cubicBezTo>
                      <a:pt x="177" y="22"/>
                      <a:pt x="177" y="22"/>
                      <a:pt x="177" y="22"/>
                    </a:cubicBezTo>
                    <a:cubicBezTo>
                      <a:pt x="177" y="22"/>
                      <a:pt x="177" y="22"/>
                      <a:pt x="177" y="22"/>
                    </a:cubicBezTo>
                    <a:cubicBezTo>
                      <a:pt x="176" y="22"/>
                      <a:pt x="177" y="22"/>
                      <a:pt x="177" y="23"/>
                    </a:cubicBezTo>
                    <a:cubicBezTo>
                      <a:pt x="177" y="23"/>
                      <a:pt x="176" y="23"/>
                      <a:pt x="176" y="23"/>
                    </a:cubicBezTo>
                    <a:cubicBezTo>
                      <a:pt x="177" y="22"/>
                      <a:pt x="177" y="23"/>
                      <a:pt x="178" y="23"/>
                    </a:cubicBezTo>
                    <a:cubicBezTo>
                      <a:pt x="178" y="23"/>
                      <a:pt x="177" y="23"/>
                      <a:pt x="176" y="23"/>
                    </a:cubicBezTo>
                    <a:cubicBezTo>
                      <a:pt x="177" y="23"/>
                      <a:pt x="176" y="23"/>
                      <a:pt x="177" y="23"/>
                    </a:cubicBezTo>
                    <a:cubicBezTo>
                      <a:pt x="177" y="23"/>
                      <a:pt x="177" y="23"/>
                      <a:pt x="178" y="23"/>
                    </a:cubicBezTo>
                    <a:cubicBezTo>
                      <a:pt x="178" y="23"/>
                      <a:pt x="177" y="23"/>
                      <a:pt x="177" y="23"/>
                    </a:cubicBezTo>
                    <a:cubicBezTo>
                      <a:pt x="177" y="23"/>
                      <a:pt x="178" y="24"/>
                      <a:pt x="178" y="23"/>
                    </a:cubicBezTo>
                    <a:cubicBezTo>
                      <a:pt x="178" y="23"/>
                      <a:pt x="179" y="24"/>
                      <a:pt x="178" y="24"/>
                    </a:cubicBezTo>
                    <a:cubicBezTo>
                      <a:pt x="178" y="24"/>
                      <a:pt x="178" y="24"/>
                      <a:pt x="177" y="24"/>
                    </a:cubicBezTo>
                    <a:cubicBezTo>
                      <a:pt x="177" y="24"/>
                      <a:pt x="179" y="24"/>
                      <a:pt x="179" y="24"/>
                    </a:cubicBezTo>
                    <a:cubicBezTo>
                      <a:pt x="179" y="24"/>
                      <a:pt x="180" y="24"/>
                      <a:pt x="181" y="24"/>
                    </a:cubicBezTo>
                    <a:cubicBezTo>
                      <a:pt x="181" y="24"/>
                      <a:pt x="180" y="24"/>
                      <a:pt x="180" y="24"/>
                    </a:cubicBezTo>
                    <a:cubicBezTo>
                      <a:pt x="180" y="24"/>
                      <a:pt x="180" y="24"/>
                      <a:pt x="180" y="24"/>
                    </a:cubicBezTo>
                    <a:cubicBezTo>
                      <a:pt x="179" y="24"/>
                      <a:pt x="178" y="24"/>
                      <a:pt x="177" y="24"/>
                    </a:cubicBezTo>
                    <a:cubicBezTo>
                      <a:pt x="178" y="24"/>
                      <a:pt x="178" y="24"/>
                      <a:pt x="178" y="24"/>
                    </a:cubicBezTo>
                    <a:cubicBezTo>
                      <a:pt x="177" y="24"/>
                      <a:pt x="177" y="24"/>
                      <a:pt x="177" y="24"/>
                    </a:cubicBezTo>
                    <a:cubicBezTo>
                      <a:pt x="177" y="24"/>
                      <a:pt x="177" y="25"/>
                      <a:pt x="177" y="25"/>
                    </a:cubicBezTo>
                    <a:cubicBezTo>
                      <a:pt x="178" y="25"/>
                      <a:pt x="177" y="25"/>
                      <a:pt x="177" y="25"/>
                    </a:cubicBezTo>
                    <a:cubicBezTo>
                      <a:pt x="178" y="25"/>
                      <a:pt x="178" y="25"/>
                      <a:pt x="178" y="25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77" y="25"/>
                      <a:pt x="178" y="25"/>
                      <a:pt x="177" y="25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77" y="26"/>
                      <a:pt x="177" y="27"/>
                      <a:pt x="179" y="27"/>
                    </a:cubicBezTo>
                    <a:cubicBezTo>
                      <a:pt x="178" y="27"/>
                      <a:pt x="178" y="27"/>
                      <a:pt x="178" y="28"/>
                    </a:cubicBezTo>
                    <a:cubicBezTo>
                      <a:pt x="178" y="28"/>
                      <a:pt x="178" y="28"/>
                      <a:pt x="178" y="28"/>
                    </a:cubicBezTo>
                    <a:cubicBezTo>
                      <a:pt x="178" y="28"/>
                      <a:pt x="178" y="28"/>
                      <a:pt x="178" y="28"/>
                    </a:cubicBezTo>
                    <a:cubicBezTo>
                      <a:pt x="177" y="28"/>
                      <a:pt x="178" y="28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7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30"/>
                      <a:pt x="178" y="30"/>
                      <a:pt x="178" y="30"/>
                    </a:cubicBezTo>
                    <a:cubicBezTo>
                      <a:pt x="178" y="30"/>
                      <a:pt x="178" y="30"/>
                      <a:pt x="179" y="30"/>
                    </a:cubicBezTo>
                    <a:cubicBezTo>
                      <a:pt x="180" y="30"/>
                      <a:pt x="179" y="30"/>
                      <a:pt x="179" y="30"/>
                    </a:cubicBezTo>
                    <a:cubicBezTo>
                      <a:pt x="178" y="30"/>
                      <a:pt x="178" y="30"/>
                      <a:pt x="178" y="30"/>
                    </a:cubicBezTo>
                    <a:cubicBezTo>
                      <a:pt x="177" y="31"/>
                      <a:pt x="178" y="31"/>
                      <a:pt x="178" y="32"/>
                    </a:cubicBezTo>
                    <a:cubicBezTo>
                      <a:pt x="178" y="32"/>
                      <a:pt x="178" y="32"/>
                      <a:pt x="178" y="32"/>
                    </a:cubicBezTo>
                    <a:cubicBezTo>
                      <a:pt x="178" y="32"/>
                      <a:pt x="178" y="33"/>
                      <a:pt x="178" y="33"/>
                    </a:cubicBezTo>
                    <a:cubicBezTo>
                      <a:pt x="178" y="33"/>
                      <a:pt x="179" y="33"/>
                      <a:pt x="179" y="33"/>
                    </a:cubicBezTo>
                    <a:cubicBezTo>
                      <a:pt x="180" y="34"/>
                      <a:pt x="178" y="33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9" y="34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9" y="35"/>
                      <a:pt x="179" y="35"/>
                      <a:pt x="179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7" y="35"/>
                      <a:pt x="178" y="35"/>
                      <a:pt x="178" y="36"/>
                    </a:cubicBezTo>
                    <a:cubicBezTo>
                      <a:pt x="178" y="35"/>
                      <a:pt x="178" y="35"/>
                      <a:pt x="178" y="36"/>
                    </a:cubicBezTo>
                    <a:cubicBezTo>
                      <a:pt x="178" y="36"/>
                      <a:pt x="178" y="36"/>
                      <a:pt x="179" y="36"/>
                    </a:cubicBezTo>
                    <a:cubicBezTo>
                      <a:pt x="179" y="36"/>
                      <a:pt x="179" y="36"/>
                      <a:pt x="178" y="36"/>
                    </a:cubicBezTo>
                    <a:cubicBezTo>
                      <a:pt x="179" y="36"/>
                      <a:pt x="179" y="36"/>
                      <a:pt x="179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9" y="36"/>
                      <a:pt x="179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5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7"/>
                      <a:pt x="178" y="37"/>
                      <a:pt x="178" y="37"/>
                    </a:cubicBezTo>
                    <a:cubicBezTo>
                      <a:pt x="179" y="36"/>
                      <a:pt x="179" y="36"/>
                      <a:pt x="179" y="36"/>
                    </a:cubicBezTo>
                    <a:cubicBezTo>
                      <a:pt x="179" y="36"/>
                      <a:pt x="179" y="37"/>
                      <a:pt x="179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9" y="37"/>
                      <a:pt x="178" y="37"/>
                      <a:pt x="179" y="37"/>
                    </a:cubicBezTo>
                    <a:cubicBezTo>
                      <a:pt x="178" y="37"/>
                      <a:pt x="178" y="37"/>
                      <a:pt x="178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8" y="37"/>
                      <a:pt x="177" y="37"/>
                      <a:pt x="177" y="37"/>
                    </a:cubicBezTo>
                    <a:cubicBezTo>
                      <a:pt x="178" y="38"/>
                      <a:pt x="178" y="38"/>
                      <a:pt x="178" y="38"/>
                    </a:cubicBezTo>
                    <a:cubicBezTo>
                      <a:pt x="178" y="38"/>
                      <a:pt x="178" y="38"/>
                      <a:pt x="177" y="38"/>
                    </a:cubicBezTo>
                    <a:cubicBezTo>
                      <a:pt x="177" y="38"/>
                      <a:pt x="179" y="38"/>
                      <a:pt x="178" y="39"/>
                    </a:cubicBezTo>
                    <a:cubicBezTo>
                      <a:pt x="178" y="38"/>
                      <a:pt x="178" y="38"/>
                      <a:pt x="177" y="39"/>
                    </a:cubicBezTo>
                    <a:cubicBezTo>
                      <a:pt x="178" y="39"/>
                      <a:pt x="178" y="39"/>
                      <a:pt x="178" y="39"/>
                    </a:cubicBezTo>
                    <a:cubicBezTo>
                      <a:pt x="178" y="39"/>
                      <a:pt x="177" y="39"/>
                      <a:pt x="178" y="38"/>
                    </a:cubicBezTo>
                    <a:cubicBezTo>
                      <a:pt x="178" y="39"/>
                      <a:pt x="178" y="39"/>
                      <a:pt x="178" y="39"/>
                    </a:cubicBezTo>
                    <a:cubicBezTo>
                      <a:pt x="177" y="39"/>
                      <a:pt x="177" y="39"/>
                      <a:pt x="177" y="40"/>
                    </a:cubicBezTo>
                    <a:cubicBezTo>
                      <a:pt x="177" y="40"/>
                      <a:pt x="178" y="41"/>
                      <a:pt x="180" y="43"/>
                    </a:cubicBezTo>
                    <a:cubicBezTo>
                      <a:pt x="180" y="43"/>
                      <a:pt x="180" y="43"/>
                      <a:pt x="180" y="43"/>
                    </a:cubicBezTo>
                    <a:cubicBezTo>
                      <a:pt x="181" y="44"/>
                      <a:pt x="181" y="43"/>
                      <a:pt x="181" y="44"/>
                    </a:cubicBezTo>
                    <a:cubicBezTo>
                      <a:pt x="181" y="43"/>
                      <a:pt x="181" y="43"/>
                      <a:pt x="181" y="43"/>
                    </a:cubicBezTo>
                    <a:cubicBezTo>
                      <a:pt x="181" y="43"/>
                      <a:pt x="181" y="41"/>
                      <a:pt x="181" y="42"/>
                    </a:cubicBezTo>
                    <a:cubicBezTo>
                      <a:pt x="182" y="43"/>
                      <a:pt x="181" y="43"/>
                      <a:pt x="181" y="43"/>
                    </a:cubicBezTo>
                    <a:cubicBezTo>
                      <a:pt x="182" y="44"/>
                      <a:pt x="182" y="42"/>
                      <a:pt x="182" y="43"/>
                    </a:cubicBezTo>
                    <a:cubicBezTo>
                      <a:pt x="182" y="43"/>
                      <a:pt x="182" y="42"/>
                      <a:pt x="182" y="42"/>
                    </a:cubicBezTo>
                    <a:cubicBezTo>
                      <a:pt x="182" y="42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4" y="43"/>
                      <a:pt x="184" y="43"/>
                      <a:pt x="184" y="43"/>
                    </a:cubicBezTo>
                    <a:cubicBezTo>
                      <a:pt x="184" y="42"/>
                      <a:pt x="185" y="43"/>
                      <a:pt x="185" y="42"/>
                    </a:cubicBezTo>
                    <a:cubicBezTo>
                      <a:pt x="185" y="43"/>
                      <a:pt x="185" y="43"/>
                      <a:pt x="185" y="43"/>
                    </a:cubicBezTo>
                    <a:cubicBezTo>
                      <a:pt x="185" y="42"/>
                      <a:pt x="185" y="42"/>
                      <a:pt x="185" y="42"/>
                    </a:cubicBezTo>
                    <a:cubicBezTo>
                      <a:pt x="185" y="42"/>
                      <a:pt x="185" y="42"/>
                      <a:pt x="185" y="42"/>
                    </a:cubicBezTo>
                    <a:cubicBezTo>
                      <a:pt x="185" y="43"/>
                      <a:pt x="185" y="43"/>
                      <a:pt x="185" y="43"/>
                    </a:cubicBezTo>
                    <a:cubicBezTo>
                      <a:pt x="185" y="42"/>
                      <a:pt x="186" y="43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3"/>
                      <a:pt x="186" y="43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6" y="42"/>
                      <a:pt x="186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3"/>
                    </a:cubicBezTo>
                    <a:cubicBezTo>
                      <a:pt x="187" y="43"/>
                      <a:pt x="187" y="43"/>
                      <a:pt x="187" y="43"/>
                    </a:cubicBezTo>
                    <a:cubicBezTo>
                      <a:pt x="187" y="43"/>
                      <a:pt x="187" y="42"/>
                      <a:pt x="187" y="42"/>
                    </a:cubicBezTo>
                    <a:cubicBezTo>
                      <a:pt x="188" y="43"/>
                      <a:pt x="188" y="42"/>
                      <a:pt x="188" y="42"/>
                    </a:cubicBezTo>
                    <a:cubicBezTo>
                      <a:pt x="188" y="42"/>
                      <a:pt x="188" y="42"/>
                      <a:pt x="188" y="42"/>
                    </a:cubicBezTo>
                    <a:cubicBezTo>
                      <a:pt x="189" y="42"/>
                      <a:pt x="189" y="41"/>
                      <a:pt x="189" y="42"/>
                    </a:cubicBezTo>
                    <a:cubicBezTo>
                      <a:pt x="189" y="41"/>
                      <a:pt x="189" y="42"/>
                      <a:pt x="189" y="42"/>
                    </a:cubicBezTo>
                    <a:cubicBezTo>
                      <a:pt x="189" y="42"/>
                      <a:pt x="189" y="42"/>
                      <a:pt x="189" y="42"/>
                    </a:cubicBezTo>
                    <a:cubicBezTo>
                      <a:pt x="189" y="42"/>
                      <a:pt x="190" y="41"/>
                      <a:pt x="190" y="41"/>
                    </a:cubicBezTo>
                    <a:cubicBezTo>
                      <a:pt x="190" y="41"/>
                      <a:pt x="190" y="42"/>
                      <a:pt x="190" y="42"/>
                    </a:cubicBezTo>
                    <a:cubicBezTo>
                      <a:pt x="190" y="42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1"/>
                      <a:pt x="192" y="41"/>
                      <a:pt x="193" y="41"/>
                    </a:cubicBezTo>
                    <a:cubicBezTo>
                      <a:pt x="193" y="40"/>
                      <a:pt x="193" y="40"/>
                      <a:pt x="193" y="40"/>
                    </a:cubicBezTo>
                    <a:cubicBezTo>
                      <a:pt x="193" y="40"/>
                      <a:pt x="193" y="41"/>
                      <a:pt x="193" y="41"/>
                    </a:cubicBezTo>
                    <a:cubicBezTo>
                      <a:pt x="193" y="39"/>
                      <a:pt x="193" y="39"/>
                      <a:pt x="193" y="39"/>
                    </a:cubicBezTo>
                    <a:cubicBezTo>
                      <a:pt x="193" y="39"/>
                      <a:pt x="193" y="40"/>
                      <a:pt x="193" y="40"/>
                    </a:cubicBezTo>
                    <a:cubicBezTo>
                      <a:pt x="194" y="40"/>
                      <a:pt x="194" y="39"/>
                      <a:pt x="194" y="39"/>
                    </a:cubicBezTo>
                    <a:cubicBezTo>
                      <a:pt x="194" y="39"/>
                      <a:pt x="194" y="38"/>
                      <a:pt x="195" y="38"/>
                    </a:cubicBezTo>
                    <a:cubicBezTo>
                      <a:pt x="195" y="39"/>
                      <a:pt x="194" y="38"/>
                      <a:pt x="194" y="39"/>
                    </a:cubicBezTo>
                    <a:cubicBezTo>
                      <a:pt x="195" y="39"/>
                      <a:pt x="195" y="39"/>
                      <a:pt x="195" y="39"/>
                    </a:cubicBezTo>
                    <a:cubicBezTo>
                      <a:pt x="194" y="39"/>
                      <a:pt x="195" y="40"/>
                      <a:pt x="195" y="40"/>
                    </a:cubicBezTo>
                    <a:cubicBezTo>
                      <a:pt x="195" y="40"/>
                      <a:pt x="195" y="40"/>
                      <a:pt x="196" y="40"/>
                    </a:cubicBezTo>
                    <a:cubicBezTo>
                      <a:pt x="195" y="40"/>
                      <a:pt x="196" y="40"/>
                      <a:pt x="196" y="39"/>
                    </a:cubicBezTo>
                    <a:cubicBezTo>
                      <a:pt x="196" y="39"/>
                      <a:pt x="196" y="40"/>
                      <a:pt x="196" y="40"/>
                    </a:cubicBezTo>
                    <a:cubicBezTo>
                      <a:pt x="197" y="40"/>
                      <a:pt x="197" y="40"/>
                      <a:pt x="197" y="40"/>
                    </a:cubicBezTo>
                    <a:cubicBezTo>
                      <a:pt x="197" y="40"/>
                      <a:pt x="197" y="40"/>
                      <a:pt x="197" y="40"/>
                    </a:cubicBezTo>
                    <a:cubicBezTo>
                      <a:pt x="197" y="40"/>
                      <a:pt x="198" y="40"/>
                      <a:pt x="198" y="39"/>
                    </a:cubicBezTo>
                    <a:cubicBezTo>
                      <a:pt x="198" y="40"/>
                      <a:pt x="198" y="40"/>
                      <a:pt x="198" y="40"/>
                    </a:cubicBezTo>
                    <a:cubicBezTo>
                      <a:pt x="199" y="40"/>
                      <a:pt x="198" y="38"/>
                      <a:pt x="199" y="39"/>
                    </a:cubicBezTo>
                    <a:cubicBezTo>
                      <a:pt x="199" y="39"/>
                      <a:pt x="199" y="39"/>
                      <a:pt x="199" y="39"/>
                    </a:cubicBezTo>
                    <a:cubicBezTo>
                      <a:pt x="199" y="39"/>
                      <a:pt x="199" y="40"/>
                      <a:pt x="199" y="39"/>
                    </a:cubicBezTo>
                    <a:cubicBezTo>
                      <a:pt x="199" y="40"/>
                      <a:pt x="199" y="40"/>
                      <a:pt x="199" y="40"/>
                    </a:cubicBezTo>
                    <a:cubicBezTo>
                      <a:pt x="199" y="39"/>
                      <a:pt x="200" y="39"/>
                      <a:pt x="200" y="39"/>
                    </a:cubicBezTo>
                    <a:cubicBezTo>
                      <a:pt x="200" y="40"/>
                      <a:pt x="200" y="40"/>
                      <a:pt x="200" y="40"/>
                    </a:cubicBezTo>
                    <a:cubicBezTo>
                      <a:pt x="200" y="40"/>
                      <a:pt x="200" y="39"/>
                      <a:pt x="200" y="39"/>
                    </a:cubicBezTo>
                    <a:cubicBezTo>
                      <a:pt x="200" y="40"/>
                      <a:pt x="200" y="40"/>
                      <a:pt x="200" y="40"/>
                    </a:cubicBezTo>
                    <a:cubicBezTo>
                      <a:pt x="200" y="39"/>
                      <a:pt x="201" y="39"/>
                      <a:pt x="201" y="39"/>
                    </a:cubicBezTo>
                    <a:cubicBezTo>
                      <a:pt x="201" y="40"/>
                      <a:pt x="201" y="40"/>
                      <a:pt x="201" y="40"/>
                    </a:cubicBezTo>
                    <a:cubicBezTo>
                      <a:pt x="202" y="40"/>
                      <a:pt x="204" y="40"/>
                      <a:pt x="205" y="39"/>
                    </a:cubicBezTo>
                    <a:cubicBezTo>
                      <a:pt x="205" y="40"/>
                      <a:pt x="204" y="40"/>
                      <a:pt x="205" y="40"/>
                    </a:cubicBezTo>
                    <a:cubicBezTo>
                      <a:pt x="205" y="40"/>
                      <a:pt x="205" y="40"/>
                      <a:pt x="205" y="40"/>
                    </a:cubicBezTo>
                    <a:cubicBezTo>
                      <a:pt x="205" y="40"/>
                      <a:pt x="205" y="40"/>
                      <a:pt x="205" y="40"/>
                    </a:cubicBezTo>
                    <a:cubicBezTo>
                      <a:pt x="205" y="40"/>
                      <a:pt x="205" y="40"/>
                      <a:pt x="206" y="40"/>
                    </a:cubicBezTo>
                    <a:cubicBezTo>
                      <a:pt x="206" y="40"/>
                      <a:pt x="206" y="40"/>
                      <a:pt x="206" y="40"/>
                    </a:cubicBezTo>
                    <a:cubicBezTo>
                      <a:pt x="206" y="39"/>
                      <a:pt x="206" y="41"/>
                      <a:pt x="206" y="40"/>
                    </a:cubicBezTo>
                    <a:cubicBezTo>
                      <a:pt x="206" y="40"/>
                      <a:pt x="206" y="40"/>
                      <a:pt x="206" y="40"/>
                    </a:cubicBezTo>
                    <a:cubicBezTo>
                      <a:pt x="206" y="40"/>
                      <a:pt x="206" y="41"/>
                      <a:pt x="207" y="40"/>
                    </a:cubicBezTo>
                    <a:cubicBezTo>
                      <a:pt x="207" y="40"/>
                      <a:pt x="207" y="40"/>
                      <a:pt x="207" y="40"/>
                    </a:cubicBezTo>
                    <a:cubicBezTo>
                      <a:pt x="207" y="41"/>
                      <a:pt x="207" y="39"/>
                      <a:pt x="207" y="40"/>
                    </a:cubicBezTo>
                    <a:cubicBezTo>
                      <a:pt x="208" y="40"/>
                      <a:pt x="208" y="40"/>
                      <a:pt x="208" y="39"/>
                    </a:cubicBezTo>
                    <a:cubicBezTo>
                      <a:pt x="208" y="40"/>
                      <a:pt x="208" y="40"/>
                      <a:pt x="208" y="40"/>
                    </a:cubicBezTo>
                    <a:cubicBezTo>
                      <a:pt x="209" y="40"/>
                      <a:pt x="210" y="40"/>
                      <a:pt x="211" y="39"/>
                    </a:cubicBezTo>
                    <a:cubicBezTo>
                      <a:pt x="211" y="40"/>
                      <a:pt x="211" y="40"/>
                      <a:pt x="211" y="40"/>
                    </a:cubicBezTo>
                    <a:cubicBezTo>
                      <a:pt x="211" y="39"/>
                      <a:pt x="212" y="41"/>
                      <a:pt x="212" y="39"/>
                    </a:cubicBezTo>
                    <a:cubicBezTo>
                      <a:pt x="212" y="38"/>
                      <a:pt x="212" y="38"/>
                      <a:pt x="212" y="38"/>
                    </a:cubicBezTo>
                    <a:cubicBezTo>
                      <a:pt x="212" y="39"/>
                      <a:pt x="212" y="39"/>
                      <a:pt x="212" y="39"/>
                    </a:cubicBezTo>
                    <a:cubicBezTo>
                      <a:pt x="213" y="39"/>
                      <a:pt x="213" y="39"/>
                      <a:pt x="213" y="39"/>
                    </a:cubicBezTo>
                    <a:cubicBezTo>
                      <a:pt x="213" y="39"/>
                      <a:pt x="213" y="39"/>
                      <a:pt x="213" y="39"/>
                    </a:cubicBezTo>
                    <a:cubicBezTo>
                      <a:pt x="213" y="39"/>
                      <a:pt x="214" y="39"/>
                      <a:pt x="214" y="39"/>
                    </a:cubicBezTo>
                    <a:cubicBezTo>
                      <a:pt x="214" y="39"/>
                      <a:pt x="214" y="39"/>
                      <a:pt x="214" y="39"/>
                    </a:cubicBezTo>
                    <a:cubicBezTo>
                      <a:pt x="215" y="40"/>
                      <a:pt x="216" y="41"/>
                      <a:pt x="217" y="40"/>
                    </a:cubicBezTo>
                    <a:cubicBezTo>
                      <a:pt x="217" y="40"/>
                      <a:pt x="217" y="41"/>
                      <a:pt x="217" y="41"/>
                    </a:cubicBezTo>
                    <a:cubicBezTo>
                      <a:pt x="218" y="40"/>
                      <a:pt x="219" y="41"/>
                      <a:pt x="220" y="41"/>
                    </a:cubicBezTo>
                    <a:cubicBezTo>
                      <a:pt x="220" y="47"/>
                      <a:pt x="220" y="47"/>
                      <a:pt x="220" y="47"/>
                    </a:cubicBezTo>
                    <a:cubicBezTo>
                      <a:pt x="221" y="61"/>
                      <a:pt x="221" y="61"/>
                      <a:pt x="221" y="61"/>
                    </a:cubicBezTo>
                    <a:cubicBezTo>
                      <a:pt x="222" y="71"/>
                      <a:pt x="223" y="81"/>
                      <a:pt x="223" y="91"/>
                    </a:cubicBezTo>
                    <a:cubicBezTo>
                      <a:pt x="224" y="95"/>
                      <a:pt x="223" y="99"/>
                      <a:pt x="224" y="102"/>
                    </a:cubicBezTo>
                    <a:cubicBezTo>
                      <a:pt x="223" y="102"/>
                      <a:pt x="223" y="102"/>
                      <a:pt x="223" y="102"/>
                    </a:cubicBezTo>
                    <a:cubicBezTo>
                      <a:pt x="224" y="105"/>
                      <a:pt x="223" y="106"/>
                      <a:pt x="222" y="110"/>
                    </a:cubicBezTo>
                    <a:cubicBezTo>
                      <a:pt x="223" y="110"/>
                      <a:pt x="222" y="111"/>
                      <a:pt x="223" y="111"/>
                    </a:cubicBezTo>
                    <a:cubicBezTo>
                      <a:pt x="223" y="112"/>
                      <a:pt x="221" y="113"/>
                      <a:pt x="221" y="115"/>
                    </a:cubicBezTo>
                    <a:cubicBezTo>
                      <a:pt x="221" y="115"/>
                      <a:pt x="222" y="115"/>
                      <a:pt x="222" y="116"/>
                    </a:cubicBezTo>
                    <a:cubicBezTo>
                      <a:pt x="221" y="121"/>
                      <a:pt x="221" y="115"/>
                      <a:pt x="219" y="121"/>
                    </a:cubicBezTo>
                    <a:cubicBezTo>
                      <a:pt x="219" y="122"/>
                      <a:pt x="218" y="125"/>
                      <a:pt x="217" y="126"/>
                    </a:cubicBezTo>
                    <a:cubicBezTo>
                      <a:pt x="218" y="126"/>
                      <a:pt x="217" y="127"/>
                      <a:pt x="217" y="128"/>
                    </a:cubicBezTo>
                    <a:cubicBezTo>
                      <a:pt x="214" y="128"/>
                      <a:pt x="214" y="128"/>
                      <a:pt x="214" y="128"/>
                    </a:cubicBezTo>
                    <a:cubicBezTo>
                      <a:pt x="210" y="130"/>
                      <a:pt x="206" y="131"/>
                      <a:pt x="201" y="132"/>
                    </a:cubicBezTo>
                    <a:cubicBezTo>
                      <a:pt x="202" y="132"/>
                      <a:pt x="202" y="133"/>
                      <a:pt x="201" y="133"/>
                    </a:cubicBezTo>
                    <a:cubicBezTo>
                      <a:pt x="200" y="132"/>
                      <a:pt x="199" y="134"/>
                      <a:pt x="197" y="134"/>
                    </a:cubicBezTo>
                    <a:cubicBezTo>
                      <a:pt x="197" y="134"/>
                      <a:pt x="198" y="134"/>
                      <a:pt x="198" y="133"/>
                    </a:cubicBezTo>
                    <a:cubicBezTo>
                      <a:pt x="194" y="134"/>
                      <a:pt x="191" y="135"/>
                      <a:pt x="187" y="136"/>
                    </a:cubicBezTo>
                    <a:cubicBezTo>
                      <a:pt x="184" y="137"/>
                      <a:pt x="180" y="137"/>
                      <a:pt x="178" y="138"/>
                    </a:cubicBezTo>
                    <a:cubicBezTo>
                      <a:pt x="178" y="138"/>
                      <a:pt x="176" y="138"/>
                      <a:pt x="175" y="138"/>
                    </a:cubicBezTo>
                    <a:cubicBezTo>
                      <a:pt x="173" y="140"/>
                      <a:pt x="168" y="139"/>
                      <a:pt x="165" y="140"/>
                    </a:cubicBezTo>
                    <a:cubicBezTo>
                      <a:pt x="165" y="140"/>
                      <a:pt x="165" y="140"/>
                      <a:pt x="165" y="140"/>
                    </a:cubicBezTo>
                    <a:cubicBezTo>
                      <a:pt x="156" y="142"/>
                      <a:pt x="145" y="143"/>
                      <a:pt x="135" y="144"/>
                    </a:cubicBezTo>
                    <a:cubicBezTo>
                      <a:pt x="130" y="145"/>
                      <a:pt x="123" y="144"/>
                      <a:pt x="117" y="144"/>
                    </a:cubicBezTo>
                    <a:cubicBezTo>
                      <a:pt x="116" y="144"/>
                      <a:pt x="117" y="145"/>
                      <a:pt x="116" y="145"/>
                    </a:cubicBezTo>
                    <a:cubicBezTo>
                      <a:pt x="114" y="145"/>
                      <a:pt x="116" y="144"/>
                      <a:pt x="115" y="144"/>
                    </a:cubicBezTo>
                    <a:cubicBezTo>
                      <a:pt x="112" y="145"/>
                      <a:pt x="108" y="144"/>
                      <a:pt x="104" y="144"/>
                    </a:cubicBezTo>
                    <a:cubicBezTo>
                      <a:pt x="104" y="144"/>
                      <a:pt x="103" y="144"/>
                      <a:pt x="103" y="145"/>
                    </a:cubicBezTo>
                    <a:cubicBezTo>
                      <a:pt x="99" y="144"/>
                      <a:pt x="93" y="145"/>
                      <a:pt x="89" y="144"/>
                    </a:cubicBezTo>
                    <a:cubicBezTo>
                      <a:pt x="90" y="145"/>
                      <a:pt x="86" y="144"/>
                      <a:pt x="84" y="144"/>
                    </a:cubicBezTo>
                    <a:cubicBezTo>
                      <a:pt x="83" y="144"/>
                      <a:pt x="83" y="144"/>
                      <a:pt x="84" y="143"/>
                    </a:cubicBezTo>
                    <a:cubicBezTo>
                      <a:pt x="80" y="143"/>
                      <a:pt x="79" y="143"/>
                      <a:pt x="75" y="143"/>
                    </a:cubicBezTo>
                    <a:cubicBezTo>
                      <a:pt x="73" y="143"/>
                      <a:pt x="72" y="143"/>
                      <a:pt x="70" y="143"/>
                    </a:cubicBezTo>
                    <a:cubicBezTo>
                      <a:pt x="69" y="142"/>
                      <a:pt x="66" y="142"/>
                      <a:pt x="64" y="141"/>
                    </a:cubicBezTo>
                    <a:cubicBezTo>
                      <a:pt x="64" y="142"/>
                      <a:pt x="61" y="142"/>
                      <a:pt x="59" y="142"/>
                    </a:cubicBezTo>
                    <a:cubicBezTo>
                      <a:pt x="60" y="141"/>
                      <a:pt x="60" y="141"/>
                      <a:pt x="60" y="141"/>
                    </a:cubicBezTo>
                    <a:cubicBezTo>
                      <a:pt x="53" y="140"/>
                      <a:pt x="44" y="138"/>
                      <a:pt x="36" y="137"/>
                    </a:cubicBezTo>
                    <a:cubicBezTo>
                      <a:pt x="35" y="137"/>
                      <a:pt x="35" y="137"/>
                      <a:pt x="35" y="137"/>
                    </a:cubicBezTo>
                    <a:cubicBezTo>
                      <a:pt x="27" y="136"/>
                      <a:pt x="19" y="133"/>
                      <a:pt x="11" y="132"/>
                    </a:cubicBezTo>
                    <a:cubicBezTo>
                      <a:pt x="11" y="133"/>
                      <a:pt x="11" y="133"/>
                      <a:pt x="10" y="132"/>
                    </a:cubicBezTo>
                    <a:cubicBezTo>
                      <a:pt x="11" y="132"/>
                      <a:pt x="11" y="131"/>
                      <a:pt x="11" y="131"/>
                    </a:cubicBezTo>
                    <a:cubicBezTo>
                      <a:pt x="11" y="128"/>
                      <a:pt x="11" y="127"/>
                      <a:pt x="11" y="125"/>
                    </a:cubicBezTo>
                    <a:cubicBezTo>
                      <a:pt x="12" y="124"/>
                      <a:pt x="12" y="123"/>
                      <a:pt x="12" y="123"/>
                    </a:cubicBezTo>
                    <a:cubicBezTo>
                      <a:pt x="14" y="119"/>
                      <a:pt x="15" y="116"/>
                      <a:pt x="15" y="113"/>
                    </a:cubicBezTo>
                    <a:cubicBezTo>
                      <a:pt x="15" y="113"/>
                      <a:pt x="15" y="113"/>
                      <a:pt x="15" y="113"/>
                    </a:cubicBezTo>
                    <a:cubicBezTo>
                      <a:pt x="16" y="110"/>
                      <a:pt x="16" y="106"/>
                      <a:pt x="17" y="102"/>
                    </a:cubicBezTo>
                    <a:cubicBezTo>
                      <a:pt x="16" y="101"/>
                      <a:pt x="17" y="98"/>
                      <a:pt x="16" y="100"/>
                    </a:cubicBezTo>
                    <a:cubicBezTo>
                      <a:pt x="16" y="98"/>
                      <a:pt x="17" y="99"/>
                      <a:pt x="17" y="97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8" y="91"/>
                      <a:pt x="19" y="85"/>
                      <a:pt x="19" y="78"/>
                    </a:cubicBezTo>
                    <a:cubicBezTo>
                      <a:pt x="20" y="76"/>
                      <a:pt x="19" y="71"/>
                      <a:pt x="20" y="67"/>
                    </a:cubicBezTo>
                    <a:cubicBezTo>
                      <a:pt x="20" y="65"/>
                      <a:pt x="20" y="61"/>
                      <a:pt x="19" y="59"/>
                    </a:cubicBezTo>
                    <a:cubicBezTo>
                      <a:pt x="20" y="59"/>
                      <a:pt x="20" y="59"/>
                      <a:pt x="20" y="59"/>
                    </a:cubicBezTo>
                    <a:cubicBezTo>
                      <a:pt x="20" y="56"/>
                      <a:pt x="20" y="51"/>
                      <a:pt x="20" y="47"/>
                    </a:cubicBezTo>
                    <a:cubicBezTo>
                      <a:pt x="20" y="45"/>
                      <a:pt x="19" y="45"/>
                      <a:pt x="19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19" y="41"/>
                      <a:pt x="18" y="40"/>
                      <a:pt x="17" y="39"/>
                    </a:cubicBezTo>
                    <a:cubicBezTo>
                      <a:pt x="17" y="38"/>
                      <a:pt x="17" y="38"/>
                      <a:pt x="17" y="36"/>
                    </a:cubicBezTo>
                    <a:cubicBezTo>
                      <a:pt x="18" y="38"/>
                      <a:pt x="18" y="39"/>
                      <a:pt x="19" y="40"/>
                    </a:cubicBezTo>
                    <a:cubicBezTo>
                      <a:pt x="19" y="37"/>
                      <a:pt x="18" y="35"/>
                      <a:pt x="18" y="33"/>
                    </a:cubicBezTo>
                    <a:cubicBezTo>
                      <a:pt x="18" y="31"/>
                      <a:pt x="18" y="29"/>
                      <a:pt x="17" y="29"/>
                    </a:cubicBezTo>
                    <a:cubicBezTo>
                      <a:pt x="17" y="30"/>
                      <a:pt x="17" y="28"/>
                      <a:pt x="18" y="29"/>
                    </a:cubicBezTo>
                    <a:cubicBezTo>
                      <a:pt x="17" y="27"/>
                      <a:pt x="17" y="26"/>
                      <a:pt x="17" y="25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6" y="26"/>
                      <a:pt x="16" y="24"/>
                      <a:pt x="15" y="25"/>
                    </a:cubicBezTo>
                    <a:cubicBezTo>
                      <a:pt x="16" y="25"/>
                      <a:pt x="16" y="25"/>
                      <a:pt x="16" y="26"/>
                    </a:cubicBezTo>
                    <a:cubicBezTo>
                      <a:pt x="15" y="26"/>
                      <a:pt x="15" y="23"/>
                      <a:pt x="15" y="23"/>
                    </a:cubicBezTo>
                    <a:cubicBezTo>
                      <a:pt x="16" y="22"/>
                      <a:pt x="16" y="24"/>
                      <a:pt x="16" y="23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20"/>
                      <a:pt x="15" y="21"/>
                      <a:pt x="14" y="21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5" y="25"/>
                      <a:pt x="15" y="27"/>
                      <a:pt x="16" y="30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31"/>
                      <a:pt x="17" y="33"/>
                      <a:pt x="17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5"/>
                      <a:pt x="16" y="35"/>
                      <a:pt x="16" y="36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7" y="36"/>
                      <a:pt x="16" y="4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43"/>
                      <a:pt x="17" y="40"/>
                      <a:pt x="17" y="41"/>
                    </a:cubicBezTo>
                    <a:cubicBezTo>
                      <a:pt x="17" y="43"/>
                      <a:pt x="16" y="42"/>
                      <a:pt x="16" y="44"/>
                    </a:cubicBezTo>
                    <a:cubicBezTo>
                      <a:pt x="16" y="46"/>
                      <a:pt x="17" y="51"/>
                      <a:pt x="16" y="54"/>
                    </a:cubicBezTo>
                    <a:cubicBezTo>
                      <a:pt x="16" y="56"/>
                      <a:pt x="17" y="59"/>
                      <a:pt x="17" y="61"/>
                    </a:cubicBezTo>
                    <a:cubicBezTo>
                      <a:pt x="17" y="63"/>
                      <a:pt x="16" y="61"/>
                      <a:pt x="16" y="63"/>
                    </a:cubicBezTo>
                    <a:cubicBezTo>
                      <a:pt x="16" y="63"/>
                      <a:pt x="16" y="63"/>
                      <a:pt x="16" y="63"/>
                    </a:cubicBezTo>
                    <a:cubicBezTo>
                      <a:pt x="16" y="63"/>
                      <a:pt x="15" y="67"/>
                      <a:pt x="16" y="65"/>
                    </a:cubicBezTo>
                    <a:cubicBezTo>
                      <a:pt x="16" y="68"/>
                      <a:pt x="16" y="72"/>
                      <a:pt x="16" y="75"/>
                    </a:cubicBezTo>
                    <a:cubicBezTo>
                      <a:pt x="16" y="74"/>
                      <a:pt x="15" y="74"/>
                      <a:pt x="15" y="75"/>
                    </a:cubicBezTo>
                    <a:cubicBezTo>
                      <a:pt x="15" y="76"/>
                      <a:pt x="15" y="79"/>
                      <a:pt x="15" y="82"/>
                    </a:cubicBezTo>
                    <a:cubicBezTo>
                      <a:pt x="16" y="82"/>
                      <a:pt x="16" y="81"/>
                      <a:pt x="16" y="81"/>
                    </a:cubicBezTo>
                    <a:cubicBezTo>
                      <a:pt x="16" y="81"/>
                      <a:pt x="17" y="82"/>
                      <a:pt x="16" y="83"/>
                    </a:cubicBezTo>
                    <a:cubicBezTo>
                      <a:pt x="16" y="83"/>
                      <a:pt x="15" y="83"/>
                      <a:pt x="15" y="85"/>
                    </a:cubicBezTo>
                    <a:cubicBezTo>
                      <a:pt x="14" y="85"/>
                      <a:pt x="15" y="81"/>
                      <a:pt x="14" y="82"/>
                    </a:cubicBezTo>
                    <a:cubicBezTo>
                      <a:pt x="13" y="81"/>
                      <a:pt x="14" y="77"/>
                      <a:pt x="14" y="76"/>
                    </a:cubicBezTo>
                    <a:cubicBezTo>
                      <a:pt x="14" y="74"/>
                      <a:pt x="14" y="77"/>
                      <a:pt x="13" y="77"/>
                    </a:cubicBezTo>
                    <a:cubicBezTo>
                      <a:pt x="13" y="79"/>
                      <a:pt x="13" y="80"/>
                      <a:pt x="13" y="83"/>
                    </a:cubicBezTo>
                    <a:cubicBezTo>
                      <a:pt x="14" y="83"/>
                      <a:pt x="14" y="82"/>
                      <a:pt x="14" y="83"/>
                    </a:cubicBezTo>
                    <a:cubicBezTo>
                      <a:pt x="15" y="86"/>
                      <a:pt x="13" y="87"/>
                      <a:pt x="13" y="87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13" y="88"/>
                      <a:pt x="13" y="88"/>
                      <a:pt x="13" y="90"/>
                    </a:cubicBezTo>
                    <a:cubicBezTo>
                      <a:pt x="12" y="91"/>
                      <a:pt x="13" y="87"/>
                      <a:pt x="12" y="87"/>
                    </a:cubicBezTo>
                    <a:cubicBezTo>
                      <a:pt x="11" y="88"/>
                      <a:pt x="11" y="88"/>
                      <a:pt x="11" y="88"/>
                    </a:cubicBezTo>
                    <a:cubicBezTo>
                      <a:pt x="11" y="91"/>
                      <a:pt x="12" y="89"/>
                      <a:pt x="12" y="92"/>
                    </a:cubicBezTo>
                    <a:cubicBezTo>
                      <a:pt x="11" y="91"/>
                      <a:pt x="11" y="91"/>
                      <a:pt x="11" y="91"/>
                    </a:cubicBezTo>
                    <a:cubicBezTo>
                      <a:pt x="11" y="93"/>
                      <a:pt x="11" y="93"/>
                      <a:pt x="11" y="93"/>
                    </a:cubicBezTo>
                    <a:cubicBezTo>
                      <a:pt x="12" y="93"/>
                      <a:pt x="12" y="93"/>
                      <a:pt x="12" y="91"/>
                    </a:cubicBezTo>
                    <a:cubicBezTo>
                      <a:pt x="13" y="92"/>
                      <a:pt x="12" y="93"/>
                      <a:pt x="12" y="95"/>
                    </a:cubicBezTo>
                    <a:cubicBezTo>
                      <a:pt x="13" y="96"/>
                      <a:pt x="12" y="94"/>
                      <a:pt x="13" y="94"/>
                    </a:cubicBezTo>
                    <a:cubicBezTo>
                      <a:pt x="14" y="94"/>
                      <a:pt x="13" y="96"/>
                      <a:pt x="13" y="97"/>
                    </a:cubicBezTo>
                    <a:cubicBezTo>
                      <a:pt x="13" y="99"/>
                      <a:pt x="12" y="98"/>
                      <a:pt x="12" y="99"/>
                    </a:cubicBezTo>
                    <a:cubicBezTo>
                      <a:pt x="12" y="98"/>
                      <a:pt x="12" y="97"/>
                      <a:pt x="12" y="97"/>
                    </a:cubicBezTo>
                    <a:cubicBezTo>
                      <a:pt x="12" y="94"/>
                      <a:pt x="11" y="98"/>
                      <a:pt x="11" y="96"/>
                    </a:cubicBezTo>
                    <a:cubicBezTo>
                      <a:pt x="10" y="98"/>
                      <a:pt x="11" y="98"/>
                      <a:pt x="11" y="99"/>
                    </a:cubicBezTo>
                    <a:cubicBezTo>
                      <a:pt x="11" y="99"/>
                      <a:pt x="11" y="100"/>
                      <a:pt x="12" y="99"/>
                    </a:cubicBezTo>
                    <a:cubicBezTo>
                      <a:pt x="13" y="103"/>
                      <a:pt x="10" y="101"/>
                      <a:pt x="10" y="104"/>
                    </a:cubicBezTo>
                    <a:cubicBezTo>
                      <a:pt x="11" y="104"/>
                      <a:pt x="11" y="109"/>
                      <a:pt x="12" y="107"/>
                    </a:cubicBezTo>
                    <a:cubicBezTo>
                      <a:pt x="12" y="108"/>
                      <a:pt x="12" y="109"/>
                      <a:pt x="12" y="110"/>
                    </a:cubicBezTo>
                    <a:cubicBezTo>
                      <a:pt x="11" y="108"/>
                      <a:pt x="11" y="111"/>
                      <a:pt x="11" y="109"/>
                    </a:cubicBezTo>
                    <a:cubicBezTo>
                      <a:pt x="10" y="110"/>
                      <a:pt x="10" y="110"/>
                      <a:pt x="10" y="110"/>
                    </a:cubicBezTo>
                    <a:cubicBezTo>
                      <a:pt x="10" y="108"/>
                      <a:pt x="10" y="108"/>
                      <a:pt x="10" y="108"/>
                    </a:cubicBezTo>
                    <a:cubicBezTo>
                      <a:pt x="9" y="110"/>
                      <a:pt x="8" y="112"/>
                      <a:pt x="8" y="112"/>
                    </a:cubicBezTo>
                    <a:cubicBezTo>
                      <a:pt x="8" y="114"/>
                      <a:pt x="9" y="112"/>
                      <a:pt x="8" y="114"/>
                    </a:cubicBezTo>
                    <a:cubicBezTo>
                      <a:pt x="8" y="113"/>
                      <a:pt x="8" y="114"/>
                      <a:pt x="7" y="115"/>
                    </a:cubicBezTo>
                    <a:cubicBezTo>
                      <a:pt x="8" y="113"/>
                      <a:pt x="8" y="115"/>
                      <a:pt x="8" y="116"/>
                    </a:cubicBezTo>
                    <a:cubicBezTo>
                      <a:pt x="8" y="118"/>
                      <a:pt x="7" y="119"/>
                      <a:pt x="7" y="119"/>
                    </a:cubicBezTo>
                    <a:cubicBezTo>
                      <a:pt x="7" y="117"/>
                      <a:pt x="7" y="117"/>
                      <a:pt x="7" y="117"/>
                    </a:cubicBezTo>
                    <a:cubicBezTo>
                      <a:pt x="7" y="119"/>
                      <a:pt x="6" y="118"/>
                      <a:pt x="6" y="119"/>
                    </a:cubicBezTo>
                    <a:cubicBezTo>
                      <a:pt x="6" y="120"/>
                      <a:pt x="7" y="121"/>
                      <a:pt x="7" y="121"/>
                    </a:cubicBezTo>
                    <a:cubicBezTo>
                      <a:pt x="7" y="122"/>
                      <a:pt x="6" y="123"/>
                      <a:pt x="6" y="123"/>
                    </a:cubicBezTo>
                    <a:cubicBezTo>
                      <a:pt x="6" y="121"/>
                      <a:pt x="6" y="121"/>
                      <a:pt x="6" y="121"/>
                    </a:cubicBezTo>
                    <a:cubicBezTo>
                      <a:pt x="6" y="124"/>
                      <a:pt x="5" y="122"/>
                      <a:pt x="5" y="124"/>
                    </a:cubicBezTo>
                    <a:cubicBezTo>
                      <a:pt x="5" y="125"/>
                      <a:pt x="5" y="125"/>
                      <a:pt x="5" y="125"/>
                    </a:cubicBezTo>
                    <a:cubicBezTo>
                      <a:pt x="5" y="125"/>
                      <a:pt x="5" y="125"/>
                      <a:pt x="5" y="125"/>
                    </a:cubicBezTo>
                    <a:cubicBezTo>
                      <a:pt x="5" y="125"/>
                      <a:pt x="4" y="127"/>
                      <a:pt x="4" y="127"/>
                    </a:cubicBezTo>
                    <a:cubicBezTo>
                      <a:pt x="4" y="127"/>
                      <a:pt x="4" y="127"/>
                      <a:pt x="4" y="127"/>
                    </a:cubicBezTo>
                    <a:cubicBezTo>
                      <a:pt x="4" y="128"/>
                      <a:pt x="4" y="130"/>
                      <a:pt x="3" y="131"/>
                    </a:cubicBezTo>
                    <a:cubicBezTo>
                      <a:pt x="4" y="130"/>
                      <a:pt x="4" y="130"/>
                      <a:pt x="5" y="128"/>
                    </a:cubicBezTo>
                    <a:cubicBezTo>
                      <a:pt x="5" y="127"/>
                      <a:pt x="5" y="130"/>
                      <a:pt x="5" y="130"/>
                    </a:cubicBezTo>
                    <a:cubicBezTo>
                      <a:pt x="5" y="131"/>
                      <a:pt x="0" y="129"/>
                      <a:pt x="7" y="137"/>
                    </a:cubicBezTo>
                    <a:cubicBezTo>
                      <a:pt x="9" y="138"/>
                      <a:pt x="9" y="138"/>
                      <a:pt x="9" y="138"/>
                    </a:cubicBezTo>
                    <a:cubicBezTo>
                      <a:pt x="9" y="138"/>
                      <a:pt x="9" y="138"/>
                      <a:pt x="9" y="138"/>
                    </a:cubicBezTo>
                    <a:cubicBezTo>
                      <a:pt x="10" y="139"/>
                      <a:pt x="12" y="138"/>
                      <a:pt x="13" y="139"/>
                    </a:cubicBezTo>
                    <a:cubicBezTo>
                      <a:pt x="12" y="139"/>
                      <a:pt x="12" y="140"/>
                      <a:pt x="13" y="140"/>
                    </a:cubicBezTo>
                    <a:cubicBezTo>
                      <a:pt x="12" y="139"/>
                      <a:pt x="16" y="139"/>
                      <a:pt x="15" y="139"/>
                    </a:cubicBezTo>
                    <a:cubicBezTo>
                      <a:pt x="18" y="139"/>
                      <a:pt x="15" y="140"/>
                      <a:pt x="15" y="140"/>
                    </a:cubicBezTo>
                    <a:cubicBezTo>
                      <a:pt x="17" y="140"/>
                      <a:pt x="18" y="141"/>
                      <a:pt x="19" y="141"/>
                    </a:cubicBezTo>
                    <a:cubicBezTo>
                      <a:pt x="17" y="140"/>
                      <a:pt x="19" y="140"/>
                      <a:pt x="20" y="140"/>
                    </a:cubicBezTo>
                    <a:cubicBezTo>
                      <a:pt x="22" y="141"/>
                      <a:pt x="19" y="140"/>
                      <a:pt x="21" y="141"/>
                    </a:cubicBezTo>
                    <a:cubicBezTo>
                      <a:pt x="22" y="141"/>
                      <a:pt x="23" y="141"/>
                      <a:pt x="22" y="140"/>
                    </a:cubicBezTo>
                    <a:cubicBezTo>
                      <a:pt x="23" y="141"/>
                      <a:pt x="25" y="140"/>
                      <a:pt x="26" y="141"/>
                    </a:cubicBezTo>
                    <a:cubicBezTo>
                      <a:pt x="26" y="142"/>
                      <a:pt x="23" y="141"/>
                      <a:pt x="24" y="141"/>
                    </a:cubicBezTo>
                    <a:cubicBezTo>
                      <a:pt x="27" y="142"/>
                      <a:pt x="26" y="140"/>
                      <a:pt x="29" y="141"/>
                    </a:cubicBezTo>
                    <a:cubicBezTo>
                      <a:pt x="27" y="140"/>
                      <a:pt x="29" y="139"/>
                      <a:pt x="30" y="139"/>
                    </a:cubicBezTo>
                    <a:cubicBezTo>
                      <a:pt x="33" y="140"/>
                      <a:pt x="29" y="139"/>
                      <a:pt x="30" y="140"/>
                    </a:cubicBezTo>
                    <a:cubicBezTo>
                      <a:pt x="31" y="140"/>
                      <a:pt x="31" y="140"/>
                      <a:pt x="31" y="140"/>
                    </a:cubicBezTo>
                    <a:cubicBezTo>
                      <a:pt x="33" y="142"/>
                      <a:pt x="27" y="141"/>
                      <a:pt x="29" y="142"/>
                    </a:cubicBezTo>
                    <a:cubicBezTo>
                      <a:pt x="30" y="142"/>
                      <a:pt x="30" y="142"/>
                      <a:pt x="30" y="142"/>
                    </a:cubicBezTo>
                    <a:cubicBezTo>
                      <a:pt x="30" y="143"/>
                      <a:pt x="29" y="143"/>
                      <a:pt x="30" y="143"/>
                    </a:cubicBezTo>
                    <a:cubicBezTo>
                      <a:pt x="30" y="143"/>
                      <a:pt x="33" y="144"/>
                      <a:pt x="33" y="144"/>
                    </a:cubicBezTo>
                    <a:cubicBezTo>
                      <a:pt x="34" y="143"/>
                      <a:pt x="32" y="144"/>
                      <a:pt x="32" y="143"/>
                    </a:cubicBezTo>
                    <a:cubicBezTo>
                      <a:pt x="34" y="143"/>
                      <a:pt x="35" y="143"/>
                      <a:pt x="37" y="144"/>
                    </a:cubicBezTo>
                    <a:cubicBezTo>
                      <a:pt x="36" y="144"/>
                      <a:pt x="37" y="144"/>
                      <a:pt x="37" y="145"/>
                    </a:cubicBezTo>
                    <a:cubicBezTo>
                      <a:pt x="38" y="145"/>
                      <a:pt x="37" y="144"/>
                      <a:pt x="39" y="145"/>
                    </a:cubicBezTo>
                    <a:cubicBezTo>
                      <a:pt x="38" y="145"/>
                      <a:pt x="38" y="145"/>
                      <a:pt x="38" y="145"/>
                    </a:cubicBezTo>
                    <a:cubicBezTo>
                      <a:pt x="44" y="146"/>
                      <a:pt x="52" y="147"/>
                      <a:pt x="57" y="147"/>
                    </a:cubicBezTo>
                    <a:cubicBezTo>
                      <a:pt x="58" y="147"/>
                      <a:pt x="60" y="148"/>
                      <a:pt x="63" y="149"/>
                    </a:cubicBezTo>
                    <a:cubicBezTo>
                      <a:pt x="62" y="148"/>
                      <a:pt x="63" y="148"/>
                      <a:pt x="64" y="148"/>
                    </a:cubicBezTo>
                    <a:cubicBezTo>
                      <a:pt x="65" y="149"/>
                      <a:pt x="65" y="149"/>
                      <a:pt x="65" y="149"/>
                    </a:cubicBezTo>
                    <a:cubicBezTo>
                      <a:pt x="67" y="150"/>
                      <a:pt x="69" y="149"/>
                      <a:pt x="71" y="149"/>
                    </a:cubicBezTo>
                    <a:cubicBezTo>
                      <a:pt x="71" y="150"/>
                      <a:pt x="71" y="150"/>
                      <a:pt x="71" y="150"/>
                    </a:cubicBezTo>
                    <a:cubicBezTo>
                      <a:pt x="73" y="150"/>
                      <a:pt x="73" y="149"/>
                      <a:pt x="73" y="149"/>
                    </a:cubicBezTo>
                    <a:cubicBezTo>
                      <a:pt x="74" y="150"/>
                      <a:pt x="74" y="150"/>
                      <a:pt x="74" y="150"/>
                    </a:cubicBezTo>
                    <a:cubicBezTo>
                      <a:pt x="75" y="149"/>
                      <a:pt x="75" y="149"/>
                      <a:pt x="75" y="149"/>
                    </a:cubicBezTo>
                    <a:cubicBezTo>
                      <a:pt x="76" y="149"/>
                      <a:pt x="78" y="149"/>
                      <a:pt x="78" y="150"/>
                    </a:cubicBezTo>
                    <a:cubicBezTo>
                      <a:pt x="79" y="150"/>
                      <a:pt x="79" y="150"/>
                      <a:pt x="78" y="150"/>
                    </a:cubicBezTo>
                    <a:cubicBezTo>
                      <a:pt x="80" y="150"/>
                      <a:pt x="84" y="151"/>
                      <a:pt x="87" y="151"/>
                    </a:cubicBezTo>
                    <a:cubicBezTo>
                      <a:pt x="86" y="150"/>
                      <a:pt x="86" y="150"/>
                      <a:pt x="86" y="150"/>
                    </a:cubicBezTo>
                    <a:cubicBezTo>
                      <a:pt x="86" y="149"/>
                      <a:pt x="86" y="150"/>
                      <a:pt x="88" y="149"/>
                    </a:cubicBezTo>
                    <a:cubicBezTo>
                      <a:pt x="88" y="150"/>
                      <a:pt x="89" y="150"/>
                      <a:pt x="88" y="150"/>
                    </a:cubicBezTo>
                    <a:cubicBezTo>
                      <a:pt x="91" y="152"/>
                      <a:pt x="96" y="151"/>
                      <a:pt x="101" y="152"/>
                    </a:cubicBezTo>
                    <a:cubicBezTo>
                      <a:pt x="102" y="152"/>
                      <a:pt x="102" y="151"/>
                      <a:pt x="102" y="151"/>
                    </a:cubicBezTo>
                    <a:cubicBezTo>
                      <a:pt x="105" y="152"/>
                      <a:pt x="109" y="151"/>
                      <a:pt x="112" y="152"/>
                    </a:cubicBezTo>
                    <a:cubicBezTo>
                      <a:pt x="111" y="151"/>
                      <a:pt x="112" y="150"/>
                      <a:pt x="114" y="150"/>
                    </a:cubicBezTo>
                    <a:cubicBezTo>
                      <a:pt x="116" y="150"/>
                      <a:pt x="115" y="151"/>
                      <a:pt x="117" y="152"/>
                    </a:cubicBezTo>
                    <a:cubicBezTo>
                      <a:pt x="118" y="151"/>
                      <a:pt x="119" y="151"/>
                      <a:pt x="120" y="151"/>
                    </a:cubicBezTo>
                    <a:cubicBezTo>
                      <a:pt x="120" y="151"/>
                      <a:pt x="120" y="151"/>
                      <a:pt x="120" y="151"/>
                    </a:cubicBezTo>
                    <a:cubicBezTo>
                      <a:pt x="121" y="151"/>
                      <a:pt x="123" y="151"/>
                      <a:pt x="124" y="151"/>
                    </a:cubicBezTo>
                    <a:cubicBezTo>
                      <a:pt x="124" y="151"/>
                      <a:pt x="124" y="151"/>
                      <a:pt x="124" y="151"/>
                    </a:cubicBezTo>
                    <a:cubicBezTo>
                      <a:pt x="125" y="151"/>
                      <a:pt x="126" y="152"/>
                      <a:pt x="127" y="151"/>
                    </a:cubicBezTo>
                    <a:cubicBezTo>
                      <a:pt x="128" y="151"/>
                      <a:pt x="130" y="151"/>
                      <a:pt x="131" y="150"/>
                    </a:cubicBezTo>
                    <a:cubicBezTo>
                      <a:pt x="131" y="150"/>
                      <a:pt x="131" y="150"/>
                      <a:pt x="131" y="151"/>
                    </a:cubicBezTo>
                    <a:cubicBezTo>
                      <a:pt x="131" y="150"/>
                      <a:pt x="131" y="150"/>
                      <a:pt x="131" y="150"/>
                    </a:cubicBezTo>
                    <a:cubicBezTo>
                      <a:pt x="133" y="150"/>
                      <a:pt x="133" y="150"/>
                      <a:pt x="133" y="150"/>
                    </a:cubicBezTo>
                    <a:cubicBezTo>
                      <a:pt x="133" y="150"/>
                      <a:pt x="133" y="151"/>
                      <a:pt x="132" y="151"/>
                    </a:cubicBezTo>
                    <a:cubicBezTo>
                      <a:pt x="135" y="151"/>
                      <a:pt x="133" y="150"/>
                      <a:pt x="134" y="150"/>
                    </a:cubicBezTo>
                    <a:cubicBezTo>
                      <a:pt x="136" y="149"/>
                      <a:pt x="136" y="150"/>
                      <a:pt x="137" y="150"/>
                    </a:cubicBezTo>
                    <a:cubicBezTo>
                      <a:pt x="136" y="150"/>
                      <a:pt x="135" y="150"/>
                      <a:pt x="135" y="150"/>
                    </a:cubicBezTo>
                    <a:cubicBezTo>
                      <a:pt x="134" y="151"/>
                      <a:pt x="136" y="150"/>
                      <a:pt x="136" y="151"/>
                    </a:cubicBezTo>
                    <a:cubicBezTo>
                      <a:pt x="136" y="151"/>
                      <a:pt x="136" y="150"/>
                      <a:pt x="138" y="150"/>
                    </a:cubicBezTo>
                    <a:cubicBezTo>
                      <a:pt x="139" y="150"/>
                      <a:pt x="141" y="150"/>
                      <a:pt x="141" y="150"/>
                    </a:cubicBezTo>
                    <a:cubicBezTo>
                      <a:pt x="142" y="150"/>
                      <a:pt x="143" y="150"/>
                      <a:pt x="143" y="150"/>
                    </a:cubicBezTo>
                    <a:cubicBezTo>
                      <a:pt x="143" y="149"/>
                      <a:pt x="141" y="149"/>
                      <a:pt x="141" y="149"/>
                    </a:cubicBezTo>
                    <a:cubicBezTo>
                      <a:pt x="142" y="149"/>
                      <a:pt x="143" y="149"/>
                      <a:pt x="143" y="149"/>
                    </a:cubicBezTo>
                    <a:cubicBezTo>
                      <a:pt x="143" y="149"/>
                      <a:pt x="143" y="149"/>
                      <a:pt x="143" y="149"/>
                    </a:cubicBezTo>
                    <a:cubicBezTo>
                      <a:pt x="143" y="149"/>
                      <a:pt x="146" y="149"/>
                      <a:pt x="144" y="148"/>
                    </a:cubicBezTo>
                    <a:cubicBezTo>
                      <a:pt x="146" y="149"/>
                      <a:pt x="146" y="149"/>
                      <a:pt x="146" y="149"/>
                    </a:cubicBezTo>
                    <a:cubicBezTo>
                      <a:pt x="147" y="149"/>
                      <a:pt x="148" y="149"/>
                      <a:pt x="149" y="148"/>
                    </a:cubicBezTo>
                    <a:cubicBezTo>
                      <a:pt x="150" y="149"/>
                      <a:pt x="149" y="150"/>
                      <a:pt x="151" y="150"/>
                    </a:cubicBezTo>
                    <a:cubicBezTo>
                      <a:pt x="153" y="149"/>
                      <a:pt x="153" y="149"/>
                      <a:pt x="153" y="149"/>
                    </a:cubicBezTo>
                    <a:cubicBezTo>
                      <a:pt x="154" y="148"/>
                      <a:pt x="154" y="149"/>
                      <a:pt x="154" y="149"/>
                    </a:cubicBezTo>
                    <a:cubicBezTo>
                      <a:pt x="158" y="149"/>
                      <a:pt x="158" y="147"/>
                      <a:pt x="161" y="147"/>
                    </a:cubicBezTo>
                    <a:cubicBezTo>
                      <a:pt x="160" y="148"/>
                      <a:pt x="161" y="148"/>
                      <a:pt x="162" y="148"/>
                    </a:cubicBezTo>
                    <a:cubicBezTo>
                      <a:pt x="162" y="147"/>
                      <a:pt x="162" y="147"/>
                      <a:pt x="163" y="147"/>
                    </a:cubicBezTo>
                    <a:cubicBezTo>
                      <a:pt x="162" y="147"/>
                      <a:pt x="162" y="148"/>
                      <a:pt x="161" y="147"/>
                    </a:cubicBezTo>
                    <a:cubicBezTo>
                      <a:pt x="161" y="147"/>
                      <a:pt x="162" y="147"/>
                      <a:pt x="163" y="147"/>
                    </a:cubicBezTo>
                    <a:cubicBezTo>
                      <a:pt x="166" y="148"/>
                      <a:pt x="171" y="146"/>
                      <a:pt x="176" y="146"/>
                    </a:cubicBezTo>
                    <a:cubicBezTo>
                      <a:pt x="175" y="145"/>
                      <a:pt x="178" y="145"/>
                      <a:pt x="178" y="144"/>
                    </a:cubicBezTo>
                    <a:cubicBezTo>
                      <a:pt x="178" y="145"/>
                      <a:pt x="181" y="144"/>
                      <a:pt x="182" y="144"/>
                    </a:cubicBezTo>
                    <a:cubicBezTo>
                      <a:pt x="181" y="143"/>
                      <a:pt x="181" y="143"/>
                      <a:pt x="181" y="143"/>
                    </a:cubicBezTo>
                    <a:cubicBezTo>
                      <a:pt x="184" y="143"/>
                      <a:pt x="185" y="141"/>
                      <a:pt x="187" y="142"/>
                    </a:cubicBezTo>
                    <a:cubicBezTo>
                      <a:pt x="188" y="142"/>
                      <a:pt x="186" y="142"/>
                      <a:pt x="186" y="143"/>
                    </a:cubicBezTo>
                    <a:cubicBezTo>
                      <a:pt x="188" y="143"/>
                      <a:pt x="191" y="141"/>
                      <a:pt x="193" y="141"/>
                    </a:cubicBezTo>
                    <a:cubicBezTo>
                      <a:pt x="193" y="141"/>
                      <a:pt x="192" y="141"/>
                      <a:pt x="194" y="140"/>
                    </a:cubicBezTo>
                    <a:cubicBezTo>
                      <a:pt x="195" y="140"/>
                      <a:pt x="198" y="140"/>
                      <a:pt x="198" y="140"/>
                    </a:cubicBezTo>
                    <a:cubicBezTo>
                      <a:pt x="199" y="139"/>
                      <a:pt x="199" y="139"/>
                      <a:pt x="200" y="139"/>
                    </a:cubicBezTo>
                    <a:cubicBezTo>
                      <a:pt x="200" y="139"/>
                      <a:pt x="200" y="139"/>
                      <a:pt x="199" y="140"/>
                    </a:cubicBezTo>
                    <a:cubicBezTo>
                      <a:pt x="201" y="139"/>
                      <a:pt x="203" y="138"/>
                      <a:pt x="205" y="138"/>
                    </a:cubicBezTo>
                    <a:cubicBezTo>
                      <a:pt x="206" y="138"/>
                      <a:pt x="209" y="136"/>
                      <a:pt x="211" y="136"/>
                    </a:cubicBezTo>
                    <a:cubicBezTo>
                      <a:pt x="212" y="135"/>
                      <a:pt x="215" y="135"/>
                      <a:pt x="215" y="134"/>
                    </a:cubicBezTo>
                    <a:cubicBezTo>
                      <a:pt x="215" y="134"/>
                      <a:pt x="215" y="134"/>
                      <a:pt x="215" y="134"/>
                    </a:cubicBezTo>
                    <a:cubicBezTo>
                      <a:pt x="216" y="134"/>
                      <a:pt x="217" y="133"/>
                      <a:pt x="218" y="133"/>
                    </a:cubicBezTo>
                    <a:cubicBezTo>
                      <a:pt x="217" y="133"/>
                      <a:pt x="217" y="133"/>
                      <a:pt x="217" y="133"/>
                    </a:cubicBezTo>
                    <a:cubicBezTo>
                      <a:pt x="217" y="135"/>
                      <a:pt x="222" y="132"/>
                      <a:pt x="222" y="131"/>
                    </a:cubicBezTo>
                    <a:cubicBezTo>
                      <a:pt x="221" y="132"/>
                      <a:pt x="223" y="130"/>
                      <a:pt x="222" y="130"/>
                    </a:cubicBezTo>
                    <a:cubicBezTo>
                      <a:pt x="223" y="128"/>
                      <a:pt x="223" y="128"/>
                      <a:pt x="223" y="128"/>
                    </a:cubicBezTo>
                    <a:cubicBezTo>
                      <a:pt x="224" y="126"/>
                      <a:pt x="223" y="128"/>
                      <a:pt x="224" y="126"/>
                    </a:cubicBezTo>
                    <a:cubicBezTo>
                      <a:pt x="224" y="124"/>
                      <a:pt x="225" y="125"/>
                      <a:pt x="224" y="126"/>
                    </a:cubicBezTo>
                    <a:cubicBezTo>
                      <a:pt x="225" y="125"/>
                      <a:pt x="225" y="123"/>
                      <a:pt x="226" y="122"/>
                    </a:cubicBezTo>
                    <a:cubicBezTo>
                      <a:pt x="225" y="123"/>
                      <a:pt x="225" y="123"/>
                      <a:pt x="225" y="122"/>
                    </a:cubicBezTo>
                    <a:cubicBezTo>
                      <a:pt x="225" y="122"/>
                      <a:pt x="226" y="122"/>
                      <a:pt x="226" y="122"/>
                    </a:cubicBezTo>
                    <a:cubicBezTo>
                      <a:pt x="226" y="121"/>
                      <a:pt x="226" y="121"/>
                      <a:pt x="226" y="121"/>
                    </a:cubicBezTo>
                    <a:cubicBezTo>
                      <a:pt x="226" y="121"/>
                      <a:pt x="226" y="121"/>
                      <a:pt x="226" y="121"/>
                    </a:cubicBezTo>
                    <a:cubicBezTo>
                      <a:pt x="226" y="121"/>
                      <a:pt x="226" y="122"/>
                      <a:pt x="226" y="122"/>
                    </a:cubicBezTo>
                    <a:cubicBezTo>
                      <a:pt x="226" y="122"/>
                      <a:pt x="226" y="121"/>
                      <a:pt x="226" y="121"/>
                    </a:cubicBezTo>
                    <a:cubicBezTo>
                      <a:pt x="226" y="121"/>
                      <a:pt x="226" y="120"/>
                      <a:pt x="226" y="120"/>
                    </a:cubicBezTo>
                    <a:cubicBezTo>
                      <a:pt x="226" y="120"/>
                      <a:pt x="226" y="119"/>
                      <a:pt x="227" y="119"/>
                    </a:cubicBezTo>
                    <a:cubicBezTo>
                      <a:pt x="227" y="120"/>
                      <a:pt x="227" y="120"/>
                      <a:pt x="227" y="120"/>
                    </a:cubicBezTo>
                    <a:cubicBezTo>
                      <a:pt x="227" y="119"/>
                      <a:pt x="227" y="116"/>
                      <a:pt x="227" y="116"/>
                    </a:cubicBezTo>
                    <a:cubicBezTo>
                      <a:pt x="228" y="113"/>
                      <a:pt x="228" y="107"/>
                      <a:pt x="228" y="105"/>
                    </a:cubicBezTo>
                    <a:cubicBezTo>
                      <a:pt x="228" y="105"/>
                      <a:pt x="228" y="105"/>
                      <a:pt x="228" y="105"/>
                    </a:cubicBezTo>
                    <a:cubicBezTo>
                      <a:pt x="228" y="103"/>
                      <a:pt x="228" y="102"/>
                      <a:pt x="228" y="102"/>
                    </a:cubicBezTo>
                    <a:cubicBezTo>
                      <a:pt x="228" y="101"/>
                      <a:pt x="229" y="101"/>
                      <a:pt x="229" y="99"/>
                    </a:cubicBezTo>
                    <a:cubicBezTo>
                      <a:pt x="229" y="99"/>
                      <a:pt x="228" y="99"/>
                      <a:pt x="228" y="99"/>
                    </a:cubicBezTo>
                    <a:cubicBezTo>
                      <a:pt x="229" y="96"/>
                      <a:pt x="228" y="92"/>
                      <a:pt x="229" y="88"/>
                    </a:cubicBezTo>
                    <a:cubicBezTo>
                      <a:pt x="228" y="89"/>
                      <a:pt x="229" y="89"/>
                      <a:pt x="229" y="90"/>
                    </a:cubicBezTo>
                    <a:cubicBezTo>
                      <a:pt x="229" y="87"/>
                      <a:pt x="229" y="84"/>
                      <a:pt x="228" y="82"/>
                    </a:cubicBezTo>
                    <a:cubicBezTo>
                      <a:pt x="228" y="82"/>
                      <a:pt x="228" y="82"/>
                      <a:pt x="229" y="83"/>
                    </a:cubicBezTo>
                    <a:close/>
                    <a:moveTo>
                      <a:pt x="180" y="37"/>
                    </a:moveTo>
                    <a:cubicBezTo>
                      <a:pt x="180" y="37"/>
                      <a:pt x="180" y="37"/>
                      <a:pt x="180" y="37"/>
                    </a:cubicBezTo>
                    <a:cubicBezTo>
                      <a:pt x="180" y="37"/>
                      <a:pt x="180" y="37"/>
                      <a:pt x="180" y="37"/>
                    </a:cubicBezTo>
                    <a:cubicBezTo>
                      <a:pt x="180" y="37"/>
                      <a:pt x="180" y="37"/>
                      <a:pt x="180" y="37"/>
                    </a:cubicBezTo>
                    <a:close/>
                    <a:moveTo>
                      <a:pt x="184" y="42"/>
                    </a:move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2"/>
                      <a:pt x="184" y="42"/>
                      <a:pt x="184" y="42"/>
                    </a:cubicBezTo>
                    <a:close/>
                    <a:moveTo>
                      <a:pt x="187" y="42"/>
                    </a:move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lose/>
                    <a:moveTo>
                      <a:pt x="226" y="118"/>
                    </a:moveTo>
                    <a:cubicBezTo>
                      <a:pt x="226" y="118"/>
                      <a:pt x="226" y="118"/>
                      <a:pt x="226" y="119"/>
                    </a:cubicBezTo>
                    <a:cubicBezTo>
                      <a:pt x="226" y="118"/>
                      <a:pt x="226" y="118"/>
                      <a:pt x="226" y="11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000" kern="0">
                  <a:solidFill>
                    <a:schemeClr val="bg1"/>
                  </a:solidFill>
                  <a:latin typeface="Segoe Print" pitchFamily="2" charset="0"/>
                  <a:cs typeface="Arial" charset="0"/>
                </a:endParaRPr>
              </a:p>
            </p:txBody>
          </p:sp>
        </p:grpSp>
        <p:grpSp>
          <p:nvGrpSpPr>
            <p:cNvPr id="168" name="Grupa 57"/>
            <p:cNvGrpSpPr/>
            <p:nvPr/>
          </p:nvGrpSpPr>
          <p:grpSpPr>
            <a:xfrm>
              <a:off x="2777635" y="3393290"/>
              <a:ext cx="700148" cy="489271"/>
              <a:chOff x="5246340" y="1637308"/>
              <a:chExt cx="1384382" cy="936104"/>
            </a:xfrm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6">
                    <a:lumMod val="60000"/>
                    <a:lumOff val="4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grpSpPr>
          <p:sp>
            <p:nvSpPr>
              <p:cNvPr id="169" name="Freeform 6"/>
              <p:cNvSpPr>
                <a:spLocks/>
              </p:cNvSpPr>
              <p:nvPr/>
            </p:nvSpPr>
            <p:spPr bwMode="auto">
              <a:xfrm>
                <a:off x="5287977" y="1637308"/>
                <a:ext cx="1342745" cy="936104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0" y="134"/>
                  </a:cxn>
                  <a:cxn ang="0">
                    <a:pos x="212" y="131"/>
                  </a:cxn>
                  <a:cxn ang="0">
                    <a:pos x="217" y="37"/>
                  </a:cxn>
                  <a:cxn ang="0">
                    <a:pos x="169" y="0"/>
                  </a:cxn>
                  <a:cxn ang="0">
                    <a:pos x="5" y="5"/>
                  </a:cxn>
                </a:cxnLst>
                <a:rect l="0" t="0" r="r" b="b"/>
                <a:pathLst>
                  <a:path w="225" h="157">
                    <a:moveTo>
                      <a:pt x="5" y="5"/>
                    </a:moveTo>
                    <a:cubicBezTo>
                      <a:pt x="5" y="5"/>
                      <a:pt x="22" y="65"/>
                      <a:pt x="0" y="134"/>
                    </a:cubicBezTo>
                    <a:cubicBezTo>
                      <a:pt x="90" y="157"/>
                      <a:pt x="155" y="151"/>
                      <a:pt x="212" y="131"/>
                    </a:cubicBezTo>
                    <a:cubicBezTo>
                      <a:pt x="225" y="115"/>
                      <a:pt x="217" y="37"/>
                      <a:pt x="217" y="37"/>
                    </a:cubicBezTo>
                    <a:cubicBezTo>
                      <a:pt x="169" y="0"/>
                      <a:pt x="169" y="0"/>
                      <a:pt x="169" y="0"/>
                    </a:cubicBezTo>
                    <a:cubicBezTo>
                      <a:pt x="169" y="0"/>
                      <a:pt x="117" y="14"/>
                      <a:pt x="5" y="5"/>
                    </a:cubicBezTo>
                    <a:close/>
                  </a:path>
                </a:pathLst>
              </a:custGeom>
              <a:grpFill/>
              <a:ln w="9525" cap="flat" cmpd="sng" algn="ctr">
                <a:solidFill>
                  <a:schemeClr val="accent5"/>
                </a:solidFill>
                <a:prstDash val="solid"/>
                <a:headEnd/>
                <a:tailEnd/>
              </a:ln>
              <a:effectLst/>
            </p:spPr>
            <p:txBody>
              <a:bodyPr vert="horz" wrap="square" lIns="72000" tIns="36000" rIns="72000" bIns="36000" numCol="1" anchor="ctr" anchorCtr="1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000" kern="0">
                    <a:solidFill>
                      <a:schemeClr val="bg1"/>
                    </a:solidFill>
                    <a:latin typeface="Segoe Print" pitchFamily="2" charset="0"/>
                    <a:cs typeface="Arial" pitchFamily="34" charset="0"/>
                  </a:rPr>
                  <a:t>L</a:t>
                </a:r>
                <a:endParaRPr lang="pl-PL" sz="2000" kern="0" baseline="-16000">
                  <a:solidFill>
                    <a:schemeClr val="bg1"/>
                  </a:solidFill>
                  <a:latin typeface="Segoe Print" pitchFamily="2" charset="0"/>
                  <a:cs typeface="Arial" pitchFamily="34" charset="0"/>
                </a:endParaRPr>
              </a:p>
            </p:txBody>
          </p:sp>
          <p:sp>
            <p:nvSpPr>
              <p:cNvPr id="170" name="Freeform 38"/>
              <p:cNvSpPr>
                <a:spLocks noEditPoints="1"/>
              </p:cNvSpPr>
              <p:nvPr/>
            </p:nvSpPr>
            <p:spPr bwMode="auto">
              <a:xfrm>
                <a:off x="5246340" y="1637308"/>
                <a:ext cx="1366338" cy="906265"/>
              </a:xfrm>
              <a:custGeom>
                <a:avLst/>
                <a:gdLst/>
                <a:ahLst/>
                <a:cxnLst>
                  <a:cxn ang="0">
                    <a:pos x="226" y="61"/>
                  </a:cxn>
                  <a:cxn ang="0">
                    <a:pos x="217" y="30"/>
                  </a:cxn>
                  <a:cxn ang="0">
                    <a:pos x="190" y="11"/>
                  </a:cxn>
                  <a:cxn ang="0">
                    <a:pos x="145" y="4"/>
                  </a:cxn>
                  <a:cxn ang="0">
                    <a:pos x="92" y="9"/>
                  </a:cxn>
                  <a:cxn ang="0">
                    <a:pos x="135" y="11"/>
                  </a:cxn>
                  <a:cxn ang="0">
                    <a:pos x="208" y="35"/>
                  </a:cxn>
                  <a:cxn ang="0">
                    <a:pos x="187" y="37"/>
                  </a:cxn>
                  <a:cxn ang="0">
                    <a:pos x="185" y="31"/>
                  </a:cxn>
                  <a:cxn ang="0">
                    <a:pos x="183" y="20"/>
                  </a:cxn>
                  <a:cxn ang="0">
                    <a:pos x="178" y="12"/>
                  </a:cxn>
                  <a:cxn ang="0">
                    <a:pos x="176" y="9"/>
                  </a:cxn>
                  <a:cxn ang="0">
                    <a:pos x="175" y="10"/>
                  </a:cxn>
                  <a:cxn ang="0">
                    <a:pos x="176" y="14"/>
                  </a:cxn>
                  <a:cxn ang="0">
                    <a:pos x="177" y="16"/>
                  </a:cxn>
                  <a:cxn ang="0">
                    <a:pos x="175" y="18"/>
                  </a:cxn>
                  <a:cxn ang="0">
                    <a:pos x="176" y="18"/>
                  </a:cxn>
                  <a:cxn ang="0">
                    <a:pos x="176" y="21"/>
                  </a:cxn>
                  <a:cxn ang="0">
                    <a:pos x="176" y="22"/>
                  </a:cxn>
                  <a:cxn ang="0">
                    <a:pos x="178" y="23"/>
                  </a:cxn>
                  <a:cxn ang="0">
                    <a:pos x="177" y="24"/>
                  </a:cxn>
                  <a:cxn ang="0">
                    <a:pos x="178" y="29"/>
                  </a:cxn>
                  <a:cxn ang="0">
                    <a:pos x="178" y="32"/>
                  </a:cxn>
                  <a:cxn ang="0">
                    <a:pos x="178" y="35"/>
                  </a:cxn>
                  <a:cxn ang="0">
                    <a:pos x="178" y="36"/>
                  </a:cxn>
                  <a:cxn ang="0">
                    <a:pos x="179" y="37"/>
                  </a:cxn>
                  <a:cxn ang="0">
                    <a:pos x="180" y="43"/>
                  </a:cxn>
                  <a:cxn ang="0">
                    <a:pos x="184" y="43"/>
                  </a:cxn>
                  <a:cxn ang="0">
                    <a:pos x="186" y="42"/>
                  </a:cxn>
                  <a:cxn ang="0">
                    <a:pos x="188" y="42"/>
                  </a:cxn>
                  <a:cxn ang="0">
                    <a:pos x="192" y="40"/>
                  </a:cxn>
                  <a:cxn ang="0">
                    <a:pos x="195" y="40"/>
                  </a:cxn>
                  <a:cxn ang="0">
                    <a:pos x="199" y="40"/>
                  </a:cxn>
                  <a:cxn ang="0">
                    <a:pos x="206" y="40"/>
                  </a:cxn>
                  <a:cxn ang="0">
                    <a:pos x="212" y="39"/>
                  </a:cxn>
                  <a:cxn ang="0">
                    <a:pos x="221" y="61"/>
                  </a:cxn>
                  <a:cxn ang="0">
                    <a:pos x="214" y="128"/>
                  </a:cxn>
                  <a:cxn ang="0">
                    <a:pos x="117" y="144"/>
                  </a:cxn>
                  <a:cxn ang="0">
                    <a:pos x="59" y="142"/>
                  </a:cxn>
                  <a:cxn ang="0">
                    <a:pos x="17" y="102"/>
                  </a:cxn>
                  <a:cxn ang="0">
                    <a:pos x="17" y="39"/>
                  </a:cxn>
                  <a:cxn ang="0">
                    <a:pos x="16" y="23"/>
                  </a:cxn>
                  <a:cxn ang="0">
                    <a:pos x="16" y="40"/>
                  </a:cxn>
                  <a:cxn ang="0">
                    <a:pos x="15" y="82"/>
                  </a:cxn>
                  <a:cxn ang="0">
                    <a:pos x="13" y="90"/>
                  </a:cxn>
                  <a:cxn ang="0">
                    <a:pos x="12" y="97"/>
                  </a:cxn>
                  <a:cxn ang="0">
                    <a:pos x="8" y="114"/>
                  </a:cxn>
                  <a:cxn ang="0">
                    <a:pos x="5" y="125"/>
                  </a:cxn>
                  <a:cxn ang="0">
                    <a:pos x="15" y="139"/>
                  </a:cxn>
                  <a:cxn ang="0">
                    <a:pos x="31" y="140"/>
                  </a:cxn>
                  <a:cxn ang="0">
                    <a:pos x="63" y="149"/>
                  </a:cxn>
                  <a:cxn ang="0">
                    <a:pos x="86" y="150"/>
                  </a:cxn>
                  <a:cxn ang="0">
                    <a:pos x="124" y="151"/>
                  </a:cxn>
                  <a:cxn ang="0">
                    <a:pos x="138" y="150"/>
                  </a:cxn>
                  <a:cxn ang="0">
                    <a:pos x="154" y="149"/>
                  </a:cxn>
                  <a:cxn ang="0">
                    <a:pos x="186" y="143"/>
                  </a:cxn>
                  <a:cxn ang="0">
                    <a:pos x="217" y="133"/>
                  </a:cxn>
                  <a:cxn ang="0">
                    <a:pos x="226" y="122"/>
                  </a:cxn>
                  <a:cxn ang="0">
                    <a:pos x="229" y="88"/>
                  </a:cxn>
                  <a:cxn ang="0">
                    <a:pos x="184" y="42"/>
                  </a:cxn>
                  <a:cxn ang="0">
                    <a:pos x="226" y="118"/>
                  </a:cxn>
                </a:cxnLst>
                <a:rect l="0" t="0" r="r" b="b"/>
                <a:pathLst>
                  <a:path w="229" h="152">
                    <a:moveTo>
                      <a:pt x="229" y="83"/>
                    </a:moveTo>
                    <a:cubicBezTo>
                      <a:pt x="229" y="81"/>
                      <a:pt x="228" y="79"/>
                      <a:pt x="228" y="78"/>
                    </a:cubicBezTo>
                    <a:cubicBezTo>
                      <a:pt x="228" y="78"/>
                      <a:pt x="228" y="78"/>
                      <a:pt x="228" y="78"/>
                    </a:cubicBezTo>
                    <a:cubicBezTo>
                      <a:pt x="228" y="80"/>
                      <a:pt x="227" y="77"/>
                      <a:pt x="227" y="76"/>
                    </a:cubicBezTo>
                    <a:cubicBezTo>
                      <a:pt x="227" y="76"/>
                      <a:pt x="227" y="76"/>
                      <a:pt x="227" y="76"/>
                    </a:cubicBezTo>
                    <a:cubicBezTo>
                      <a:pt x="227" y="74"/>
                      <a:pt x="227" y="74"/>
                      <a:pt x="227" y="72"/>
                    </a:cubicBezTo>
                    <a:cubicBezTo>
                      <a:pt x="227" y="71"/>
                      <a:pt x="227" y="73"/>
                      <a:pt x="227" y="73"/>
                    </a:cubicBezTo>
                    <a:cubicBezTo>
                      <a:pt x="228" y="72"/>
                      <a:pt x="228" y="68"/>
                      <a:pt x="228" y="68"/>
                    </a:cubicBezTo>
                    <a:cubicBezTo>
                      <a:pt x="228" y="67"/>
                      <a:pt x="228" y="67"/>
                      <a:pt x="227" y="67"/>
                    </a:cubicBezTo>
                    <a:cubicBezTo>
                      <a:pt x="227" y="65"/>
                      <a:pt x="228" y="66"/>
                      <a:pt x="228" y="65"/>
                    </a:cubicBezTo>
                    <a:cubicBezTo>
                      <a:pt x="226" y="61"/>
                      <a:pt x="226" y="61"/>
                      <a:pt x="226" y="61"/>
                    </a:cubicBezTo>
                    <a:cubicBezTo>
                      <a:pt x="226" y="61"/>
                      <a:pt x="227" y="60"/>
                      <a:pt x="227" y="61"/>
                    </a:cubicBezTo>
                    <a:cubicBezTo>
                      <a:pt x="227" y="58"/>
                      <a:pt x="225" y="56"/>
                      <a:pt x="225" y="54"/>
                    </a:cubicBezTo>
                    <a:cubicBezTo>
                      <a:pt x="225" y="53"/>
                      <a:pt x="224" y="50"/>
                      <a:pt x="224" y="49"/>
                    </a:cubicBezTo>
                    <a:cubicBezTo>
                      <a:pt x="225" y="49"/>
                      <a:pt x="224" y="50"/>
                      <a:pt x="225" y="50"/>
                    </a:cubicBezTo>
                    <a:cubicBezTo>
                      <a:pt x="225" y="49"/>
                      <a:pt x="225" y="49"/>
                      <a:pt x="225" y="49"/>
                    </a:cubicBezTo>
                    <a:cubicBezTo>
                      <a:pt x="225" y="51"/>
                      <a:pt x="226" y="48"/>
                      <a:pt x="226" y="49"/>
                    </a:cubicBezTo>
                    <a:cubicBezTo>
                      <a:pt x="226" y="48"/>
                      <a:pt x="226" y="44"/>
                      <a:pt x="226" y="41"/>
                    </a:cubicBezTo>
                    <a:cubicBezTo>
                      <a:pt x="225" y="43"/>
                      <a:pt x="225" y="38"/>
                      <a:pt x="224" y="38"/>
                    </a:cubicBezTo>
                    <a:cubicBezTo>
                      <a:pt x="223" y="36"/>
                      <a:pt x="224" y="36"/>
                      <a:pt x="223" y="35"/>
                    </a:cubicBezTo>
                    <a:cubicBezTo>
                      <a:pt x="221" y="34"/>
                      <a:pt x="219" y="32"/>
                      <a:pt x="216" y="30"/>
                    </a:cubicBezTo>
                    <a:cubicBezTo>
                      <a:pt x="217" y="30"/>
                      <a:pt x="217" y="30"/>
                      <a:pt x="217" y="30"/>
                    </a:cubicBezTo>
                    <a:cubicBezTo>
                      <a:pt x="214" y="29"/>
                      <a:pt x="211" y="26"/>
                      <a:pt x="209" y="25"/>
                    </a:cubicBezTo>
                    <a:cubicBezTo>
                      <a:pt x="209" y="25"/>
                      <a:pt x="209" y="25"/>
                      <a:pt x="209" y="25"/>
                    </a:cubicBezTo>
                    <a:cubicBezTo>
                      <a:pt x="207" y="23"/>
                      <a:pt x="208" y="26"/>
                      <a:pt x="206" y="24"/>
                    </a:cubicBezTo>
                    <a:cubicBezTo>
                      <a:pt x="207" y="24"/>
                      <a:pt x="207" y="24"/>
                      <a:pt x="207" y="24"/>
                    </a:cubicBezTo>
                    <a:cubicBezTo>
                      <a:pt x="205" y="23"/>
                      <a:pt x="204" y="21"/>
                      <a:pt x="202" y="20"/>
                    </a:cubicBezTo>
                    <a:cubicBezTo>
                      <a:pt x="202" y="20"/>
                      <a:pt x="203" y="20"/>
                      <a:pt x="203" y="20"/>
                    </a:cubicBezTo>
                    <a:cubicBezTo>
                      <a:pt x="201" y="19"/>
                      <a:pt x="199" y="18"/>
                      <a:pt x="198" y="17"/>
                    </a:cubicBezTo>
                    <a:cubicBezTo>
                      <a:pt x="198" y="17"/>
                      <a:pt x="198" y="17"/>
                      <a:pt x="199" y="17"/>
                    </a:cubicBezTo>
                    <a:cubicBezTo>
                      <a:pt x="197" y="16"/>
                      <a:pt x="196" y="16"/>
                      <a:pt x="195" y="15"/>
                    </a:cubicBezTo>
                    <a:cubicBezTo>
                      <a:pt x="195" y="15"/>
                      <a:pt x="194" y="14"/>
                      <a:pt x="194" y="14"/>
                    </a:cubicBezTo>
                    <a:cubicBezTo>
                      <a:pt x="193" y="14"/>
                      <a:pt x="191" y="12"/>
                      <a:pt x="190" y="11"/>
                    </a:cubicBezTo>
                    <a:cubicBezTo>
                      <a:pt x="190" y="11"/>
                      <a:pt x="190" y="11"/>
                      <a:pt x="189" y="1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71" y="0"/>
                      <a:pt x="167" y="2"/>
                      <a:pt x="161" y="3"/>
                    </a:cubicBezTo>
                    <a:cubicBezTo>
                      <a:pt x="160" y="2"/>
                      <a:pt x="164" y="2"/>
                      <a:pt x="163" y="2"/>
                    </a:cubicBezTo>
                    <a:cubicBezTo>
                      <a:pt x="163" y="2"/>
                      <a:pt x="161" y="2"/>
                      <a:pt x="158" y="3"/>
                    </a:cubicBezTo>
                    <a:cubicBezTo>
                      <a:pt x="158" y="3"/>
                      <a:pt x="158" y="3"/>
                      <a:pt x="158" y="3"/>
                    </a:cubicBezTo>
                    <a:cubicBezTo>
                      <a:pt x="156" y="3"/>
                      <a:pt x="156" y="3"/>
                      <a:pt x="154" y="3"/>
                    </a:cubicBezTo>
                    <a:cubicBezTo>
                      <a:pt x="154" y="3"/>
                      <a:pt x="154" y="3"/>
                      <a:pt x="154" y="3"/>
                    </a:cubicBezTo>
                    <a:cubicBezTo>
                      <a:pt x="153" y="4"/>
                      <a:pt x="151" y="3"/>
                      <a:pt x="150" y="4"/>
                    </a:cubicBezTo>
                    <a:cubicBezTo>
                      <a:pt x="149" y="3"/>
                      <a:pt x="149" y="3"/>
                      <a:pt x="149" y="3"/>
                    </a:cubicBezTo>
                    <a:cubicBezTo>
                      <a:pt x="148" y="4"/>
                      <a:pt x="147" y="3"/>
                      <a:pt x="145" y="4"/>
                    </a:cubicBezTo>
                    <a:cubicBezTo>
                      <a:pt x="145" y="4"/>
                      <a:pt x="145" y="4"/>
                      <a:pt x="145" y="4"/>
                    </a:cubicBezTo>
                    <a:cubicBezTo>
                      <a:pt x="143" y="4"/>
                      <a:pt x="140" y="6"/>
                      <a:pt x="139" y="5"/>
                    </a:cubicBezTo>
                    <a:cubicBezTo>
                      <a:pt x="137" y="5"/>
                      <a:pt x="135" y="6"/>
                      <a:pt x="134" y="6"/>
                    </a:cubicBezTo>
                    <a:cubicBezTo>
                      <a:pt x="134" y="6"/>
                      <a:pt x="134" y="6"/>
                      <a:pt x="134" y="5"/>
                    </a:cubicBezTo>
                    <a:cubicBezTo>
                      <a:pt x="127" y="6"/>
                      <a:pt x="118" y="7"/>
                      <a:pt x="111" y="8"/>
                    </a:cubicBezTo>
                    <a:cubicBezTo>
                      <a:pt x="111" y="8"/>
                      <a:pt x="111" y="8"/>
                      <a:pt x="111" y="8"/>
                    </a:cubicBezTo>
                    <a:cubicBezTo>
                      <a:pt x="107" y="8"/>
                      <a:pt x="102" y="7"/>
                      <a:pt x="99" y="9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7" y="9"/>
                      <a:pt x="97" y="9"/>
                      <a:pt x="96" y="8"/>
                    </a:cubicBezTo>
                    <a:cubicBezTo>
                      <a:pt x="95" y="9"/>
                      <a:pt x="92" y="9"/>
                      <a:pt x="92" y="9"/>
                    </a:cubicBezTo>
                    <a:cubicBezTo>
                      <a:pt x="91" y="9"/>
                      <a:pt x="92" y="9"/>
                      <a:pt x="92" y="9"/>
                    </a:cubicBezTo>
                    <a:cubicBezTo>
                      <a:pt x="90" y="8"/>
                      <a:pt x="88" y="9"/>
                      <a:pt x="86" y="9"/>
                    </a:cubicBezTo>
                    <a:cubicBezTo>
                      <a:pt x="86" y="9"/>
                      <a:pt x="86" y="9"/>
                      <a:pt x="86" y="9"/>
                    </a:cubicBezTo>
                    <a:cubicBezTo>
                      <a:pt x="76" y="8"/>
                      <a:pt x="64" y="7"/>
                      <a:pt x="55" y="8"/>
                    </a:cubicBezTo>
                    <a:cubicBezTo>
                      <a:pt x="53" y="8"/>
                      <a:pt x="54" y="7"/>
                      <a:pt x="53" y="7"/>
                    </a:cubicBezTo>
                    <a:cubicBezTo>
                      <a:pt x="45" y="8"/>
                      <a:pt x="35" y="6"/>
                      <a:pt x="27" y="7"/>
                    </a:cubicBezTo>
                    <a:cubicBezTo>
                      <a:pt x="21" y="7"/>
                      <a:pt x="19" y="9"/>
                      <a:pt x="19" y="9"/>
                    </a:cubicBezTo>
                    <a:cubicBezTo>
                      <a:pt x="34" y="9"/>
                      <a:pt x="47" y="11"/>
                      <a:pt x="61" y="12"/>
                    </a:cubicBezTo>
                    <a:cubicBezTo>
                      <a:pt x="66" y="12"/>
                      <a:pt x="72" y="12"/>
                      <a:pt x="77" y="12"/>
                    </a:cubicBezTo>
                    <a:cubicBezTo>
                      <a:pt x="96" y="12"/>
                      <a:pt x="115" y="13"/>
                      <a:pt x="134" y="11"/>
                    </a:cubicBezTo>
                    <a:cubicBezTo>
                      <a:pt x="133" y="11"/>
                      <a:pt x="134" y="11"/>
                      <a:pt x="135" y="10"/>
                    </a:cubicBezTo>
                    <a:cubicBezTo>
                      <a:pt x="135" y="11"/>
                      <a:pt x="135" y="11"/>
                      <a:pt x="135" y="11"/>
                    </a:cubicBezTo>
                    <a:cubicBezTo>
                      <a:pt x="137" y="10"/>
                      <a:pt x="137" y="10"/>
                      <a:pt x="137" y="10"/>
                    </a:cubicBezTo>
                    <a:cubicBezTo>
                      <a:pt x="138" y="10"/>
                      <a:pt x="138" y="10"/>
                      <a:pt x="136" y="11"/>
                    </a:cubicBezTo>
                    <a:cubicBezTo>
                      <a:pt x="144" y="10"/>
                      <a:pt x="151" y="9"/>
                      <a:pt x="158" y="8"/>
                    </a:cubicBezTo>
                    <a:cubicBezTo>
                      <a:pt x="159" y="7"/>
                      <a:pt x="162" y="7"/>
                      <a:pt x="162" y="7"/>
                    </a:cubicBezTo>
                    <a:cubicBezTo>
                      <a:pt x="163" y="7"/>
                      <a:pt x="163" y="7"/>
                      <a:pt x="162" y="7"/>
                    </a:cubicBezTo>
                    <a:cubicBezTo>
                      <a:pt x="167" y="6"/>
                      <a:pt x="168" y="6"/>
                      <a:pt x="173" y="6"/>
                    </a:cubicBezTo>
                    <a:cubicBezTo>
                      <a:pt x="182" y="10"/>
                      <a:pt x="200" y="25"/>
                      <a:pt x="214" y="36"/>
                    </a:cubicBezTo>
                    <a:cubicBezTo>
                      <a:pt x="212" y="35"/>
                      <a:pt x="210" y="34"/>
                      <a:pt x="208" y="34"/>
                    </a:cubicBezTo>
                    <a:cubicBezTo>
                      <a:pt x="209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7" y="35"/>
                      <a:pt x="206" y="35"/>
                      <a:pt x="205" y="35"/>
                    </a:cubicBezTo>
                    <a:cubicBezTo>
                      <a:pt x="205" y="35"/>
                      <a:pt x="205" y="35"/>
                      <a:pt x="205" y="35"/>
                    </a:cubicBezTo>
                    <a:cubicBezTo>
                      <a:pt x="205" y="35"/>
                      <a:pt x="205" y="35"/>
                      <a:pt x="205" y="35"/>
                    </a:cubicBezTo>
                    <a:cubicBezTo>
                      <a:pt x="204" y="35"/>
                      <a:pt x="204" y="35"/>
                      <a:pt x="204" y="34"/>
                    </a:cubicBezTo>
                    <a:cubicBezTo>
                      <a:pt x="201" y="34"/>
                      <a:pt x="199" y="34"/>
                      <a:pt x="196" y="34"/>
                    </a:cubicBezTo>
                    <a:cubicBezTo>
                      <a:pt x="194" y="34"/>
                      <a:pt x="192" y="35"/>
                      <a:pt x="189" y="36"/>
                    </a:cubicBezTo>
                    <a:cubicBezTo>
                      <a:pt x="189" y="37"/>
                      <a:pt x="188" y="36"/>
                      <a:pt x="188" y="37"/>
                    </a:cubicBezTo>
                    <a:cubicBezTo>
                      <a:pt x="188" y="37"/>
                      <a:pt x="188" y="37"/>
                      <a:pt x="188" y="37"/>
                    </a:cubicBezTo>
                    <a:cubicBezTo>
                      <a:pt x="188" y="38"/>
                      <a:pt x="188" y="37"/>
                      <a:pt x="187" y="37"/>
                    </a:cubicBezTo>
                    <a:cubicBezTo>
                      <a:pt x="187" y="37"/>
                      <a:pt x="187" y="37"/>
                      <a:pt x="187" y="37"/>
                    </a:cubicBezTo>
                    <a:cubicBezTo>
                      <a:pt x="187" y="38"/>
                      <a:pt x="187" y="36"/>
                      <a:pt x="187" y="37"/>
                    </a:cubicBezTo>
                    <a:cubicBezTo>
                      <a:pt x="186" y="37"/>
                      <a:pt x="187" y="37"/>
                      <a:pt x="187" y="37"/>
                    </a:cubicBezTo>
                    <a:cubicBezTo>
                      <a:pt x="186" y="38"/>
                      <a:pt x="187" y="37"/>
                      <a:pt x="186" y="36"/>
                    </a:cubicBezTo>
                    <a:cubicBezTo>
                      <a:pt x="185" y="36"/>
                      <a:pt x="185" y="36"/>
                      <a:pt x="184" y="37"/>
                    </a:cubicBezTo>
                    <a:cubicBezTo>
                      <a:pt x="184" y="37"/>
                      <a:pt x="184" y="37"/>
                      <a:pt x="184" y="37"/>
                    </a:cubicBezTo>
                    <a:cubicBezTo>
                      <a:pt x="184" y="36"/>
                      <a:pt x="186" y="35"/>
                      <a:pt x="185" y="34"/>
                    </a:cubicBezTo>
                    <a:cubicBezTo>
                      <a:pt x="184" y="34"/>
                      <a:pt x="184" y="34"/>
                      <a:pt x="184" y="34"/>
                    </a:cubicBezTo>
                    <a:cubicBezTo>
                      <a:pt x="185" y="34"/>
                      <a:pt x="185" y="34"/>
                      <a:pt x="185" y="34"/>
                    </a:cubicBezTo>
                    <a:cubicBezTo>
                      <a:pt x="185" y="34"/>
                      <a:pt x="185" y="33"/>
                      <a:pt x="185" y="33"/>
                    </a:cubicBezTo>
                    <a:cubicBezTo>
                      <a:pt x="185" y="33"/>
                      <a:pt x="185" y="33"/>
                      <a:pt x="185" y="33"/>
                    </a:cubicBezTo>
                    <a:cubicBezTo>
                      <a:pt x="186" y="32"/>
                      <a:pt x="184" y="31"/>
                      <a:pt x="185" y="31"/>
                    </a:cubicBezTo>
                    <a:cubicBezTo>
                      <a:pt x="184" y="31"/>
                      <a:pt x="184" y="30"/>
                      <a:pt x="184" y="30"/>
                    </a:cubicBezTo>
                    <a:cubicBezTo>
                      <a:pt x="184" y="30"/>
                      <a:pt x="185" y="30"/>
                      <a:pt x="185" y="30"/>
                    </a:cubicBezTo>
                    <a:cubicBezTo>
                      <a:pt x="185" y="30"/>
                      <a:pt x="185" y="29"/>
                      <a:pt x="185" y="29"/>
                    </a:cubicBezTo>
                    <a:cubicBezTo>
                      <a:pt x="185" y="29"/>
                      <a:pt x="184" y="29"/>
                      <a:pt x="184" y="28"/>
                    </a:cubicBezTo>
                    <a:cubicBezTo>
                      <a:pt x="185" y="28"/>
                      <a:pt x="184" y="28"/>
                      <a:pt x="185" y="28"/>
                    </a:cubicBezTo>
                    <a:cubicBezTo>
                      <a:pt x="184" y="28"/>
                      <a:pt x="183" y="27"/>
                      <a:pt x="184" y="27"/>
                    </a:cubicBezTo>
                    <a:cubicBezTo>
                      <a:pt x="185" y="27"/>
                      <a:pt x="185" y="27"/>
                      <a:pt x="185" y="27"/>
                    </a:cubicBezTo>
                    <a:cubicBezTo>
                      <a:pt x="184" y="26"/>
                      <a:pt x="185" y="25"/>
                      <a:pt x="184" y="24"/>
                    </a:cubicBezTo>
                    <a:cubicBezTo>
                      <a:pt x="184" y="24"/>
                      <a:pt x="184" y="24"/>
                      <a:pt x="184" y="24"/>
                    </a:cubicBezTo>
                    <a:cubicBezTo>
                      <a:pt x="183" y="23"/>
                      <a:pt x="184" y="22"/>
                      <a:pt x="183" y="21"/>
                    </a:cubicBezTo>
                    <a:cubicBezTo>
                      <a:pt x="183" y="21"/>
                      <a:pt x="183" y="20"/>
                      <a:pt x="183" y="20"/>
                    </a:cubicBezTo>
                    <a:cubicBezTo>
                      <a:pt x="183" y="20"/>
                      <a:pt x="183" y="20"/>
                      <a:pt x="182" y="20"/>
                    </a:cubicBezTo>
                    <a:cubicBezTo>
                      <a:pt x="182" y="19"/>
                      <a:pt x="182" y="19"/>
                      <a:pt x="182" y="19"/>
                    </a:cubicBezTo>
                    <a:cubicBezTo>
                      <a:pt x="182" y="19"/>
                      <a:pt x="183" y="18"/>
                      <a:pt x="182" y="18"/>
                    </a:cubicBezTo>
                    <a:cubicBezTo>
                      <a:pt x="182" y="18"/>
                      <a:pt x="182" y="18"/>
                      <a:pt x="182" y="18"/>
                    </a:cubicBezTo>
                    <a:cubicBezTo>
                      <a:pt x="182" y="18"/>
                      <a:pt x="181" y="17"/>
                      <a:pt x="181" y="17"/>
                    </a:cubicBezTo>
                    <a:cubicBezTo>
                      <a:pt x="181" y="17"/>
                      <a:pt x="181" y="16"/>
                      <a:pt x="180" y="17"/>
                    </a:cubicBezTo>
                    <a:cubicBezTo>
                      <a:pt x="180" y="17"/>
                      <a:pt x="181" y="16"/>
                      <a:pt x="180" y="16"/>
                    </a:cubicBezTo>
                    <a:cubicBezTo>
                      <a:pt x="181" y="16"/>
                      <a:pt x="181" y="16"/>
                      <a:pt x="181" y="16"/>
                    </a:cubicBezTo>
                    <a:cubicBezTo>
                      <a:pt x="181" y="15"/>
                      <a:pt x="180" y="15"/>
                      <a:pt x="180" y="14"/>
                    </a:cubicBezTo>
                    <a:cubicBezTo>
                      <a:pt x="180" y="14"/>
                      <a:pt x="179" y="13"/>
                      <a:pt x="179" y="13"/>
                    </a:cubicBezTo>
                    <a:cubicBezTo>
                      <a:pt x="179" y="13"/>
                      <a:pt x="179" y="12"/>
                      <a:pt x="178" y="12"/>
                    </a:cubicBezTo>
                    <a:cubicBezTo>
                      <a:pt x="179" y="12"/>
                      <a:pt x="179" y="12"/>
                      <a:pt x="179" y="12"/>
                    </a:cubicBezTo>
                    <a:cubicBezTo>
                      <a:pt x="178" y="11"/>
                      <a:pt x="178" y="11"/>
                      <a:pt x="178" y="11"/>
                    </a:cubicBezTo>
                    <a:cubicBezTo>
                      <a:pt x="178" y="10"/>
                      <a:pt x="177" y="11"/>
                      <a:pt x="177" y="11"/>
                    </a:cubicBezTo>
                    <a:cubicBezTo>
                      <a:pt x="177" y="10"/>
                      <a:pt x="177" y="10"/>
                      <a:pt x="177" y="10"/>
                    </a:cubicBezTo>
                    <a:cubicBezTo>
                      <a:pt x="177" y="10"/>
                      <a:pt x="176" y="11"/>
                      <a:pt x="176" y="11"/>
                    </a:cubicBezTo>
                    <a:cubicBezTo>
                      <a:pt x="176" y="11"/>
                      <a:pt x="176" y="11"/>
                      <a:pt x="176" y="11"/>
                    </a:cubicBezTo>
                    <a:cubicBezTo>
                      <a:pt x="176" y="10"/>
                      <a:pt x="177" y="10"/>
                      <a:pt x="177" y="10"/>
                    </a:cubicBezTo>
                    <a:cubicBezTo>
                      <a:pt x="177" y="10"/>
                      <a:pt x="176" y="10"/>
                      <a:pt x="177" y="10"/>
                    </a:cubicBezTo>
                    <a:cubicBezTo>
                      <a:pt x="177" y="9"/>
                      <a:pt x="176" y="9"/>
                      <a:pt x="176" y="10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5" y="9"/>
                      <a:pt x="175" y="9"/>
                      <a:pt x="175" y="10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5" y="10"/>
                      <a:pt x="174" y="10"/>
                      <a:pt x="175" y="10"/>
                    </a:cubicBezTo>
                    <a:cubicBezTo>
                      <a:pt x="175" y="9"/>
                      <a:pt x="176" y="9"/>
                      <a:pt x="176" y="9"/>
                    </a:cubicBezTo>
                    <a:cubicBezTo>
                      <a:pt x="174" y="9"/>
                      <a:pt x="174" y="9"/>
                      <a:pt x="174" y="9"/>
                    </a:cubicBezTo>
                    <a:cubicBezTo>
                      <a:pt x="175" y="9"/>
                      <a:pt x="175" y="9"/>
                      <a:pt x="174" y="10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4" y="10"/>
                      <a:pt x="174" y="10"/>
                      <a:pt x="174" y="10"/>
                    </a:cubicBezTo>
                    <a:cubicBezTo>
                      <a:pt x="175" y="10"/>
                      <a:pt x="174" y="11"/>
                      <a:pt x="175" y="11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5" y="10"/>
                      <a:pt x="176" y="10"/>
                      <a:pt x="176" y="11"/>
                    </a:cubicBezTo>
                    <a:cubicBezTo>
                      <a:pt x="175" y="11"/>
                      <a:pt x="175" y="11"/>
                      <a:pt x="175" y="11"/>
                    </a:cubicBezTo>
                    <a:cubicBezTo>
                      <a:pt x="175" y="11"/>
                      <a:pt x="175" y="11"/>
                      <a:pt x="175" y="11"/>
                    </a:cubicBezTo>
                    <a:cubicBezTo>
                      <a:pt x="174" y="12"/>
                      <a:pt x="174" y="12"/>
                      <a:pt x="174" y="12"/>
                    </a:cubicBezTo>
                    <a:cubicBezTo>
                      <a:pt x="176" y="11"/>
                      <a:pt x="175" y="12"/>
                      <a:pt x="175" y="12"/>
                    </a:cubicBezTo>
                    <a:cubicBezTo>
                      <a:pt x="175" y="12"/>
                      <a:pt x="175" y="12"/>
                      <a:pt x="175" y="12"/>
                    </a:cubicBezTo>
                    <a:cubicBezTo>
                      <a:pt x="175" y="12"/>
                      <a:pt x="176" y="11"/>
                      <a:pt x="176" y="12"/>
                    </a:cubicBezTo>
                    <a:cubicBezTo>
                      <a:pt x="176" y="12"/>
                      <a:pt x="175" y="12"/>
                      <a:pt x="175" y="13"/>
                    </a:cubicBezTo>
                    <a:cubicBezTo>
                      <a:pt x="175" y="13"/>
                      <a:pt x="176" y="13"/>
                      <a:pt x="175" y="13"/>
                    </a:cubicBezTo>
                    <a:cubicBezTo>
                      <a:pt x="177" y="14"/>
                      <a:pt x="177" y="14"/>
                      <a:pt x="177" y="14"/>
                    </a:cubicBezTo>
                    <a:cubicBezTo>
                      <a:pt x="177" y="14"/>
                      <a:pt x="176" y="14"/>
                      <a:pt x="176" y="14"/>
                    </a:cubicBezTo>
                    <a:cubicBezTo>
                      <a:pt x="176" y="14"/>
                      <a:pt x="175" y="15"/>
                      <a:pt x="175" y="15"/>
                    </a:cubicBezTo>
                    <a:cubicBezTo>
                      <a:pt x="175" y="15"/>
                      <a:pt x="174" y="15"/>
                      <a:pt x="175" y="15"/>
                    </a:cubicBezTo>
                    <a:cubicBezTo>
                      <a:pt x="174" y="15"/>
                      <a:pt x="174" y="15"/>
                      <a:pt x="174" y="16"/>
                    </a:cubicBezTo>
                    <a:cubicBezTo>
                      <a:pt x="174" y="15"/>
                      <a:pt x="175" y="15"/>
                      <a:pt x="175" y="15"/>
                    </a:cubicBezTo>
                    <a:cubicBezTo>
                      <a:pt x="176" y="14"/>
                      <a:pt x="175" y="15"/>
                      <a:pt x="176" y="14"/>
                    </a:cubicBezTo>
                    <a:cubicBezTo>
                      <a:pt x="176" y="15"/>
                      <a:pt x="176" y="15"/>
                      <a:pt x="176" y="15"/>
                    </a:cubicBezTo>
                    <a:cubicBezTo>
                      <a:pt x="176" y="15"/>
                      <a:pt x="176" y="16"/>
                      <a:pt x="176" y="16"/>
                    </a:cubicBezTo>
                    <a:cubicBezTo>
                      <a:pt x="176" y="16"/>
                      <a:pt x="177" y="16"/>
                      <a:pt x="177" y="16"/>
                    </a:cubicBezTo>
                    <a:cubicBezTo>
                      <a:pt x="177" y="16"/>
                      <a:pt x="177" y="16"/>
                      <a:pt x="178" y="16"/>
                    </a:cubicBezTo>
                    <a:cubicBezTo>
                      <a:pt x="178" y="16"/>
                      <a:pt x="178" y="16"/>
                      <a:pt x="178" y="16"/>
                    </a:cubicBezTo>
                    <a:cubicBezTo>
                      <a:pt x="177" y="16"/>
                      <a:pt x="177" y="16"/>
                      <a:pt x="177" y="16"/>
                    </a:cubicBezTo>
                    <a:cubicBezTo>
                      <a:pt x="176" y="17"/>
                      <a:pt x="177" y="16"/>
                      <a:pt x="176" y="17"/>
                    </a:cubicBezTo>
                    <a:cubicBezTo>
                      <a:pt x="175" y="17"/>
                      <a:pt x="175" y="16"/>
                      <a:pt x="175" y="16"/>
                    </a:cubicBezTo>
                    <a:cubicBezTo>
                      <a:pt x="174" y="16"/>
                      <a:pt x="175" y="16"/>
                      <a:pt x="174" y="17"/>
                    </a:cubicBezTo>
                    <a:cubicBezTo>
                      <a:pt x="175" y="17"/>
                      <a:pt x="175" y="17"/>
                      <a:pt x="175" y="17"/>
                    </a:cubicBezTo>
                    <a:cubicBezTo>
                      <a:pt x="176" y="17"/>
                      <a:pt x="176" y="17"/>
                      <a:pt x="176" y="17"/>
                    </a:cubicBezTo>
                    <a:cubicBezTo>
                      <a:pt x="177" y="16"/>
                      <a:pt x="176" y="17"/>
                      <a:pt x="176" y="17"/>
                    </a:cubicBezTo>
                    <a:cubicBezTo>
                      <a:pt x="175" y="17"/>
                      <a:pt x="175" y="17"/>
                      <a:pt x="175" y="17"/>
                    </a:cubicBezTo>
                    <a:cubicBezTo>
                      <a:pt x="175" y="17"/>
                      <a:pt x="176" y="17"/>
                      <a:pt x="176" y="17"/>
                    </a:cubicBezTo>
                    <a:cubicBezTo>
                      <a:pt x="175" y="18"/>
                      <a:pt x="176" y="17"/>
                      <a:pt x="175" y="17"/>
                    </a:cubicBezTo>
                    <a:cubicBezTo>
                      <a:pt x="174" y="18"/>
                      <a:pt x="174" y="18"/>
                      <a:pt x="174" y="18"/>
                    </a:cubicBezTo>
                    <a:cubicBezTo>
                      <a:pt x="174" y="18"/>
                      <a:pt x="175" y="18"/>
                      <a:pt x="175" y="18"/>
                    </a:cubicBezTo>
                    <a:cubicBezTo>
                      <a:pt x="174" y="18"/>
                      <a:pt x="174" y="18"/>
                      <a:pt x="174" y="18"/>
                    </a:cubicBezTo>
                    <a:cubicBezTo>
                      <a:pt x="175" y="18"/>
                      <a:pt x="175" y="18"/>
                      <a:pt x="175" y="18"/>
                    </a:cubicBezTo>
                    <a:cubicBezTo>
                      <a:pt x="175" y="18"/>
                      <a:pt x="176" y="18"/>
                      <a:pt x="176" y="18"/>
                    </a:cubicBezTo>
                    <a:cubicBezTo>
                      <a:pt x="177" y="17"/>
                      <a:pt x="176" y="18"/>
                      <a:pt x="176" y="18"/>
                    </a:cubicBezTo>
                    <a:cubicBezTo>
                      <a:pt x="177" y="18"/>
                      <a:pt x="176" y="18"/>
                      <a:pt x="177" y="18"/>
                    </a:cubicBezTo>
                    <a:cubicBezTo>
                      <a:pt x="177" y="17"/>
                      <a:pt x="177" y="18"/>
                      <a:pt x="177" y="18"/>
                    </a:cubicBezTo>
                    <a:cubicBezTo>
                      <a:pt x="177" y="18"/>
                      <a:pt x="177" y="18"/>
                      <a:pt x="176" y="18"/>
                    </a:cubicBezTo>
                    <a:cubicBezTo>
                      <a:pt x="176" y="18"/>
                      <a:pt x="176" y="18"/>
                      <a:pt x="176" y="18"/>
                    </a:cubicBezTo>
                    <a:cubicBezTo>
                      <a:pt x="176" y="18"/>
                      <a:pt x="175" y="19"/>
                      <a:pt x="175" y="19"/>
                    </a:cubicBezTo>
                    <a:cubicBezTo>
                      <a:pt x="174" y="19"/>
                      <a:pt x="176" y="18"/>
                      <a:pt x="175" y="19"/>
                    </a:cubicBezTo>
                    <a:cubicBezTo>
                      <a:pt x="175" y="19"/>
                      <a:pt x="176" y="18"/>
                      <a:pt x="176" y="18"/>
                    </a:cubicBezTo>
                    <a:cubicBezTo>
                      <a:pt x="178" y="18"/>
                      <a:pt x="175" y="19"/>
                      <a:pt x="175" y="19"/>
                    </a:cubicBezTo>
                    <a:cubicBezTo>
                      <a:pt x="176" y="19"/>
                      <a:pt x="177" y="19"/>
                      <a:pt x="178" y="19"/>
                    </a:cubicBezTo>
                    <a:cubicBezTo>
                      <a:pt x="178" y="19"/>
                      <a:pt x="179" y="19"/>
                      <a:pt x="178" y="19"/>
                    </a:cubicBezTo>
                    <a:cubicBezTo>
                      <a:pt x="178" y="19"/>
                      <a:pt x="178" y="19"/>
                      <a:pt x="177" y="19"/>
                    </a:cubicBezTo>
                    <a:cubicBezTo>
                      <a:pt x="177" y="19"/>
                      <a:pt x="177" y="19"/>
                      <a:pt x="177" y="19"/>
                    </a:cubicBezTo>
                    <a:cubicBezTo>
                      <a:pt x="176" y="19"/>
                      <a:pt x="176" y="19"/>
                      <a:pt x="176" y="19"/>
                    </a:cubicBezTo>
                    <a:cubicBezTo>
                      <a:pt x="175" y="20"/>
                      <a:pt x="175" y="20"/>
                      <a:pt x="175" y="20"/>
                    </a:cubicBezTo>
                    <a:cubicBezTo>
                      <a:pt x="176" y="20"/>
                      <a:pt x="176" y="20"/>
                      <a:pt x="176" y="20"/>
                    </a:cubicBezTo>
                    <a:cubicBezTo>
                      <a:pt x="176" y="20"/>
                      <a:pt x="176" y="20"/>
                      <a:pt x="176" y="20"/>
                    </a:cubicBezTo>
                    <a:cubicBezTo>
                      <a:pt x="176" y="20"/>
                      <a:pt x="177" y="20"/>
                      <a:pt x="177" y="20"/>
                    </a:cubicBezTo>
                    <a:cubicBezTo>
                      <a:pt x="177" y="20"/>
                      <a:pt x="176" y="21"/>
                      <a:pt x="176" y="21"/>
                    </a:cubicBezTo>
                    <a:cubicBezTo>
                      <a:pt x="175" y="21"/>
                      <a:pt x="175" y="21"/>
                      <a:pt x="175" y="21"/>
                    </a:cubicBezTo>
                    <a:cubicBezTo>
                      <a:pt x="176" y="21"/>
                      <a:pt x="175" y="21"/>
                      <a:pt x="175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7" y="21"/>
                      <a:pt x="175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2"/>
                      <a:pt x="176" y="22"/>
                      <a:pt x="176" y="22"/>
                    </a:cubicBezTo>
                    <a:cubicBezTo>
                      <a:pt x="176" y="22"/>
                      <a:pt x="177" y="22"/>
                      <a:pt x="176" y="22"/>
                    </a:cubicBezTo>
                    <a:cubicBezTo>
                      <a:pt x="177" y="22"/>
                      <a:pt x="176" y="22"/>
                      <a:pt x="177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6" y="22"/>
                      <a:pt x="177" y="22"/>
                      <a:pt x="177" y="22"/>
                    </a:cubicBezTo>
                    <a:cubicBezTo>
                      <a:pt x="177" y="22"/>
                      <a:pt x="177" y="22"/>
                      <a:pt x="177" y="22"/>
                    </a:cubicBezTo>
                    <a:cubicBezTo>
                      <a:pt x="177" y="22"/>
                      <a:pt x="177" y="22"/>
                      <a:pt x="177" y="22"/>
                    </a:cubicBezTo>
                    <a:cubicBezTo>
                      <a:pt x="176" y="22"/>
                      <a:pt x="177" y="22"/>
                      <a:pt x="177" y="23"/>
                    </a:cubicBezTo>
                    <a:cubicBezTo>
                      <a:pt x="177" y="23"/>
                      <a:pt x="176" y="23"/>
                      <a:pt x="176" y="23"/>
                    </a:cubicBezTo>
                    <a:cubicBezTo>
                      <a:pt x="177" y="22"/>
                      <a:pt x="177" y="23"/>
                      <a:pt x="178" y="23"/>
                    </a:cubicBezTo>
                    <a:cubicBezTo>
                      <a:pt x="178" y="23"/>
                      <a:pt x="177" y="23"/>
                      <a:pt x="176" y="23"/>
                    </a:cubicBezTo>
                    <a:cubicBezTo>
                      <a:pt x="177" y="23"/>
                      <a:pt x="176" y="23"/>
                      <a:pt x="177" y="23"/>
                    </a:cubicBezTo>
                    <a:cubicBezTo>
                      <a:pt x="177" y="23"/>
                      <a:pt x="177" y="23"/>
                      <a:pt x="178" y="23"/>
                    </a:cubicBezTo>
                    <a:cubicBezTo>
                      <a:pt x="178" y="23"/>
                      <a:pt x="177" y="23"/>
                      <a:pt x="177" y="23"/>
                    </a:cubicBezTo>
                    <a:cubicBezTo>
                      <a:pt x="177" y="23"/>
                      <a:pt x="178" y="24"/>
                      <a:pt x="178" y="23"/>
                    </a:cubicBezTo>
                    <a:cubicBezTo>
                      <a:pt x="178" y="23"/>
                      <a:pt x="179" y="24"/>
                      <a:pt x="178" y="24"/>
                    </a:cubicBezTo>
                    <a:cubicBezTo>
                      <a:pt x="178" y="24"/>
                      <a:pt x="178" y="24"/>
                      <a:pt x="177" y="24"/>
                    </a:cubicBezTo>
                    <a:cubicBezTo>
                      <a:pt x="177" y="24"/>
                      <a:pt x="179" y="24"/>
                      <a:pt x="179" y="24"/>
                    </a:cubicBezTo>
                    <a:cubicBezTo>
                      <a:pt x="179" y="24"/>
                      <a:pt x="180" y="24"/>
                      <a:pt x="181" y="24"/>
                    </a:cubicBezTo>
                    <a:cubicBezTo>
                      <a:pt x="181" y="24"/>
                      <a:pt x="180" y="24"/>
                      <a:pt x="180" y="24"/>
                    </a:cubicBezTo>
                    <a:cubicBezTo>
                      <a:pt x="180" y="24"/>
                      <a:pt x="180" y="24"/>
                      <a:pt x="180" y="24"/>
                    </a:cubicBezTo>
                    <a:cubicBezTo>
                      <a:pt x="179" y="24"/>
                      <a:pt x="178" y="24"/>
                      <a:pt x="177" y="24"/>
                    </a:cubicBezTo>
                    <a:cubicBezTo>
                      <a:pt x="178" y="24"/>
                      <a:pt x="178" y="24"/>
                      <a:pt x="178" y="24"/>
                    </a:cubicBezTo>
                    <a:cubicBezTo>
                      <a:pt x="177" y="24"/>
                      <a:pt x="177" y="24"/>
                      <a:pt x="177" y="24"/>
                    </a:cubicBezTo>
                    <a:cubicBezTo>
                      <a:pt x="177" y="24"/>
                      <a:pt x="177" y="25"/>
                      <a:pt x="177" y="25"/>
                    </a:cubicBezTo>
                    <a:cubicBezTo>
                      <a:pt x="178" y="25"/>
                      <a:pt x="177" y="25"/>
                      <a:pt x="177" y="25"/>
                    </a:cubicBezTo>
                    <a:cubicBezTo>
                      <a:pt x="178" y="25"/>
                      <a:pt x="178" y="25"/>
                      <a:pt x="178" y="25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77" y="25"/>
                      <a:pt x="178" y="25"/>
                      <a:pt x="177" y="25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77" y="26"/>
                      <a:pt x="177" y="27"/>
                      <a:pt x="179" y="27"/>
                    </a:cubicBezTo>
                    <a:cubicBezTo>
                      <a:pt x="178" y="27"/>
                      <a:pt x="178" y="27"/>
                      <a:pt x="178" y="28"/>
                    </a:cubicBezTo>
                    <a:cubicBezTo>
                      <a:pt x="178" y="28"/>
                      <a:pt x="178" y="28"/>
                      <a:pt x="178" y="28"/>
                    </a:cubicBezTo>
                    <a:cubicBezTo>
                      <a:pt x="178" y="28"/>
                      <a:pt x="178" y="28"/>
                      <a:pt x="178" y="28"/>
                    </a:cubicBezTo>
                    <a:cubicBezTo>
                      <a:pt x="177" y="28"/>
                      <a:pt x="178" y="28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7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30"/>
                      <a:pt x="178" y="30"/>
                      <a:pt x="178" y="30"/>
                    </a:cubicBezTo>
                    <a:cubicBezTo>
                      <a:pt x="178" y="30"/>
                      <a:pt x="178" y="30"/>
                      <a:pt x="179" y="30"/>
                    </a:cubicBezTo>
                    <a:cubicBezTo>
                      <a:pt x="180" y="30"/>
                      <a:pt x="179" y="30"/>
                      <a:pt x="179" y="30"/>
                    </a:cubicBezTo>
                    <a:cubicBezTo>
                      <a:pt x="178" y="30"/>
                      <a:pt x="178" y="30"/>
                      <a:pt x="178" y="30"/>
                    </a:cubicBezTo>
                    <a:cubicBezTo>
                      <a:pt x="177" y="31"/>
                      <a:pt x="178" y="31"/>
                      <a:pt x="178" y="32"/>
                    </a:cubicBezTo>
                    <a:cubicBezTo>
                      <a:pt x="178" y="32"/>
                      <a:pt x="178" y="32"/>
                      <a:pt x="178" y="32"/>
                    </a:cubicBezTo>
                    <a:cubicBezTo>
                      <a:pt x="178" y="32"/>
                      <a:pt x="178" y="33"/>
                      <a:pt x="178" y="33"/>
                    </a:cubicBezTo>
                    <a:cubicBezTo>
                      <a:pt x="178" y="33"/>
                      <a:pt x="179" y="33"/>
                      <a:pt x="179" y="33"/>
                    </a:cubicBezTo>
                    <a:cubicBezTo>
                      <a:pt x="180" y="34"/>
                      <a:pt x="178" y="33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9" y="34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9" y="35"/>
                      <a:pt x="179" y="35"/>
                      <a:pt x="179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7" y="35"/>
                      <a:pt x="178" y="35"/>
                      <a:pt x="178" y="36"/>
                    </a:cubicBezTo>
                    <a:cubicBezTo>
                      <a:pt x="178" y="35"/>
                      <a:pt x="178" y="35"/>
                      <a:pt x="178" y="36"/>
                    </a:cubicBezTo>
                    <a:cubicBezTo>
                      <a:pt x="178" y="36"/>
                      <a:pt x="178" y="36"/>
                      <a:pt x="179" y="36"/>
                    </a:cubicBezTo>
                    <a:cubicBezTo>
                      <a:pt x="179" y="36"/>
                      <a:pt x="179" y="36"/>
                      <a:pt x="178" y="36"/>
                    </a:cubicBezTo>
                    <a:cubicBezTo>
                      <a:pt x="179" y="36"/>
                      <a:pt x="179" y="36"/>
                      <a:pt x="179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9" y="36"/>
                      <a:pt x="179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5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7"/>
                      <a:pt x="178" y="37"/>
                      <a:pt x="178" y="37"/>
                    </a:cubicBezTo>
                    <a:cubicBezTo>
                      <a:pt x="179" y="36"/>
                      <a:pt x="179" y="36"/>
                      <a:pt x="179" y="36"/>
                    </a:cubicBezTo>
                    <a:cubicBezTo>
                      <a:pt x="179" y="36"/>
                      <a:pt x="179" y="37"/>
                      <a:pt x="179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9" y="37"/>
                      <a:pt x="178" y="37"/>
                      <a:pt x="179" y="37"/>
                    </a:cubicBezTo>
                    <a:cubicBezTo>
                      <a:pt x="178" y="37"/>
                      <a:pt x="178" y="37"/>
                      <a:pt x="178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8" y="37"/>
                      <a:pt x="177" y="37"/>
                      <a:pt x="177" y="37"/>
                    </a:cubicBezTo>
                    <a:cubicBezTo>
                      <a:pt x="178" y="38"/>
                      <a:pt x="178" y="38"/>
                      <a:pt x="178" y="38"/>
                    </a:cubicBezTo>
                    <a:cubicBezTo>
                      <a:pt x="178" y="38"/>
                      <a:pt x="178" y="38"/>
                      <a:pt x="177" y="38"/>
                    </a:cubicBezTo>
                    <a:cubicBezTo>
                      <a:pt x="177" y="38"/>
                      <a:pt x="179" y="38"/>
                      <a:pt x="178" y="39"/>
                    </a:cubicBezTo>
                    <a:cubicBezTo>
                      <a:pt x="178" y="38"/>
                      <a:pt x="178" y="38"/>
                      <a:pt x="177" y="39"/>
                    </a:cubicBezTo>
                    <a:cubicBezTo>
                      <a:pt x="178" y="39"/>
                      <a:pt x="178" y="39"/>
                      <a:pt x="178" y="39"/>
                    </a:cubicBezTo>
                    <a:cubicBezTo>
                      <a:pt x="178" y="39"/>
                      <a:pt x="177" y="39"/>
                      <a:pt x="178" y="38"/>
                    </a:cubicBezTo>
                    <a:cubicBezTo>
                      <a:pt x="178" y="39"/>
                      <a:pt x="178" y="39"/>
                      <a:pt x="178" y="39"/>
                    </a:cubicBezTo>
                    <a:cubicBezTo>
                      <a:pt x="177" y="39"/>
                      <a:pt x="177" y="39"/>
                      <a:pt x="177" y="40"/>
                    </a:cubicBezTo>
                    <a:cubicBezTo>
                      <a:pt x="177" y="40"/>
                      <a:pt x="178" y="41"/>
                      <a:pt x="180" y="43"/>
                    </a:cubicBezTo>
                    <a:cubicBezTo>
                      <a:pt x="180" y="43"/>
                      <a:pt x="180" y="43"/>
                      <a:pt x="180" y="43"/>
                    </a:cubicBezTo>
                    <a:cubicBezTo>
                      <a:pt x="181" y="44"/>
                      <a:pt x="181" y="43"/>
                      <a:pt x="181" y="44"/>
                    </a:cubicBezTo>
                    <a:cubicBezTo>
                      <a:pt x="181" y="43"/>
                      <a:pt x="181" y="43"/>
                      <a:pt x="181" y="43"/>
                    </a:cubicBezTo>
                    <a:cubicBezTo>
                      <a:pt x="181" y="43"/>
                      <a:pt x="181" y="41"/>
                      <a:pt x="181" y="42"/>
                    </a:cubicBezTo>
                    <a:cubicBezTo>
                      <a:pt x="182" y="43"/>
                      <a:pt x="181" y="43"/>
                      <a:pt x="181" y="43"/>
                    </a:cubicBezTo>
                    <a:cubicBezTo>
                      <a:pt x="182" y="44"/>
                      <a:pt x="182" y="42"/>
                      <a:pt x="182" y="43"/>
                    </a:cubicBezTo>
                    <a:cubicBezTo>
                      <a:pt x="182" y="43"/>
                      <a:pt x="182" y="42"/>
                      <a:pt x="182" y="42"/>
                    </a:cubicBezTo>
                    <a:cubicBezTo>
                      <a:pt x="182" y="42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4" y="43"/>
                      <a:pt x="184" y="43"/>
                      <a:pt x="184" y="43"/>
                    </a:cubicBezTo>
                    <a:cubicBezTo>
                      <a:pt x="184" y="42"/>
                      <a:pt x="185" y="43"/>
                      <a:pt x="185" y="42"/>
                    </a:cubicBezTo>
                    <a:cubicBezTo>
                      <a:pt x="185" y="43"/>
                      <a:pt x="185" y="43"/>
                      <a:pt x="185" y="43"/>
                    </a:cubicBezTo>
                    <a:cubicBezTo>
                      <a:pt x="185" y="42"/>
                      <a:pt x="185" y="42"/>
                      <a:pt x="185" y="42"/>
                    </a:cubicBezTo>
                    <a:cubicBezTo>
                      <a:pt x="185" y="42"/>
                      <a:pt x="185" y="42"/>
                      <a:pt x="185" y="42"/>
                    </a:cubicBezTo>
                    <a:cubicBezTo>
                      <a:pt x="185" y="43"/>
                      <a:pt x="185" y="43"/>
                      <a:pt x="185" y="43"/>
                    </a:cubicBezTo>
                    <a:cubicBezTo>
                      <a:pt x="185" y="42"/>
                      <a:pt x="186" y="43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3"/>
                      <a:pt x="186" y="43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6" y="42"/>
                      <a:pt x="186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3"/>
                    </a:cubicBezTo>
                    <a:cubicBezTo>
                      <a:pt x="187" y="43"/>
                      <a:pt x="187" y="43"/>
                      <a:pt x="187" y="43"/>
                    </a:cubicBezTo>
                    <a:cubicBezTo>
                      <a:pt x="187" y="43"/>
                      <a:pt x="187" y="42"/>
                      <a:pt x="187" y="42"/>
                    </a:cubicBezTo>
                    <a:cubicBezTo>
                      <a:pt x="188" y="43"/>
                      <a:pt x="188" y="42"/>
                      <a:pt x="188" y="42"/>
                    </a:cubicBezTo>
                    <a:cubicBezTo>
                      <a:pt x="188" y="42"/>
                      <a:pt x="188" y="42"/>
                      <a:pt x="188" y="42"/>
                    </a:cubicBezTo>
                    <a:cubicBezTo>
                      <a:pt x="189" y="42"/>
                      <a:pt x="189" y="41"/>
                      <a:pt x="189" y="42"/>
                    </a:cubicBezTo>
                    <a:cubicBezTo>
                      <a:pt x="189" y="41"/>
                      <a:pt x="189" y="42"/>
                      <a:pt x="189" y="42"/>
                    </a:cubicBezTo>
                    <a:cubicBezTo>
                      <a:pt x="189" y="42"/>
                      <a:pt x="189" y="42"/>
                      <a:pt x="189" y="42"/>
                    </a:cubicBezTo>
                    <a:cubicBezTo>
                      <a:pt x="189" y="42"/>
                      <a:pt x="190" y="41"/>
                      <a:pt x="190" y="41"/>
                    </a:cubicBezTo>
                    <a:cubicBezTo>
                      <a:pt x="190" y="41"/>
                      <a:pt x="190" y="42"/>
                      <a:pt x="190" y="42"/>
                    </a:cubicBezTo>
                    <a:cubicBezTo>
                      <a:pt x="190" y="42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1"/>
                      <a:pt x="192" y="41"/>
                      <a:pt x="193" y="41"/>
                    </a:cubicBezTo>
                    <a:cubicBezTo>
                      <a:pt x="193" y="40"/>
                      <a:pt x="193" y="40"/>
                      <a:pt x="193" y="40"/>
                    </a:cubicBezTo>
                    <a:cubicBezTo>
                      <a:pt x="193" y="40"/>
                      <a:pt x="193" y="41"/>
                      <a:pt x="193" y="41"/>
                    </a:cubicBezTo>
                    <a:cubicBezTo>
                      <a:pt x="193" y="39"/>
                      <a:pt x="193" y="39"/>
                      <a:pt x="193" y="39"/>
                    </a:cubicBezTo>
                    <a:cubicBezTo>
                      <a:pt x="193" y="39"/>
                      <a:pt x="193" y="40"/>
                      <a:pt x="193" y="40"/>
                    </a:cubicBezTo>
                    <a:cubicBezTo>
                      <a:pt x="194" y="40"/>
                      <a:pt x="194" y="39"/>
                      <a:pt x="194" y="39"/>
                    </a:cubicBezTo>
                    <a:cubicBezTo>
                      <a:pt x="194" y="39"/>
                      <a:pt x="194" y="38"/>
                      <a:pt x="195" y="38"/>
                    </a:cubicBezTo>
                    <a:cubicBezTo>
                      <a:pt x="195" y="39"/>
                      <a:pt x="194" y="38"/>
                      <a:pt x="194" y="39"/>
                    </a:cubicBezTo>
                    <a:cubicBezTo>
                      <a:pt x="195" y="39"/>
                      <a:pt x="195" y="39"/>
                      <a:pt x="195" y="39"/>
                    </a:cubicBezTo>
                    <a:cubicBezTo>
                      <a:pt x="194" y="39"/>
                      <a:pt x="195" y="40"/>
                      <a:pt x="195" y="40"/>
                    </a:cubicBezTo>
                    <a:cubicBezTo>
                      <a:pt x="195" y="40"/>
                      <a:pt x="195" y="40"/>
                      <a:pt x="196" y="40"/>
                    </a:cubicBezTo>
                    <a:cubicBezTo>
                      <a:pt x="195" y="40"/>
                      <a:pt x="196" y="40"/>
                      <a:pt x="196" y="39"/>
                    </a:cubicBezTo>
                    <a:cubicBezTo>
                      <a:pt x="196" y="39"/>
                      <a:pt x="196" y="40"/>
                      <a:pt x="196" y="40"/>
                    </a:cubicBezTo>
                    <a:cubicBezTo>
                      <a:pt x="197" y="40"/>
                      <a:pt x="197" y="40"/>
                      <a:pt x="197" y="40"/>
                    </a:cubicBezTo>
                    <a:cubicBezTo>
                      <a:pt x="197" y="40"/>
                      <a:pt x="197" y="40"/>
                      <a:pt x="197" y="40"/>
                    </a:cubicBezTo>
                    <a:cubicBezTo>
                      <a:pt x="197" y="40"/>
                      <a:pt x="198" y="40"/>
                      <a:pt x="198" y="39"/>
                    </a:cubicBezTo>
                    <a:cubicBezTo>
                      <a:pt x="198" y="40"/>
                      <a:pt x="198" y="40"/>
                      <a:pt x="198" y="40"/>
                    </a:cubicBezTo>
                    <a:cubicBezTo>
                      <a:pt x="199" y="40"/>
                      <a:pt x="198" y="38"/>
                      <a:pt x="199" y="39"/>
                    </a:cubicBezTo>
                    <a:cubicBezTo>
                      <a:pt x="199" y="39"/>
                      <a:pt x="199" y="39"/>
                      <a:pt x="199" y="39"/>
                    </a:cubicBezTo>
                    <a:cubicBezTo>
                      <a:pt x="199" y="39"/>
                      <a:pt x="199" y="40"/>
                      <a:pt x="199" y="39"/>
                    </a:cubicBezTo>
                    <a:cubicBezTo>
                      <a:pt x="199" y="40"/>
                      <a:pt x="199" y="40"/>
                      <a:pt x="199" y="40"/>
                    </a:cubicBezTo>
                    <a:cubicBezTo>
                      <a:pt x="199" y="39"/>
                      <a:pt x="200" y="39"/>
                      <a:pt x="200" y="39"/>
                    </a:cubicBezTo>
                    <a:cubicBezTo>
                      <a:pt x="200" y="40"/>
                      <a:pt x="200" y="40"/>
                      <a:pt x="200" y="40"/>
                    </a:cubicBezTo>
                    <a:cubicBezTo>
                      <a:pt x="200" y="40"/>
                      <a:pt x="200" y="39"/>
                      <a:pt x="200" y="39"/>
                    </a:cubicBezTo>
                    <a:cubicBezTo>
                      <a:pt x="200" y="40"/>
                      <a:pt x="200" y="40"/>
                      <a:pt x="200" y="40"/>
                    </a:cubicBezTo>
                    <a:cubicBezTo>
                      <a:pt x="200" y="39"/>
                      <a:pt x="201" y="39"/>
                      <a:pt x="201" y="39"/>
                    </a:cubicBezTo>
                    <a:cubicBezTo>
                      <a:pt x="201" y="40"/>
                      <a:pt x="201" y="40"/>
                      <a:pt x="201" y="40"/>
                    </a:cubicBezTo>
                    <a:cubicBezTo>
                      <a:pt x="202" y="40"/>
                      <a:pt x="204" y="40"/>
                      <a:pt x="205" y="39"/>
                    </a:cubicBezTo>
                    <a:cubicBezTo>
                      <a:pt x="205" y="40"/>
                      <a:pt x="204" y="40"/>
                      <a:pt x="205" y="40"/>
                    </a:cubicBezTo>
                    <a:cubicBezTo>
                      <a:pt x="205" y="40"/>
                      <a:pt x="205" y="40"/>
                      <a:pt x="205" y="40"/>
                    </a:cubicBezTo>
                    <a:cubicBezTo>
                      <a:pt x="205" y="40"/>
                      <a:pt x="205" y="40"/>
                      <a:pt x="205" y="40"/>
                    </a:cubicBezTo>
                    <a:cubicBezTo>
                      <a:pt x="205" y="40"/>
                      <a:pt x="205" y="40"/>
                      <a:pt x="206" y="40"/>
                    </a:cubicBezTo>
                    <a:cubicBezTo>
                      <a:pt x="206" y="40"/>
                      <a:pt x="206" y="40"/>
                      <a:pt x="206" y="40"/>
                    </a:cubicBezTo>
                    <a:cubicBezTo>
                      <a:pt x="206" y="39"/>
                      <a:pt x="206" y="41"/>
                      <a:pt x="206" y="40"/>
                    </a:cubicBezTo>
                    <a:cubicBezTo>
                      <a:pt x="206" y="40"/>
                      <a:pt x="206" y="40"/>
                      <a:pt x="206" y="40"/>
                    </a:cubicBezTo>
                    <a:cubicBezTo>
                      <a:pt x="206" y="40"/>
                      <a:pt x="206" y="41"/>
                      <a:pt x="207" y="40"/>
                    </a:cubicBezTo>
                    <a:cubicBezTo>
                      <a:pt x="207" y="40"/>
                      <a:pt x="207" y="40"/>
                      <a:pt x="207" y="40"/>
                    </a:cubicBezTo>
                    <a:cubicBezTo>
                      <a:pt x="207" y="41"/>
                      <a:pt x="207" y="39"/>
                      <a:pt x="207" y="40"/>
                    </a:cubicBezTo>
                    <a:cubicBezTo>
                      <a:pt x="208" y="40"/>
                      <a:pt x="208" y="40"/>
                      <a:pt x="208" y="39"/>
                    </a:cubicBezTo>
                    <a:cubicBezTo>
                      <a:pt x="208" y="40"/>
                      <a:pt x="208" y="40"/>
                      <a:pt x="208" y="40"/>
                    </a:cubicBezTo>
                    <a:cubicBezTo>
                      <a:pt x="209" y="40"/>
                      <a:pt x="210" y="40"/>
                      <a:pt x="211" y="39"/>
                    </a:cubicBezTo>
                    <a:cubicBezTo>
                      <a:pt x="211" y="40"/>
                      <a:pt x="211" y="40"/>
                      <a:pt x="211" y="40"/>
                    </a:cubicBezTo>
                    <a:cubicBezTo>
                      <a:pt x="211" y="39"/>
                      <a:pt x="212" y="41"/>
                      <a:pt x="212" y="39"/>
                    </a:cubicBezTo>
                    <a:cubicBezTo>
                      <a:pt x="212" y="38"/>
                      <a:pt x="212" y="38"/>
                      <a:pt x="212" y="38"/>
                    </a:cubicBezTo>
                    <a:cubicBezTo>
                      <a:pt x="212" y="39"/>
                      <a:pt x="212" y="39"/>
                      <a:pt x="212" y="39"/>
                    </a:cubicBezTo>
                    <a:cubicBezTo>
                      <a:pt x="213" y="39"/>
                      <a:pt x="213" y="39"/>
                      <a:pt x="213" y="39"/>
                    </a:cubicBezTo>
                    <a:cubicBezTo>
                      <a:pt x="213" y="39"/>
                      <a:pt x="213" y="39"/>
                      <a:pt x="213" y="39"/>
                    </a:cubicBezTo>
                    <a:cubicBezTo>
                      <a:pt x="213" y="39"/>
                      <a:pt x="214" y="39"/>
                      <a:pt x="214" y="39"/>
                    </a:cubicBezTo>
                    <a:cubicBezTo>
                      <a:pt x="214" y="39"/>
                      <a:pt x="214" y="39"/>
                      <a:pt x="214" y="39"/>
                    </a:cubicBezTo>
                    <a:cubicBezTo>
                      <a:pt x="215" y="40"/>
                      <a:pt x="216" y="41"/>
                      <a:pt x="217" y="40"/>
                    </a:cubicBezTo>
                    <a:cubicBezTo>
                      <a:pt x="217" y="40"/>
                      <a:pt x="217" y="41"/>
                      <a:pt x="217" y="41"/>
                    </a:cubicBezTo>
                    <a:cubicBezTo>
                      <a:pt x="218" y="40"/>
                      <a:pt x="219" y="41"/>
                      <a:pt x="220" y="41"/>
                    </a:cubicBezTo>
                    <a:cubicBezTo>
                      <a:pt x="220" y="47"/>
                      <a:pt x="220" y="47"/>
                      <a:pt x="220" y="47"/>
                    </a:cubicBezTo>
                    <a:cubicBezTo>
                      <a:pt x="221" y="61"/>
                      <a:pt x="221" y="61"/>
                      <a:pt x="221" y="61"/>
                    </a:cubicBezTo>
                    <a:cubicBezTo>
                      <a:pt x="222" y="71"/>
                      <a:pt x="223" y="81"/>
                      <a:pt x="223" y="91"/>
                    </a:cubicBezTo>
                    <a:cubicBezTo>
                      <a:pt x="224" y="95"/>
                      <a:pt x="223" y="99"/>
                      <a:pt x="224" y="102"/>
                    </a:cubicBezTo>
                    <a:cubicBezTo>
                      <a:pt x="223" y="102"/>
                      <a:pt x="223" y="102"/>
                      <a:pt x="223" y="102"/>
                    </a:cubicBezTo>
                    <a:cubicBezTo>
                      <a:pt x="224" y="105"/>
                      <a:pt x="223" y="106"/>
                      <a:pt x="222" y="110"/>
                    </a:cubicBezTo>
                    <a:cubicBezTo>
                      <a:pt x="223" y="110"/>
                      <a:pt x="222" y="111"/>
                      <a:pt x="223" y="111"/>
                    </a:cubicBezTo>
                    <a:cubicBezTo>
                      <a:pt x="223" y="112"/>
                      <a:pt x="221" y="113"/>
                      <a:pt x="221" y="115"/>
                    </a:cubicBezTo>
                    <a:cubicBezTo>
                      <a:pt x="221" y="115"/>
                      <a:pt x="222" y="115"/>
                      <a:pt x="222" y="116"/>
                    </a:cubicBezTo>
                    <a:cubicBezTo>
                      <a:pt x="221" y="121"/>
                      <a:pt x="221" y="115"/>
                      <a:pt x="219" y="121"/>
                    </a:cubicBezTo>
                    <a:cubicBezTo>
                      <a:pt x="219" y="122"/>
                      <a:pt x="218" y="125"/>
                      <a:pt x="217" y="126"/>
                    </a:cubicBezTo>
                    <a:cubicBezTo>
                      <a:pt x="218" y="126"/>
                      <a:pt x="217" y="127"/>
                      <a:pt x="217" y="128"/>
                    </a:cubicBezTo>
                    <a:cubicBezTo>
                      <a:pt x="214" y="128"/>
                      <a:pt x="214" y="128"/>
                      <a:pt x="214" y="128"/>
                    </a:cubicBezTo>
                    <a:cubicBezTo>
                      <a:pt x="210" y="130"/>
                      <a:pt x="206" y="131"/>
                      <a:pt x="201" y="132"/>
                    </a:cubicBezTo>
                    <a:cubicBezTo>
                      <a:pt x="202" y="132"/>
                      <a:pt x="202" y="133"/>
                      <a:pt x="201" y="133"/>
                    </a:cubicBezTo>
                    <a:cubicBezTo>
                      <a:pt x="200" y="132"/>
                      <a:pt x="199" y="134"/>
                      <a:pt x="197" y="134"/>
                    </a:cubicBezTo>
                    <a:cubicBezTo>
                      <a:pt x="197" y="134"/>
                      <a:pt x="198" y="134"/>
                      <a:pt x="198" y="133"/>
                    </a:cubicBezTo>
                    <a:cubicBezTo>
                      <a:pt x="194" y="134"/>
                      <a:pt x="191" y="135"/>
                      <a:pt x="187" y="136"/>
                    </a:cubicBezTo>
                    <a:cubicBezTo>
                      <a:pt x="184" y="137"/>
                      <a:pt x="180" y="137"/>
                      <a:pt x="178" y="138"/>
                    </a:cubicBezTo>
                    <a:cubicBezTo>
                      <a:pt x="178" y="138"/>
                      <a:pt x="176" y="138"/>
                      <a:pt x="175" y="138"/>
                    </a:cubicBezTo>
                    <a:cubicBezTo>
                      <a:pt x="173" y="140"/>
                      <a:pt x="168" y="139"/>
                      <a:pt x="165" y="140"/>
                    </a:cubicBezTo>
                    <a:cubicBezTo>
                      <a:pt x="165" y="140"/>
                      <a:pt x="165" y="140"/>
                      <a:pt x="165" y="140"/>
                    </a:cubicBezTo>
                    <a:cubicBezTo>
                      <a:pt x="156" y="142"/>
                      <a:pt x="145" y="143"/>
                      <a:pt x="135" y="144"/>
                    </a:cubicBezTo>
                    <a:cubicBezTo>
                      <a:pt x="130" y="145"/>
                      <a:pt x="123" y="144"/>
                      <a:pt x="117" y="144"/>
                    </a:cubicBezTo>
                    <a:cubicBezTo>
                      <a:pt x="116" y="144"/>
                      <a:pt x="117" y="145"/>
                      <a:pt x="116" y="145"/>
                    </a:cubicBezTo>
                    <a:cubicBezTo>
                      <a:pt x="114" y="145"/>
                      <a:pt x="116" y="144"/>
                      <a:pt x="115" y="144"/>
                    </a:cubicBezTo>
                    <a:cubicBezTo>
                      <a:pt x="112" y="145"/>
                      <a:pt x="108" y="144"/>
                      <a:pt x="104" y="144"/>
                    </a:cubicBezTo>
                    <a:cubicBezTo>
                      <a:pt x="104" y="144"/>
                      <a:pt x="103" y="144"/>
                      <a:pt x="103" y="145"/>
                    </a:cubicBezTo>
                    <a:cubicBezTo>
                      <a:pt x="99" y="144"/>
                      <a:pt x="93" y="145"/>
                      <a:pt x="89" y="144"/>
                    </a:cubicBezTo>
                    <a:cubicBezTo>
                      <a:pt x="90" y="145"/>
                      <a:pt x="86" y="144"/>
                      <a:pt x="84" y="144"/>
                    </a:cubicBezTo>
                    <a:cubicBezTo>
                      <a:pt x="83" y="144"/>
                      <a:pt x="83" y="144"/>
                      <a:pt x="84" y="143"/>
                    </a:cubicBezTo>
                    <a:cubicBezTo>
                      <a:pt x="80" y="143"/>
                      <a:pt x="79" y="143"/>
                      <a:pt x="75" y="143"/>
                    </a:cubicBezTo>
                    <a:cubicBezTo>
                      <a:pt x="73" y="143"/>
                      <a:pt x="72" y="143"/>
                      <a:pt x="70" y="143"/>
                    </a:cubicBezTo>
                    <a:cubicBezTo>
                      <a:pt x="69" y="142"/>
                      <a:pt x="66" y="142"/>
                      <a:pt x="64" y="141"/>
                    </a:cubicBezTo>
                    <a:cubicBezTo>
                      <a:pt x="64" y="142"/>
                      <a:pt x="61" y="142"/>
                      <a:pt x="59" y="142"/>
                    </a:cubicBezTo>
                    <a:cubicBezTo>
                      <a:pt x="60" y="141"/>
                      <a:pt x="60" y="141"/>
                      <a:pt x="60" y="141"/>
                    </a:cubicBezTo>
                    <a:cubicBezTo>
                      <a:pt x="53" y="140"/>
                      <a:pt x="44" y="138"/>
                      <a:pt x="36" y="137"/>
                    </a:cubicBezTo>
                    <a:cubicBezTo>
                      <a:pt x="35" y="137"/>
                      <a:pt x="35" y="137"/>
                      <a:pt x="35" y="137"/>
                    </a:cubicBezTo>
                    <a:cubicBezTo>
                      <a:pt x="27" y="136"/>
                      <a:pt x="19" y="133"/>
                      <a:pt x="11" y="132"/>
                    </a:cubicBezTo>
                    <a:cubicBezTo>
                      <a:pt x="11" y="133"/>
                      <a:pt x="11" y="133"/>
                      <a:pt x="10" y="132"/>
                    </a:cubicBezTo>
                    <a:cubicBezTo>
                      <a:pt x="11" y="132"/>
                      <a:pt x="11" y="131"/>
                      <a:pt x="11" y="131"/>
                    </a:cubicBezTo>
                    <a:cubicBezTo>
                      <a:pt x="11" y="128"/>
                      <a:pt x="11" y="127"/>
                      <a:pt x="11" y="125"/>
                    </a:cubicBezTo>
                    <a:cubicBezTo>
                      <a:pt x="12" y="124"/>
                      <a:pt x="12" y="123"/>
                      <a:pt x="12" y="123"/>
                    </a:cubicBezTo>
                    <a:cubicBezTo>
                      <a:pt x="14" y="119"/>
                      <a:pt x="15" y="116"/>
                      <a:pt x="15" y="113"/>
                    </a:cubicBezTo>
                    <a:cubicBezTo>
                      <a:pt x="15" y="113"/>
                      <a:pt x="15" y="113"/>
                      <a:pt x="15" y="113"/>
                    </a:cubicBezTo>
                    <a:cubicBezTo>
                      <a:pt x="16" y="110"/>
                      <a:pt x="16" y="106"/>
                      <a:pt x="17" y="102"/>
                    </a:cubicBezTo>
                    <a:cubicBezTo>
                      <a:pt x="16" y="101"/>
                      <a:pt x="17" y="98"/>
                      <a:pt x="16" y="100"/>
                    </a:cubicBezTo>
                    <a:cubicBezTo>
                      <a:pt x="16" y="98"/>
                      <a:pt x="17" y="99"/>
                      <a:pt x="17" y="97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8" y="91"/>
                      <a:pt x="19" y="85"/>
                      <a:pt x="19" y="78"/>
                    </a:cubicBezTo>
                    <a:cubicBezTo>
                      <a:pt x="20" y="76"/>
                      <a:pt x="19" y="71"/>
                      <a:pt x="20" y="67"/>
                    </a:cubicBezTo>
                    <a:cubicBezTo>
                      <a:pt x="20" y="65"/>
                      <a:pt x="20" y="61"/>
                      <a:pt x="19" y="59"/>
                    </a:cubicBezTo>
                    <a:cubicBezTo>
                      <a:pt x="20" y="59"/>
                      <a:pt x="20" y="59"/>
                      <a:pt x="20" y="59"/>
                    </a:cubicBezTo>
                    <a:cubicBezTo>
                      <a:pt x="20" y="56"/>
                      <a:pt x="20" y="51"/>
                      <a:pt x="20" y="47"/>
                    </a:cubicBezTo>
                    <a:cubicBezTo>
                      <a:pt x="20" y="45"/>
                      <a:pt x="19" y="45"/>
                      <a:pt x="19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19" y="41"/>
                      <a:pt x="18" y="40"/>
                      <a:pt x="17" y="39"/>
                    </a:cubicBezTo>
                    <a:cubicBezTo>
                      <a:pt x="17" y="38"/>
                      <a:pt x="17" y="38"/>
                      <a:pt x="17" y="36"/>
                    </a:cubicBezTo>
                    <a:cubicBezTo>
                      <a:pt x="18" y="38"/>
                      <a:pt x="18" y="39"/>
                      <a:pt x="19" y="40"/>
                    </a:cubicBezTo>
                    <a:cubicBezTo>
                      <a:pt x="19" y="37"/>
                      <a:pt x="18" y="35"/>
                      <a:pt x="18" y="33"/>
                    </a:cubicBezTo>
                    <a:cubicBezTo>
                      <a:pt x="18" y="31"/>
                      <a:pt x="18" y="29"/>
                      <a:pt x="17" y="29"/>
                    </a:cubicBezTo>
                    <a:cubicBezTo>
                      <a:pt x="17" y="30"/>
                      <a:pt x="17" y="28"/>
                      <a:pt x="18" y="29"/>
                    </a:cubicBezTo>
                    <a:cubicBezTo>
                      <a:pt x="17" y="27"/>
                      <a:pt x="17" y="26"/>
                      <a:pt x="17" y="25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6" y="26"/>
                      <a:pt x="16" y="24"/>
                      <a:pt x="15" y="25"/>
                    </a:cubicBezTo>
                    <a:cubicBezTo>
                      <a:pt x="16" y="25"/>
                      <a:pt x="16" y="25"/>
                      <a:pt x="16" y="26"/>
                    </a:cubicBezTo>
                    <a:cubicBezTo>
                      <a:pt x="15" y="26"/>
                      <a:pt x="15" y="23"/>
                      <a:pt x="15" y="23"/>
                    </a:cubicBezTo>
                    <a:cubicBezTo>
                      <a:pt x="16" y="22"/>
                      <a:pt x="16" y="24"/>
                      <a:pt x="16" y="23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20"/>
                      <a:pt x="15" y="21"/>
                      <a:pt x="14" y="21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5" y="25"/>
                      <a:pt x="15" y="27"/>
                      <a:pt x="16" y="30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31"/>
                      <a:pt x="17" y="33"/>
                      <a:pt x="17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5"/>
                      <a:pt x="16" y="35"/>
                      <a:pt x="16" y="36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7" y="36"/>
                      <a:pt x="16" y="4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43"/>
                      <a:pt x="17" y="40"/>
                      <a:pt x="17" y="41"/>
                    </a:cubicBezTo>
                    <a:cubicBezTo>
                      <a:pt x="17" y="43"/>
                      <a:pt x="16" y="42"/>
                      <a:pt x="16" y="44"/>
                    </a:cubicBezTo>
                    <a:cubicBezTo>
                      <a:pt x="16" y="46"/>
                      <a:pt x="17" y="51"/>
                      <a:pt x="16" y="54"/>
                    </a:cubicBezTo>
                    <a:cubicBezTo>
                      <a:pt x="16" y="56"/>
                      <a:pt x="17" y="59"/>
                      <a:pt x="17" y="61"/>
                    </a:cubicBezTo>
                    <a:cubicBezTo>
                      <a:pt x="17" y="63"/>
                      <a:pt x="16" y="61"/>
                      <a:pt x="16" y="63"/>
                    </a:cubicBezTo>
                    <a:cubicBezTo>
                      <a:pt x="16" y="63"/>
                      <a:pt x="16" y="63"/>
                      <a:pt x="16" y="63"/>
                    </a:cubicBezTo>
                    <a:cubicBezTo>
                      <a:pt x="16" y="63"/>
                      <a:pt x="15" y="67"/>
                      <a:pt x="16" y="65"/>
                    </a:cubicBezTo>
                    <a:cubicBezTo>
                      <a:pt x="16" y="68"/>
                      <a:pt x="16" y="72"/>
                      <a:pt x="16" y="75"/>
                    </a:cubicBezTo>
                    <a:cubicBezTo>
                      <a:pt x="16" y="74"/>
                      <a:pt x="15" y="74"/>
                      <a:pt x="15" y="75"/>
                    </a:cubicBezTo>
                    <a:cubicBezTo>
                      <a:pt x="15" y="76"/>
                      <a:pt x="15" y="79"/>
                      <a:pt x="15" y="82"/>
                    </a:cubicBezTo>
                    <a:cubicBezTo>
                      <a:pt x="16" y="82"/>
                      <a:pt x="16" y="81"/>
                      <a:pt x="16" y="81"/>
                    </a:cubicBezTo>
                    <a:cubicBezTo>
                      <a:pt x="16" y="81"/>
                      <a:pt x="17" y="82"/>
                      <a:pt x="16" y="83"/>
                    </a:cubicBezTo>
                    <a:cubicBezTo>
                      <a:pt x="16" y="83"/>
                      <a:pt x="15" y="83"/>
                      <a:pt x="15" y="85"/>
                    </a:cubicBezTo>
                    <a:cubicBezTo>
                      <a:pt x="14" y="85"/>
                      <a:pt x="15" y="81"/>
                      <a:pt x="14" y="82"/>
                    </a:cubicBezTo>
                    <a:cubicBezTo>
                      <a:pt x="13" y="81"/>
                      <a:pt x="14" y="77"/>
                      <a:pt x="14" y="76"/>
                    </a:cubicBezTo>
                    <a:cubicBezTo>
                      <a:pt x="14" y="74"/>
                      <a:pt x="14" y="77"/>
                      <a:pt x="13" y="77"/>
                    </a:cubicBezTo>
                    <a:cubicBezTo>
                      <a:pt x="13" y="79"/>
                      <a:pt x="13" y="80"/>
                      <a:pt x="13" y="83"/>
                    </a:cubicBezTo>
                    <a:cubicBezTo>
                      <a:pt x="14" y="83"/>
                      <a:pt x="14" y="82"/>
                      <a:pt x="14" y="83"/>
                    </a:cubicBezTo>
                    <a:cubicBezTo>
                      <a:pt x="15" y="86"/>
                      <a:pt x="13" y="87"/>
                      <a:pt x="13" y="87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13" y="88"/>
                      <a:pt x="13" y="88"/>
                      <a:pt x="13" y="90"/>
                    </a:cubicBezTo>
                    <a:cubicBezTo>
                      <a:pt x="12" y="91"/>
                      <a:pt x="13" y="87"/>
                      <a:pt x="12" y="87"/>
                    </a:cubicBezTo>
                    <a:cubicBezTo>
                      <a:pt x="11" y="88"/>
                      <a:pt x="11" y="88"/>
                      <a:pt x="11" y="88"/>
                    </a:cubicBezTo>
                    <a:cubicBezTo>
                      <a:pt x="11" y="91"/>
                      <a:pt x="12" y="89"/>
                      <a:pt x="12" y="92"/>
                    </a:cubicBezTo>
                    <a:cubicBezTo>
                      <a:pt x="11" y="91"/>
                      <a:pt x="11" y="91"/>
                      <a:pt x="11" y="91"/>
                    </a:cubicBezTo>
                    <a:cubicBezTo>
                      <a:pt x="11" y="93"/>
                      <a:pt x="11" y="93"/>
                      <a:pt x="11" y="93"/>
                    </a:cubicBezTo>
                    <a:cubicBezTo>
                      <a:pt x="12" y="93"/>
                      <a:pt x="12" y="93"/>
                      <a:pt x="12" y="91"/>
                    </a:cubicBezTo>
                    <a:cubicBezTo>
                      <a:pt x="13" y="92"/>
                      <a:pt x="12" y="93"/>
                      <a:pt x="12" y="95"/>
                    </a:cubicBezTo>
                    <a:cubicBezTo>
                      <a:pt x="13" y="96"/>
                      <a:pt x="12" y="94"/>
                      <a:pt x="13" y="94"/>
                    </a:cubicBezTo>
                    <a:cubicBezTo>
                      <a:pt x="14" y="94"/>
                      <a:pt x="13" y="96"/>
                      <a:pt x="13" y="97"/>
                    </a:cubicBezTo>
                    <a:cubicBezTo>
                      <a:pt x="13" y="99"/>
                      <a:pt x="12" y="98"/>
                      <a:pt x="12" y="99"/>
                    </a:cubicBezTo>
                    <a:cubicBezTo>
                      <a:pt x="12" y="98"/>
                      <a:pt x="12" y="97"/>
                      <a:pt x="12" y="97"/>
                    </a:cubicBezTo>
                    <a:cubicBezTo>
                      <a:pt x="12" y="94"/>
                      <a:pt x="11" y="98"/>
                      <a:pt x="11" y="96"/>
                    </a:cubicBezTo>
                    <a:cubicBezTo>
                      <a:pt x="10" y="98"/>
                      <a:pt x="11" y="98"/>
                      <a:pt x="11" y="99"/>
                    </a:cubicBezTo>
                    <a:cubicBezTo>
                      <a:pt x="11" y="99"/>
                      <a:pt x="11" y="100"/>
                      <a:pt x="12" y="99"/>
                    </a:cubicBezTo>
                    <a:cubicBezTo>
                      <a:pt x="13" y="103"/>
                      <a:pt x="10" y="101"/>
                      <a:pt x="10" y="104"/>
                    </a:cubicBezTo>
                    <a:cubicBezTo>
                      <a:pt x="11" y="104"/>
                      <a:pt x="11" y="109"/>
                      <a:pt x="12" y="107"/>
                    </a:cubicBezTo>
                    <a:cubicBezTo>
                      <a:pt x="12" y="108"/>
                      <a:pt x="12" y="109"/>
                      <a:pt x="12" y="110"/>
                    </a:cubicBezTo>
                    <a:cubicBezTo>
                      <a:pt x="11" y="108"/>
                      <a:pt x="11" y="111"/>
                      <a:pt x="11" y="109"/>
                    </a:cubicBezTo>
                    <a:cubicBezTo>
                      <a:pt x="10" y="110"/>
                      <a:pt x="10" y="110"/>
                      <a:pt x="10" y="110"/>
                    </a:cubicBezTo>
                    <a:cubicBezTo>
                      <a:pt x="10" y="108"/>
                      <a:pt x="10" y="108"/>
                      <a:pt x="10" y="108"/>
                    </a:cubicBezTo>
                    <a:cubicBezTo>
                      <a:pt x="9" y="110"/>
                      <a:pt x="8" y="112"/>
                      <a:pt x="8" y="112"/>
                    </a:cubicBezTo>
                    <a:cubicBezTo>
                      <a:pt x="8" y="114"/>
                      <a:pt x="9" y="112"/>
                      <a:pt x="8" y="114"/>
                    </a:cubicBezTo>
                    <a:cubicBezTo>
                      <a:pt x="8" y="113"/>
                      <a:pt x="8" y="114"/>
                      <a:pt x="7" y="115"/>
                    </a:cubicBezTo>
                    <a:cubicBezTo>
                      <a:pt x="8" y="113"/>
                      <a:pt x="8" y="115"/>
                      <a:pt x="8" y="116"/>
                    </a:cubicBezTo>
                    <a:cubicBezTo>
                      <a:pt x="8" y="118"/>
                      <a:pt x="7" y="119"/>
                      <a:pt x="7" y="119"/>
                    </a:cubicBezTo>
                    <a:cubicBezTo>
                      <a:pt x="7" y="117"/>
                      <a:pt x="7" y="117"/>
                      <a:pt x="7" y="117"/>
                    </a:cubicBezTo>
                    <a:cubicBezTo>
                      <a:pt x="7" y="119"/>
                      <a:pt x="6" y="118"/>
                      <a:pt x="6" y="119"/>
                    </a:cubicBezTo>
                    <a:cubicBezTo>
                      <a:pt x="6" y="120"/>
                      <a:pt x="7" y="121"/>
                      <a:pt x="7" y="121"/>
                    </a:cubicBezTo>
                    <a:cubicBezTo>
                      <a:pt x="7" y="122"/>
                      <a:pt x="6" y="123"/>
                      <a:pt x="6" y="123"/>
                    </a:cubicBezTo>
                    <a:cubicBezTo>
                      <a:pt x="6" y="121"/>
                      <a:pt x="6" y="121"/>
                      <a:pt x="6" y="121"/>
                    </a:cubicBezTo>
                    <a:cubicBezTo>
                      <a:pt x="6" y="124"/>
                      <a:pt x="5" y="122"/>
                      <a:pt x="5" y="124"/>
                    </a:cubicBezTo>
                    <a:cubicBezTo>
                      <a:pt x="5" y="125"/>
                      <a:pt x="5" y="125"/>
                      <a:pt x="5" y="125"/>
                    </a:cubicBezTo>
                    <a:cubicBezTo>
                      <a:pt x="5" y="125"/>
                      <a:pt x="5" y="125"/>
                      <a:pt x="5" y="125"/>
                    </a:cubicBezTo>
                    <a:cubicBezTo>
                      <a:pt x="5" y="125"/>
                      <a:pt x="4" y="127"/>
                      <a:pt x="4" y="127"/>
                    </a:cubicBezTo>
                    <a:cubicBezTo>
                      <a:pt x="4" y="127"/>
                      <a:pt x="4" y="127"/>
                      <a:pt x="4" y="127"/>
                    </a:cubicBezTo>
                    <a:cubicBezTo>
                      <a:pt x="4" y="128"/>
                      <a:pt x="4" y="130"/>
                      <a:pt x="3" y="131"/>
                    </a:cubicBezTo>
                    <a:cubicBezTo>
                      <a:pt x="4" y="130"/>
                      <a:pt x="4" y="130"/>
                      <a:pt x="5" y="128"/>
                    </a:cubicBezTo>
                    <a:cubicBezTo>
                      <a:pt x="5" y="127"/>
                      <a:pt x="5" y="130"/>
                      <a:pt x="5" y="130"/>
                    </a:cubicBezTo>
                    <a:cubicBezTo>
                      <a:pt x="5" y="131"/>
                      <a:pt x="0" y="129"/>
                      <a:pt x="7" y="137"/>
                    </a:cubicBezTo>
                    <a:cubicBezTo>
                      <a:pt x="9" y="138"/>
                      <a:pt x="9" y="138"/>
                      <a:pt x="9" y="138"/>
                    </a:cubicBezTo>
                    <a:cubicBezTo>
                      <a:pt x="9" y="138"/>
                      <a:pt x="9" y="138"/>
                      <a:pt x="9" y="138"/>
                    </a:cubicBezTo>
                    <a:cubicBezTo>
                      <a:pt x="10" y="139"/>
                      <a:pt x="12" y="138"/>
                      <a:pt x="13" y="139"/>
                    </a:cubicBezTo>
                    <a:cubicBezTo>
                      <a:pt x="12" y="139"/>
                      <a:pt x="12" y="140"/>
                      <a:pt x="13" y="140"/>
                    </a:cubicBezTo>
                    <a:cubicBezTo>
                      <a:pt x="12" y="139"/>
                      <a:pt x="16" y="139"/>
                      <a:pt x="15" y="139"/>
                    </a:cubicBezTo>
                    <a:cubicBezTo>
                      <a:pt x="18" y="139"/>
                      <a:pt x="15" y="140"/>
                      <a:pt x="15" y="140"/>
                    </a:cubicBezTo>
                    <a:cubicBezTo>
                      <a:pt x="17" y="140"/>
                      <a:pt x="18" y="141"/>
                      <a:pt x="19" y="141"/>
                    </a:cubicBezTo>
                    <a:cubicBezTo>
                      <a:pt x="17" y="140"/>
                      <a:pt x="19" y="140"/>
                      <a:pt x="20" y="140"/>
                    </a:cubicBezTo>
                    <a:cubicBezTo>
                      <a:pt x="22" y="141"/>
                      <a:pt x="19" y="140"/>
                      <a:pt x="21" y="141"/>
                    </a:cubicBezTo>
                    <a:cubicBezTo>
                      <a:pt x="22" y="141"/>
                      <a:pt x="23" y="141"/>
                      <a:pt x="22" y="140"/>
                    </a:cubicBezTo>
                    <a:cubicBezTo>
                      <a:pt x="23" y="141"/>
                      <a:pt x="25" y="140"/>
                      <a:pt x="26" y="141"/>
                    </a:cubicBezTo>
                    <a:cubicBezTo>
                      <a:pt x="26" y="142"/>
                      <a:pt x="23" y="141"/>
                      <a:pt x="24" y="141"/>
                    </a:cubicBezTo>
                    <a:cubicBezTo>
                      <a:pt x="27" y="142"/>
                      <a:pt x="26" y="140"/>
                      <a:pt x="29" y="141"/>
                    </a:cubicBezTo>
                    <a:cubicBezTo>
                      <a:pt x="27" y="140"/>
                      <a:pt x="29" y="139"/>
                      <a:pt x="30" y="139"/>
                    </a:cubicBezTo>
                    <a:cubicBezTo>
                      <a:pt x="33" y="140"/>
                      <a:pt x="29" y="139"/>
                      <a:pt x="30" y="140"/>
                    </a:cubicBezTo>
                    <a:cubicBezTo>
                      <a:pt x="31" y="140"/>
                      <a:pt x="31" y="140"/>
                      <a:pt x="31" y="140"/>
                    </a:cubicBezTo>
                    <a:cubicBezTo>
                      <a:pt x="33" y="142"/>
                      <a:pt x="27" y="141"/>
                      <a:pt x="29" y="142"/>
                    </a:cubicBezTo>
                    <a:cubicBezTo>
                      <a:pt x="30" y="142"/>
                      <a:pt x="30" y="142"/>
                      <a:pt x="30" y="142"/>
                    </a:cubicBezTo>
                    <a:cubicBezTo>
                      <a:pt x="30" y="143"/>
                      <a:pt x="29" y="143"/>
                      <a:pt x="30" y="143"/>
                    </a:cubicBezTo>
                    <a:cubicBezTo>
                      <a:pt x="30" y="143"/>
                      <a:pt x="33" y="144"/>
                      <a:pt x="33" y="144"/>
                    </a:cubicBezTo>
                    <a:cubicBezTo>
                      <a:pt x="34" y="143"/>
                      <a:pt x="32" y="144"/>
                      <a:pt x="32" y="143"/>
                    </a:cubicBezTo>
                    <a:cubicBezTo>
                      <a:pt x="34" y="143"/>
                      <a:pt x="35" y="143"/>
                      <a:pt x="37" y="144"/>
                    </a:cubicBezTo>
                    <a:cubicBezTo>
                      <a:pt x="36" y="144"/>
                      <a:pt x="37" y="144"/>
                      <a:pt x="37" y="145"/>
                    </a:cubicBezTo>
                    <a:cubicBezTo>
                      <a:pt x="38" y="145"/>
                      <a:pt x="37" y="144"/>
                      <a:pt x="39" y="145"/>
                    </a:cubicBezTo>
                    <a:cubicBezTo>
                      <a:pt x="38" y="145"/>
                      <a:pt x="38" y="145"/>
                      <a:pt x="38" y="145"/>
                    </a:cubicBezTo>
                    <a:cubicBezTo>
                      <a:pt x="44" y="146"/>
                      <a:pt x="52" y="147"/>
                      <a:pt x="57" y="147"/>
                    </a:cubicBezTo>
                    <a:cubicBezTo>
                      <a:pt x="58" y="147"/>
                      <a:pt x="60" y="148"/>
                      <a:pt x="63" y="149"/>
                    </a:cubicBezTo>
                    <a:cubicBezTo>
                      <a:pt x="62" y="148"/>
                      <a:pt x="63" y="148"/>
                      <a:pt x="64" y="148"/>
                    </a:cubicBezTo>
                    <a:cubicBezTo>
                      <a:pt x="65" y="149"/>
                      <a:pt x="65" y="149"/>
                      <a:pt x="65" y="149"/>
                    </a:cubicBezTo>
                    <a:cubicBezTo>
                      <a:pt x="67" y="150"/>
                      <a:pt x="69" y="149"/>
                      <a:pt x="71" y="149"/>
                    </a:cubicBezTo>
                    <a:cubicBezTo>
                      <a:pt x="71" y="150"/>
                      <a:pt x="71" y="150"/>
                      <a:pt x="71" y="150"/>
                    </a:cubicBezTo>
                    <a:cubicBezTo>
                      <a:pt x="73" y="150"/>
                      <a:pt x="73" y="149"/>
                      <a:pt x="73" y="149"/>
                    </a:cubicBezTo>
                    <a:cubicBezTo>
                      <a:pt x="74" y="150"/>
                      <a:pt x="74" y="150"/>
                      <a:pt x="74" y="150"/>
                    </a:cubicBezTo>
                    <a:cubicBezTo>
                      <a:pt x="75" y="149"/>
                      <a:pt x="75" y="149"/>
                      <a:pt x="75" y="149"/>
                    </a:cubicBezTo>
                    <a:cubicBezTo>
                      <a:pt x="76" y="149"/>
                      <a:pt x="78" y="149"/>
                      <a:pt x="78" y="150"/>
                    </a:cubicBezTo>
                    <a:cubicBezTo>
                      <a:pt x="79" y="150"/>
                      <a:pt x="79" y="150"/>
                      <a:pt x="78" y="150"/>
                    </a:cubicBezTo>
                    <a:cubicBezTo>
                      <a:pt x="80" y="150"/>
                      <a:pt x="84" y="151"/>
                      <a:pt x="87" y="151"/>
                    </a:cubicBezTo>
                    <a:cubicBezTo>
                      <a:pt x="86" y="150"/>
                      <a:pt x="86" y="150"/>
                      <a:pt x="86" y="150"/>
                    </a:cubicBezTo>
                    <a:cubicBezTo>
                      <a:pt x="86" y="149"/>
                      <a:pt x="86" y="150"/>
                      <a:pt x="88" y="149"/>
                    </a:cubicBezTo>
                    <a:cubicBezTo>
                      <a:pt x="88" y="150"/>
                      <a:pt x="89" y="150"/>
                      <a:pt x="88" y="150"/>
                    </a:cubicBezTo>
                    <a:cubicBezTo>
                      <a:pt x="91" y="152"/>
                      <a:pt x="96" y="151"/>
                      <a:pt x="101" y="152"/>
                    </a:cubicBezTo>
                    <a:cubicBezTo>
                      <a:pt x="102" y="152"/>
                      <a:pt x="102" y="151"/>
                      <a:pt x="102" y="151"/>
                    </a:cubicBezTo>
                    <a:cubicBezTo>
                      <a:pt x="105" y="152"/>
                      <a:pt x="109" y="151"/>
                      <a:pt x="112" y="152"/>
                    </a:cubicBezTo>
                    <a:cubicBezTo>
                      <a:pt x="111" y="151"/>
                      <a:pt x="112" y="150"/>
                      <a:pt x="114" y="150"/>
                    </a:cubicBezTo>
                    <a:cubicBezTo>
                      <a:pt x="116" y="150"/>
                      <a:pt x="115" y="151"/>
                      <a:pt x="117" y="152"/>
                    </a:cubicBezTo>
                    <a:cubicBezTo>
                      <a:pt x="118" y="151"/>
                      <a:pt x="119" y="151"/>
                      <a:pt x="120" y="151"/>
                    </a:cubicBezTo>
                    <a:cubicBezTo>
                      <a:pt x="120" y="151"/>
                      <a:pt x="120" y="151"/>
                      <a:pt x="120" y="151"/>
                    </a:cubicBezTo>
                    <a:cubicBezTo>
                      <a:pt x="121" y="151"/>
                      <a:pt x="123" y="151"/>
                      <a:pt x="124" y="151"/>
                    </a:cubicBezTo>
                    <a:cubicBezTo>
                      <a:pt x="124" y="151"/>
                      <a:pt x="124" y="151"/>
                      <a:pt x="124" y="151"/>
                    </a:cubicBezTo>
                    <a:cubicBezTo>
                      <a:pt x="125" y="151"/>
                      <a:pt x="126" y="152"/>
                      <a:pt x="127" y="151"/>
                    </a:cubicBezTo>
                    <a:cubicBezTo>
                      <a:pt x="128" y="151"/>
                      <a:pt x="130" y="151"/>
                      <a:pt x="131" y="150"/>
                    </a:cubicBezTo>
                    <a:cubicBezTo>
                      <a:pt x="131" y="150"/>
                      <a:pt x="131" y="150"/>
                      <a:pt x="131" y="151"/>
                    </a:cubicBezTo>
                    <a:cubicBezTo>
                      <a:pt x="131" y="150"/>
                      <a:pt x="131" y="150"/>
                      <a:pt x="131" y="150"/>
                    </a:cubicBezTo>
                    <a:cubicBezTo>
                      <a:pt x="133" y="150"/>
                      <a:pt x="133" y="150"/>
                      <a:pt x="133" y="150"/>
                    </a:cubicBezTo>
                    <a:cubicBezTo>
                      <a:pt x="133" y="150"/>
                      <a:pt x="133" y="151"/>
                      <a:pt x="132" y="151"/>
                    </a:cubicBezTo>
                    <a:cubicBezTo>
                      <a:pt x="135" y="151"/>
                      <a:pt x="133" y="150"/>
                      <a:pt x="134" y="150"/>
                    </a:cubicBezTo>
                    <a:cubicBezTo>
                      <a:pt x="136" y="149"/>
                      <a:pt x="136" y="150"/>
                      <a:pt x="137" y="150"/>
                    </a:cubicBezTo>
                    <a:cubicBezTo>
                      <a:pt x="136" y="150"/>
                      <a:pt x="135" y="150"/>
                      <a:pt x="135" y="150"/>
                    </a:cubicBezTo>
                    <a:cubicBezTo>
                      <a:pt x="134" y="151"/>
                      <a:pt x="136" y="150"/>
                      <a:pt x="136" y="151"/>
                    </a:cubicBezTo>
                    <a:cubicBezTo>
                      <a:pt x="136" y="151"/>
                      <a:pt x="136" y="150"/>
                      <a:pt x="138" y="150"/>
                    </a:cubicBezTo>
                    <a:cubicBezTo>
                      <a:pt x="139" y="150"/>
                      <a:pt x="141" y="150"/>
                      <a:pt x="141" y="150"/>
                    </a:cubicBezTo>
                    <a:cubicBezTo>
                      <a:pt x="142" y="150"/>
                      <a:pt x="143" y="150"/>
                      <a:pt x="143" y="150"/>
                    </a:cubicBezTo>
                    <a:cubicBezTo>
                      <a:pt x="143" y="149"/>
                      <a:pt x="141" y="149"/>
                      <a:pt x="141" y="149"/>
                    </a:cubicBezTo>
                    <a:cubicBezTo>
                      <a:pt x="142" y="149"/>
                      <a:pt x="143" y="149"/>
                      <a:pt x="143" y="149"/>
                    </a:cubicBezTo>
                    <a:cubicBezTo>
                      <a:pt x="143" y="149"/>
                      <a:pt x="143" y="149"/>
                      <a:pt x="143" y="149"/>
                    </a:cubicBezTo>
                    <a:cubicBezTo>
                      <a:pt x="143" y="149"/>
                      <a:pt x="146" y="149"/>
                      <a:pt x="144" y="148"/>
                    </a:cubicBezTo>
                    <a:cubicBezTo>
                      <a:pt x="146" y="149"/>
                      <a:pt x="146" y="149"/>
                      <a:pt x="146" y="149"/>
                    </a:cubicBezTo>
                    <a:cubicBezTo>
                      <a:pt x="147" y="149"/>
                      <a:pt x="148" y="149"/>
                      <a:pt x="149" y="148"/>
                    </a:cubicBezTo>
                    <a:cubicBezTo>
                      <a:pt x="150" y="149"/>
                      <a:pt x="149" y="150"/>
                      <a:pt x="151" y="150"/>
                    </a:cubicBezTo>
                    <a:cubicBezTo>
                      <a:pt x="153" y="149"/>
                      <a:pt x="153" y="149"/>
                      <a:pt x="153" y="149"/>
                    </a:cubicBezTo>
                    <a:cubicBezTo>
                      <a:pt x="154" y="148"/>
                      <a:pt x="154" y="149"/>
                      <a:pt x="154" y="149"/>
                    </a:cubicBezTo>
                    <a:cubicBezTo>
                      <a:pt x="158" y="149"/>
                      <a:pt x="158" y="147"/>
                      <a:pt x="161" y="147"/>
                    </a:cubicBezTo>
                    <a:cubicBezTo>
                      <a:pt x="160" y="148"/>
                      <a:pt x="161" y="148"/>
                      <a:pt x="162" y="148"/>
                    </a:cubicBezTo>
                    <a:cubicBezTo>
                      <a:pt x="162" y="147"/>
                      <a:pt x="162" y="147"/>
                      <a:pt x="163" y="147"/>
                    </a:cubicBezTo>
                    <a:cubicBezTo>
                      <a:pt x="162" y="147"/>
                      <a:pt x="162" y="148"/>
                      <a:pt x="161" y="147"/>
                    </a:cubicBezTo>
                    <a:cubicBezTo>
                      <a:pt x="161" y="147"/>
                      <a:pt x="162" y="147"/>
                      <a:pt x="163" y="147"/>
                    </a:cubicBezTo>
                    <a:cubicBezTo>
                      <a:pt x="166" y="148"/>
                      <a:pt x="171" y="146"/>
                      <a:pt x="176" y="146"/>
                    </a:cubicBezTo>
                    <a:cubicBezTo>
                      <a:pt x="175" y="145"/>
                      <a:pt x="178" y="145"/>
                      <a:pt x="178" y="144"/>
                    </a:cubicBezTo>
                    <a:cubicBezTo>
                      <a:pt x="178" y="145"/>
                      <a:pt x="181" y="144"/>
                      <a:pt x="182" y="144"/>
                    </a:cubicBezTo>
                    <a:cubicBezTo>
                      <a:pt x="181" y="143"/>
                      <a:pt x="181" y="143"/>
                      <a:pt x="181" y="143"/>
                    </a:cubicBezTo>
                    <a:cubicBezTo>
                      <a:pt x="184" y="143"/>
                      <a:pt x="185" y="141"/>
                      <a:pt x="187" y="142"/>
                    </a:cubicBezTo>
                    <a:cubicBezTo>
                      <a:pt x="188" y="142"/>
                      <a:pt x="186" y="142"/>
                      <a:pt x="186" y="143"/>
                    </a:cubicBezTo>
                    <a:cubicBezTo>
                      <a:pt x="188" y="143"/>
                      <a:pt x="191" y="141"/>
                      <a:pt x="193" y="141"/>
                    </a:cubicBezTo>
                    <a:cubicBezTo>
                      <a:pt x="193" y="141"/>
                      <a:pt x="192" y="141"/>
                      <a:pt x="194" y="140"/>
                    </a:cubicBezTo>
                    <a:cubicBezTo>
                      <a:pt x="195" y="140"/>
                      <a:pt x="198" y="140"/>
                      <a:pt x="198" y="140"/>
                    </a:cubicBezTo>
                    <a:cubicBezTo>
                      <a:pt x="199" y="139"/>
                      <a:pt x="199" y="139"/>
                      <a:pt x="200" y="139"/>
                    </a:cubicBezTo>
                    <a:cubicBezTo>
                      <a:pt x="200" y="139"/>
                      <a:pt x="200" y="139"/>
                      <a:pt x="199" y="140"/>
                    </a:cubicBezTo>
                    <a:cubicBezTo>
                      <a:pt x="201" y="139"/>
                      <a:pt x="203" y="138"/>
                      <a:pt x="205" y="138"/>
                    </a:cubicBezTo>
                    <a:cubicBezTo>
                      <a:pt x="206" y="138"/>
                      <a:pt x="209" y="136"/>
                      <a:pt x="211" y="136"/>
                    </a:cubicBezTo>
                    <a:cubicBezTo>
                      <a:pt x="212" y="135"/>
                      <a:pt x="215" y="135"/>
                      <a:pt x="215" y="134"/>
                    </a:cubicBezTo>
                    <a:cubicBezTo>
                      <a:pt x="215" y="134"/>
                      <a:pt x="215" y="134"/>
                      <a:pt x="215" y="134"/>
                    </a:cubicBezTo>
                    <a:cubicBezTo>
                      <a:pt x="216" y="134"/>
                      <a:pt x="217" y="133"/>
                      <a:pt x="218" y="133"/>
                    </a:cubicBezTo>
                    <a:cubicBezTo>
                      <a:pt x="217" y="133"/>
                      <a:pt x="217" y="133"/>
                      <a:pt x="217" y="133"/>
                    </a:cubicBezTo>
                    <a:cubicBezTo>
                      <a:pt x="217" y="135"/>
                      <a:pt x="222" y="132"/>
                      <a:pt x="222" y="131"/>
                    </a:cubicBezTo>
                    <a:cubicBezTo>
                      <a:pt x="221" y="132"/>
                      <a:pt x="223" y="130"/>
                      <a:pt x="222" y="130"/>
                    </a:cubicBezTo>
                    <a:cubicBezTo>
                      <a:pt x="223" y="128"/>
                      <a:pt x="223" y="128"/>
                      <a:pt x="223" y="128"/>
                    </a:cubicBezTo>
                    <a:cubicBezTo>
                      <a:pt x="224" y="126"/>
                      <a:pt x="223" y="128"/>
                      <a:pt x="224" y="126"/>
                    </a:cubicBezTo>
                    <a:cubicBezTo>
                      <a:pt x="224" y="124"/>
                      <a:pt x="225" y="125"/>
                      <a:pt x="224" y="126"/>
                    </a:cubicBezTo>
                    <a:cubicBezTo>
                      <a:pt x="225" y="125"/>
                      <a:pt x="225" y="123"/>
                      <a:pt x="226" y="122"/>
                    </a:cubicBezTo>
                    <a:cubicBezTo>
                      <a:pt x="225" y="123"/>
                      <a:pt x="225" y="123"/>
                      <a:pt x="225" y="122"/>
                    </a:cubicBezTo>
                    <a:cubicBezTo>
                      <a:pt x="225" y="122"/>
                      <a:pt x="226" y="122"/>
                      <a:pt x="226" y="122"/>
                    </a:cubicBezTo>
                    <a:cubicBezTo>
                      <a:pt x="226" y="121"/>
                      <a:pt x="226" y="121"/>
                      <a:pt x="226" y="121"/>
                    </a:cubicBezTo>
                    <a:cubicBezTo>
                      <a:pt x="226" y="121"/>
                      <a:pt x="226" y="121"/>
                      <a:pt x="226" y="121"/>
                    </a:cubicBezTo>
                    <a:cubicBezTo>
                      <a:pt x="226" y="121"/>
                      <a:pt x="226" y="122"/>
                      <a:pt x="226" y="122"/>
                    </a:cubicBezTo>
                    <a:cubicBezTo>
                      <a:pt x="226" y="122"/>
                      <a:pt x="226" y="121"/>
                      <a:pt x="226" y="121"/>
                    </a:cubicBezTo>
                    <a:cubicBezTo>
                      <a:pt x="226" y="121"/>
                      <a:pt x="226" y="120"/>
                      <a:pt x="226" y="120"/>
                    </a:cubicBezTo>
                    <a:cubicBezTo>
                      <a:pt x="226" y="120"/>
                      <a:pt x="226" y="119"/>
                      <a:pt x="227" y="119"/>
                    </a:cubicBezTo>
                    <a:cubicBezTo>
                      <a:pt x="227" y="120"/>
                      <a:pt x="227" y="120"/>
                      <a:pt x="227" y="120"/>
                    </a:cubicBezTo>
                    <a:cubicBezTo>
                      <a:pt x="227" y="119"/>
                      <a:pt x="227" y="116"/>
                      <a:pt x="227" y="116"/>
                    </a:cubicBezTo>
                    <a:cubicBezTo>
                      <a:pt x="228" y="113"/>
                      <a:pt x="228" y="107"/>
                      <a:pt x="228" y="105"/>
                    </a:cubicBezTo>
                    <a:cubicBezTo>
                      <a:pt x="228" y="105"/>
                      <a:pt x="228" y="105"/>
                      <a:pt x="228" y="105"/>
                    </a:cubicBezTo>
                    <a:cubicBezTo>
                      <a:pt x="228" y="103"/>
                      <a:pt x="228" y="102"/>
                      <a:pt x="228" y="102"/>
                    </a:cubicBezTo>
                    <a:cubicBezTo>
                      <a:pt x="228" y="101"/>
                      <a:pt x="229" y="101"/>
                      <a:pt x="229" y="99"/>
                    </a:cubicBezTo>
                    <a:cubicBezTo>
                      <a:pt x="229" y="99"/>
                      <a:pt x="228" y="99"/>
                      <a:pt x="228" y="99"/>
                    </a:cubicBezTo>
                    <a:cubicBezTo>
                      <a:pt x="229" y="96"/>
                      <a:pt x="228" y="92"/>
                      <a:pt x="229" y="88"/>
                    </a:cubicBezTo>
                    <a:cubicBezTo>
                      <a:pt x="228" y="89"/>
                      <a:pt x="229" y="89"/>
                      <a:pt x="229" y="90"/>
                    </a:cubicBezTo>
                    <a:cubicBezTo>
                      <a:pt x="229" y="87"/>
                      <a:pt x="229" y="84"/>
                      <a:pt x="228" y="82"/>
                    </a:cubicBezTo>
                    <a:cubicBezTo>
                      <a:pt x="228" y="82"/>
                      <a:pt x="228" y="82"/>
                      <a:pt x="229" y="83"/>
                    </a:cubicBezTo>
                    <a:close/>
                    <a:moveTo>
                      <a:pt x="180" y="37"/>
                    </a:moveTo>
                    <a:cubicBezTo>
                      <a:pt x="180" y="37"/>
                      <a:pt x="180" y="37"/>
                      <a:pt x="180" y="37"/>
                    </a:cubicBezTo>
                    <a:cubicBezTo>
                      <a:pt x="180" y="37"/>
                      <a:pt x="180" y="37"/>
                      <a:pt x="180" y="37"/>
                    </a:cubicBezTo>
                    <a:cubicBezTo>
                      <a:pt x="180" y="37"/>
                      <a:pt x="180" y="37"/>
                      <a:pt x="180" y="37"/>
                    </a:cubicBezTo>
                    <a:close/>
                    <a:moveTo>
                      <a:pt x="184" y="42"/>
                    </a:move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2"/>
                      <a:pt x="184" y="42"/>
                      <a:pt x="184" y="42"/>
                    </a:cubicBezTo>
                    <a:close/>
                    <a:moveTo>
                      <a:pt x="187" y="42"/>
                    </a:move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lose/>
                    <a:moveTo>
                      <a:pt x="226" y="118"/>
                    </a:moveTo>
                    <a:cubicBezTo>
                      <a:pt x="226" y="118"/>
                      <a:pt x="226" y="118"/>
                      <a:pt x="226" y="119"/>
                    </a:cubicBezTo>
                    <a:cubicBezTo>
                      <a:pt x="226" y="118"/>
                      <a:pt x="226" y="118"/>
                      <a:pt x="226" y="11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000" kern="0">
                  <a:solidFill>
                    <a:schemeClr val="bg1"/>
                  </a:solidFill>
                  <a:latin typeface="Segoe Print" pitchFamily="2" charset="0"/>
                  <a:cs typeface="Arial" charset="0"/>
                </a:endParaRPr>
              </a:p>
            </p:txBody>
          </p:sp>
        </p:grpSp>
        <p:grpSp>
          <p:nvGrpSpPr>
            <p:cNvPr id="171" name="Grupa 57"/>
            <p:cNvGrpSpPr/>
            <p:nvPr/>
          </p:nvGrpSpPr>
          <p:grpSpPr>
            <a:xfrm>
              <a:off x="3777852" y="4583987"/>
              <a:ext cx="700148" cy="489271"/>
              <a:chOff x="5246340" y="1637308"/>
              <a:chExt cx="1384382" cy="936104"/>
            </a:xfrm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6">
                    <a:lumMod val="60000"/>
                    <a:lumOff val="4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grpSpPr>
          <p:sp>
            <p:nvSpPr>
              <p:cNvPr id="172" name="Freeform 6"/>
              <p:cNvSpPr>
                <a:spLocks/>
              </p:cNvSpPr>
              <p:nvPr/>
            </p:nvSpPr>
            <p:spPr bwMode="auto">
              <a:xfrm>
                <a:off x="5287977" y="1637308"/>
                <a:ext cx="1342745" cy="936104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0" y="134"/>
                  </a:cxn>
                  <a:cxn ang="0">
                    <a:pos x="212" y="131"/>
                  </a:cxn>
                  <a:cxn ang="0">
                    <a:pos x="217" y="37"/>
                  </a:cxn>
                  <a:cxn ang="0">
                    <a:pos x="169" y="0"/>
                  </a:cxn>
                  <a:cxn ang="0">
                    <a:pos x="5" y="5"/>
                  </a:cxn>
                </a:cxnLst>
                <a:rect l="0" t="0" r="r" b="b"/>
                <a:pathLst>
                  <a:path w="225" h="157">
                    <a:moveTo>
                      <a:pt x="5" y="5"/>
                    </a:moveTo>
                    <a:cubicBezTo>
                      <a:pt x="5" y="5"/>
                      <a:pt x="22" y="65"/>
                      <a:pt x="0" y="134"/>
                    </a:cubicBezTo>
                    <a:cubicBezTo>
                      <a:pt x="90" y="157"/>
                      <a:pt x="155" y="151"/>
                      <a:pt x="212" y="131"/>
                    </a:cubicBezTo>
                    <a:cubicBezTo>
                      <a:pt x="225" y="115"/>
                      <a:pt x="217" y="37"/>
                      <a:pt x="217" y="37"/>
                    </a:cubicBezTo>
                    <a:cubicBezTo>
                      <a:pt x="169" y="0"/>
                      <a:pt x="169" y="0"/>
                      <a:pt x="169" y="0"/>
                    </a:cubicBezTo>
                    <a:cubicBezTo>
                      <a:pt x="169" y="0"/>
                      <a:pt x="117" y="14"/>
                      <a:pt x="5" y="5"/>
                    </a:cubicBezTo>
                    <a:close/>
                  </a:path>
                </a:pathLst>
              </a:custGeom>
              <a:grpFill/>
              <a:ln w="9525" cap="flat" cmpd="sng" algn="ctr">
                <a:solidFill>
                  <a:schemeClr val="accent5"/>
                </a:solidFill>
                <a:prstDash val="solid"/>
                <a:headEnd/>
                <a:tailEnd/>
              </a:ln>
              <a:effectLst/>
            </p:spPr>
            <p:txBody>
              <a:bodyPr vert="horz" wrap="square" lIns="72000" tIns="36000" rIns="72000" bIns="36000" numCol="1" anchor="ctr" anchorCtr="1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000" kern="0">
                    <a:solidFill>
                      <a:schemeClr val="bg1"/>
                    </a:solidFill>
                    <a:latin typeface="Segoe Print" pitchFamily="2" charset="0"/>
                    <a:cs typeface="Arial" pitchFamily="34" charset="0"/>
                  </a:rPr>
                  <a:t>J</a:t>
                </a:r>
                <a:endParaRPr lang="pl-PL" sz="2000" kern="0" baseline="-16000">
                  <a:solidFill>
                    <a:schemeClr val="bg1"/>
                  </a:solidFill>
                  <a:latin typeface="Segoe Print" pitchFamily="2" charset="0"/>
                  <a:cs typeface="Arial" pitchFamily="34" charset="0"/>
                </a:endParaRPr>
              </a:p>
            </p:txBody>
          </p:sp>
          <p:sp>
            <p:nvSpPr>
              <p:cNvPr id="173" name="Freeform 38"/>
              <p:cNvSpPr>
                <a:spLocks noEditPoints="1"/>
              </p:cNvSpPr>
              <p:nvPr/>
            </p:nvSpPr>
            <p:spPr bwMode="auto">
              <a:xfrm>
                <a:off x="5246340" y="1637308"/>
                <a:ext cx="1366338" cy="906265"/>
              </a:xfrm>
              <a:custGeom>
                <a:avLst/>
                <a:gdLst/>
                <a:ahLst/>
                <a:cxnLst>
                  <a:cxn ang="0">
                    <a:pos x="226" y="61"/>
                  </a:cxn>
                  <a:cxn ang="0">
                    <a:pos x="217" y="30"/>
                  </a:cxn>
                  <a:cxn ang="0">
                    <a:pos x="190" y="11"/>
                  </a:cxn>
                  <a:cxn ang="0">
                    <a:pos x="145" y="4"/>
                  </a:cxn>
                  <a:cxn ang="0">
                    <a:pos x="92" y="9"/>
                  </a:cxn>
                  <a:cxn ang="0">
                    <a:pos x="135" y="11"/>
                  </a:cxn>
                  <a:cxn ang="0">
                    <a:pos x="208" y="35"/>
                  </a:cxn>
                  <a:cxn ang="0">
                    <a:pos x="187" y="37"/>
                  </a:cxn>
                  <a:cxn ang="0">
                    <a:pos x="185" y="31"/>
                  </a:cxn>
                  <a:cxn ang="0">
                    <a:pos x="183" y="20"/>
                  </a:cxn>
                  <a:cxn ang="0">
                    <a:pos x="178" y="12"/>
                  </a:cxn>
                  <a:cxn ang="0">
                    <a:pos x="176" y="9"/>
                  </a:cxn>
                  <a:cxn ang="0">
                    <a:pos x="175" y="10"/>
                  </a:cxn>
                  <a:cxn ang="0">
                    <a:pos x="176" y="14"/>
                  </a:cxn>
                  <a:cxn ang="0">
                    <a:pos x="177" y="16"/>
                  </a:cxn>
                  <a:cxn ang="0">
                    <a:pos x="175" y="18"/>
                  </a:cxn>
                  <a:cxn ang="0">
                    <a:pos x="176" y="18"/>
                  </a:cxn>
                  <a:cxn ang="0">
                    <a:pos x="176" y="21"/>
                  </a:cxn>
                  <a:cxn ang="0">
                    <a:pos x="176" y="22"/>
                  </a:cxn>
                  <a:cxn ang="0">
                    <a:pos x="178" y="23"/>
                  </a:cxn>
                  <a:cxn ang="0">
                    <a:pos x="177" y="24"/>
                  </a:cxn>
                  <a:cxn ang="0">
                    <a:pos x="178" y="29"/>
                  </a:cxn>
                  <a:cxn ang="0">
                    <a:pos x="178" y="32"/>
                  </a:cxn>
                  <a:cxn ang="0">
                    <a:pos x="178" y="35"/>
                  </a:cxn>
                  <a:cxn ang="0">
                    <a:pos x="178" y="36"/>
                  </a:cxn>
                  <a:cxn ang="0">
                    <a:pos x="179" y="37"/>
                  </a:cxn>
                  <a:cxn ang="0">
                    <a:pos x="180" y="43"/>
                  </a:cxn>
                  <a:cxn ang="0">
                    <a:pos x="184" y="43"/>
                  </a:cxn>
                  <a:cxn ang="0">
                    <a:pos x="186" y="42"/>
                  </a:cxn>
                  <a:cxn ang="0">
                    <a:pos x="188" y="42"/>
                  </a:cxn>
                  <a:cxn ang="0">
                    <a:pos x="192" y="40"/>
                  </a:cxn>
                  <a:cxn ang="0">
                    <a:pos x="195" y="40"/>
                  </a:cxn>
                  <a:cxn ang="0">
                    <a:pos x="199" y="40"/>
                  </a:cxn>
                  <a:cxn ang="0">
                    <a:pos x="206" y="40"/>
                  </a:cxn>
                  <a:cxn ang="0">
                    <a:pos x="212" y="39"/>
                  </a:cxn>
                  <a:cxn ang="0">
                    <a:pos x="221" y="61"/>
                  </a:cxn>
                  <a:cxn ang="0">
                    <a:pos x="214" y="128"/>
                  </a:cxn>
                  <a:cxn ang="0">
                    <a:pos x="117" y="144"/>
                  </a:cxn>
                  <a:cxn ang="0">
                    <a:pos x="59" y="142"/>
                  </a:cxn>
                  <a:cxn ang="0">
                    <a:pos x="17" y="102"/>
                  </a:cxn>
                  <a:cxn ang="0">
                    <a:pos x="17" y="39"/>
                  </a:cxn>
                  <a:cxn ang="0">
                    <a:pos x="16" y="23"/>
                  </a:cxn>
                  <a:cxn ang="0">
                    <a:pos x="16" y="40"/>
                  </a:cxn>
                  <a:cxn ang="0">
                    <a:pos x="15" y="82"/>
                  </a:cxn>
                  <a:cxn ang="0">
                    <a:pos x="13" y="90"/>
                  </a:cxn>
                  <a:cxn ang="0">
                    <a:pos x="12" y="97"/>
                  </a:cxn>
                  <a:cxn ang="0">
                    <a:pos x="8" y="114"/>
                  </a:cxn>
                  <a:cxn ang="0">
                    <a:pos x="5" y="125"/>
                  </a:cxn>
                  <a:cxn ang="0">
                    <a:pos x="15" y="139"/>
                  </a:cxn>
                  <a:cxn ang="0">
                    <a:pos x="31" y="140"/>
                  </a:cxn>
                  <a:cxn ang="0">
                    <a:pos x="63" y="149"/>
                  </a:cxn>
                  <a:cxn ang="0">
                    <a:pos x="86" y="150"/>
                  </a:cxn>
                  <a:cxn ang="0">
                    <a:pos x="124" y="151"/>
                  </a:cxn>
                  <a:cxn ang="0">
                    <a:pos x="138" y="150"/>
                  </a:cxn>
                  <a:cxn ang="0">
                    <a:pos x="154" y="149"/>
                  </a:cxn>
                  <a:cxn ang="0">
                    <a:pos x="186" y="143"/>
                  </a:cxn>
                  <a:cxn ang="0">
                    <a:pos x="217" y="133"/>
                  </a:cxn>
                  <a:cxn ang="0">
                    <a:pos x="226" y="122"/>
                  </a:cxn>
                  <a:cxn ang="0">
                    <a:pos x="229" y="88"/>
                  </a:cxn>
                  <a:cxn ang="0">
                    <a:pos x="184" y="42"/>
                  </a:cxn>
                  <a:cxn ang="0">
                    <a:pos x="226" y="118"/>
                  </a:cxn>
                </a:cxnLst>
                <a:rect l="0" t="0" r="r" b="b"/>
                <a:pathLst>
                  <a:path w="229" h="152">
                    <a:moveTo>
                      <a:pt x="229" y="83"/>
                    </a:moveTo>
                    <a:cubicBezTo>
                      <a:pt x="229" y="81"/>
                      <a:pt x="228" y="79"/>
                      <a:pt x="228" y="78"/>
                    </a:cubicBezTo>
                    <a:cubicBezTo>
                      <a:pt x="228" y="78"/>
                      <a:pt x="228" y="78"/>
                      <a:pt x="228" y="78"/>
                    </a:cubicBezTo>
                    <a:cubicBezTo>
                      <a:pt x="228" y="80"/>
                      <a:pt x="227" y="77"/>
                      <a:pt x="227" y="76"/>
                    </a:cubicBezTo>
                    <a:cubicBezTo>
                      <a:pt x="227" y="76"/>
                      <a:pt x="227" y="76"/>
                      <a:pt x="227" y="76"/>
                    </a:cubicBezTo>
                    <a:cubicBezTo>
                      <a:pt x="227" y="74"/>
                      <a:pt x="227" y="74"/>
                      <a:pt x="227" y="72"/>
                    </a:cubicBezTo>
                    <a:cubicBezTo>
                      <a:pt x="227" y="71"/>
                      <a:pt x="227" y="73"/>
                      <a:pt x="227" y="73"/>
                    </a:cubicBezTo>
                    <a:cubicBezTo>
                      <a:pt x="228" y="72"/>
                      <a:pt x="228" y="68"/>
                      <a:pt x="228" y="68"/>
                    </a:cubicBezTo>
                    <a:cubicBezTo>
                      <a:pt x="228" y="67"/>
                      <a:pt x="228" y="67"/>
                      <a:pt x="227" y="67"/>
                    </a:cubicBezTo>
                    <a:cubicBezTo>
                      <a:pt x="227" y="65"/>
                      <a:pt x="228" y="66"/>
                      <a:pt x="228" y="65"/>
                    </a:cubicBezTo>
                    <a:cubicBezTo>
                      <a:pt x="226" y="61"/>
                      <a:pt x="226" y="61"/>
                      <a:pt x="226" y="61"/>
                    </a:cubicBezTo>
                    <a:cubicBezTo>
                      <a:pt x="226" y="61"/>
                      <a:pt x="227" y="60"/>
                      <a:pt x="227" y="61"/>
                    </a:cubicBezTo>
                    <a:cubicBezTo>
                      <a:pt x="227" y="58"/>
                      <a:pt x="225" y="56"/>
                      <a:pt x="225" y="54"/>
                    </a:cubicBezTo>
                    <a:cubicBezTo>
                      <a:pt x="225" y="53"/>
                      <a:pt x="224" y="50"/>
                      <a:pt x="224" y="49"/>
                    </a:cubicBezTo>
                    <a:cubicBezTo>
                      <a:pt x="225" y="49"/>
                      <a:pt x="224" y="50"/>
                      <a:pt x="225" y="50"/>
                    </a:cubicBezTo>
                    <a:cubicBezTo>
                      <a:pt x="225" y="49"/>
                      <a:pt x="225" y="49"/>
                      <a:pt x="225" y="49"/>
                    </a:cubicBezTo>
                    <a:cubicBezTo>
                      <a:pt x="225" y="51"/>
                      <a:pt x="226" y="48"/>
                      <a:pt x="226" y="49"/>
                    </a:cubicBezTo>
                    <a:cubicBezTo>
                      <a:pt x="226" y="48"/>
                      <a:pt x="226" y="44"/>
                      <a:pt x="226" y="41"/>
                    </a:cubicBezTo>
                    <a:cubicBezTo>
                      <a:pt x="225" y="43"/>
                      <a:pt x="225" y="38"/>
                      <a:pt x="224" y="38"/>
                    </a:cubicBezTo>
                    <a:cubicBezTo>
                      <a:pt x="223" y="36"/>
                      <a:pt x="224" y="36"/>
                      <a:pt x="223" y="35"/>
                    </a:cubicBezTo>
                    <a:cubicBezTo>
                      <a:pt x="221" y="34"/>
                      <a:pt x="219" y="32"/>
                      <a:pt x="216" y="30"/>
                    </a:cubicBezTo>
                    <a:cubicBezTo>
                      <a:pt x="217" y="30"/>
                      <a:pt x="217" y="30"/>
                      <a:pt x="217" y="30"/>
                    </a:cubicBezTo>
                    <a:cubicBezTo>
                      <a:pt x="214" y="29"/>
                      <a:pt x="211" y="26"/>
                      <a:pt x="209" y="25"/>
                    </a:cubicBezTo>
                    <a:cubicBezTo>
                      <a:pt x="209" y="25"/>
                      <a:pt x="209" y="25"/>
                      <a:pt x="209" y="25"/>
                    </a:cubicBezTo>
                    <a:cubicBezTo>
                      <a:pt x="207" y="23"/>
                      <a:pt x="208" y="26"/>
                      <a:pt x="206" y="24"/>
                    </a:cubicBezTo>
                    <a:cubicBezTo>
                      <a:pt x="207" y="24"/>
                      <a:pt x="207" y="24"/>
                      <a:pt x="207" y="24"/>
                    </a:cubicBezTo>
                    <a:cubicBezTo>
                      <a:pt x="205" y="23"/>
                      <a:pt x="204" y="21"/>
                      <a:pt x="202" y="20"/>
                    </a:cubicBezTo>
                    <a:cubicBezTo>
                      <a:pt x="202" y="20"/>
                      <a:pt x="203" y="20"/>
                      <a:pt x="203" y="20"/>
                    </a:cubicBezTo>
                    <a:cubicBezTo>
                      <a:pt x="201" y="19"/>
                      <a:pt x="199" y="18"/>
                      <a:pt x="198" y="17"/>
                    </a:cubicBezTo>
                    <a:cubicBezTo>
                      <a:pt x="198" y="17"/>
                      <a:pt x="198" y="17"/>
                      <a:pt x="199" y="17"/>
                    </a:cubicBezTo>
                    <a:cubicBezTo>
                      <a:pt x="197" y="16"/>
                      <a:pt x="196" y="16"/>
                      <a:pt x="195" y="15"/>
                    </a:cubicBezTo>
                    <a:cubicBezTo>
                      <a:pt x="195" y="15"/>
                      <a:pt x="194" y="14"/>
                      <a:pt x="194" y="14"/>
                    </a:cubicBezTo>
                    <a:cubicBezTo>
                      <a:pt x="193" y="14"/>
                      <a:pt x="191" y="12"/>
                      <a:pt x="190" y="11"/>
                    </a:cubicBezTo>
                    <a:cubicBezTo>
                      <a:pt x="190" y="11"/>
                      <a:pt x="190" y="11"/>
                      <a:pt x="189" y="1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71" y="0"/>
                      <a:pt x="167" y="2"/>
                      <a:pt x="161" y="3"/>
                    </a:cubicBezTo>
                    <a:cubicBezTo>
                      <a:pt x="160" y="2"/>
                      <a:pt x="164" y="2"/>
                      <a:pt x="163" y="2"/>
                    </a:cubicBezTo>
                    <a:cubicBezTo>
                      <a:pt x="163" y="2"/>
                      <a:pt x="161" y="2"/>
                      <a:pt x="158" y="3"/>
                    </a:cubicBezTo>
                    <a:cubicBezTo>
                      <a:pt x="158" y="3"/>
                      <a:pt x="158" y="3"/>
                      <a:pt x="158" y="3"/>
                    </a:cubicBezTo>
                    <a:cubicBezTo>
                      <a:pt x="156" y="3"/>
                      <a:pt x="156" y="3"/>
                      <a:pt x="154" y="3"/>
                    </a:cubicBezTo>
                    <a:cubicBezTo>
                      <a:pt x="154" y="3"/>
                      <a:pt x="154" y="3"/>
                      <a:pt x="154" y="3"/>
                    </a:cubicBezTo>
                    <a:cubicBezTo>
                      <a:pt x="153" y="4"/>
                      <a:pt x="151" y="3"/>
                      <a:pt x="150" y="4"/>
                    </a:cubicBezTo>
                    <a:cubicBezTo>
                      <a:pt x="149" y="3"/>
                      <a:pt x="149" y="3"/>
                      <a:pt x="149" y="3"/>
                    </a:cubicBezTo>
                    <a:cubicBezTo>
                      <a:pt x="148" y="4"/>
                      <a:pt x="147" y="3"/>
                      <a:pt x="145" y="4"/>
                    </a:cubicBezTo>
                    <a:cubicBezTo>
                      <a:pt x="145" y="4"/>
                      <a:pt x="145" y="4"/>
                      <a:pt x="145" y="4"/>
                    </a:cubicBezTo>
                    <a:cubicBezTo>
                      <a:pt x="143" y="4"/>
                      <a:pt x="140" y="6"/>
                      <a:pt x="139" y="5"/>
                    </a:cubicBezTo>
                    <a:cubicBezTo>
                      <a:pt x="137" y="5"/>
                      <a:pt x="135" y="6"/>
                      <a:pt x="134" y="6"/>
                    </a:cubicBezTo>
                    <a:cubicBezTo>
                      <a:pt x="134" y="6"/>
                      <a:pt x="134" y="6"/>
                      <a:pt x="134" y="5"/>
                    </a:cubicBezTo>
                    <a:cubicBezTo>
                      <a:pt x="127" y="6"/>
                      <a:pt x="118" y="7"/>
                      <a:pt x="111" y="8"/>
                    </a:cubicBezTo>
                    <a:cubicBezTo>
                      <a:pt x="111" y="8"/>
                      <a:pt x="111" y="8"/>
                      <a:pt x="111" y="8"/>
                    </a:cubicBezTo>
                    <a:cubicBezTo>
                      <a:pt x="107" y="8"/>
                      <a:pt x="102" y="7"/>
                      <a:pt x="99" y="9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7" y="9"/>
                      <a:pt x="97" y="9"/>
                      <a:pt x="96" y="8"/>
                    </a:cubicBezTo>
                    <a:cubicBezTo>
                      <a:pt x="95" y="9"/>
                      <a:pt x="92" y="9"/>
                      <a:pt x="92" y="9"/>
                    </a:cubicBezTo>
                    <a:cubicBezTo>
                      <a:pt x="91" y="9"/>
                      <a:pt x="92" y="9"/>
                      <a:pt x="92" y="9"/>
                    </a:cubicBezTo>
                    <a:cubicBezTo>
                      <a:pt x="90" y="8"/>
                      <a:pt x="88" y="9"/>
                      <a:pt x="86" y="9"/>
                    </a:cubicBezTo>
                    <a:cubicBezTo>
                      <a:pt x="86" y="9"/>
                      <a:pt x="86" y="9"/>
                      <a:pt x="86" y="9"/>
                    </a:cubicBezTo>
                    <a:cubicBezTo>
                      <a:pt x="76" y="8"/>
                      <a:pt x="64" y="7"/>
                      <a:pt x="55" y="8"/>
                    </a:cubicBezTo>
                    <a:cubicBezTo>
                      <a:pt x="53" y="8"/>
                      <a:pt x="54" y="7"/>
                      <a:pt x="53" y="7"/>
                    </a:cubicBezTo>
                    <a:cubicBezTo>
                      <a:pt x="45" y="8"/>
                      <a:pt x="35" y="6"/>
                      <a:pt x="27" y="7"/>
                    </a:cubicBezTo>
                    <a:cubicBezTo>
                      <a:pt x="21" y="7"/>
                      <a:pt x="19" y="9"/>
                      <a:pt x="19" y="9"/>
                    </a:cubicBezTo>
                    <a:cubicBezTo>
                      <a:pt x="34" y="9"/>
                      <a:pt x="47" y="11"/>
                      <a:pt x="61" y="12"/>
                    </a:cubicBezTo>
                    <a:cubicBezTo>
                      <a:pt x="66" y="12"/>
                      <a:pt x="72" y="12"/>
                      <a:pt x="77" y="12"/>
                    </a:cubicBezTo>
                    <a:cubicBezTo>
                      <a:pt x="96" y="12"/>
                      <a:pt x="115" y="13"/>
                      <a:pt x="134" y="11"/>
                    </a:cubicBezTo>
                    <a:cubicBezTo>
                      <a:pt x="133" y="11"/>
                      <a:pt x="134" y="11"/>
                      <a:pt x="135" y="10"/>
                    </a:cubicBezTo>
                    <a:cubicBezTo>
                      <a:pt x="135" y="11"/>
                      <a:pt x="135" y="11"/>
                      <a:pt x="135" y="11"/>
                    </a:cubicBezTo>
                    <a:cubicBezTo>
                      <a:pt x="137" y="10"/>
                      <a:pt x="137" y="10"/>
                      <a:pt x="137" y="10"/>
                    </a:cubicBezTo>
                    <a:cubicBezTo>
                      <a:pt x="138" y="10"/>
                      <a:pt x="138" y="10"/>
                      <a:pt x="136" y="11"/>
                    </a:cubicBezTo>
                    <a:cubicBezTo>
                      <a:pt x="144" y="10"/>
                      <a:pt x="151" y="9"/>
                      <a:pt x="158" y="8"/>
                    </a:cubicBezTo>
                    <a:cubicBezTo>
                      <a:pt x="159" y="7"/>
                      <a:pt x="162" y="7"/>
                      <a:pt x="162" y="7"/>
                    </a:cubicBezTo>
                    <a:cubicBezTo>
                      <a:pt x="163" y="7"/>
                      <a:pt x="163" y="7"/>
                      <a:pt x="162" y="7"/>
                    </a:cubicBezTo>
                    <a:cubicBezTo>
                      <a:pt x="167" y="6"/>
                      <a:pt x="168" y="6"/>
                      <a:pt x="173" y="6"/>
                    </a:cubicBezTo>
                    <a:cubicBezTo>
                      <a:pt x="182" y="10"/>
                      <a:pt x="200" y="25"/>
                      <a:pt x="214" y="36"/>
                    </a:cubicBezTo>
                    <a:cubicBezTo>
                      <a:pt x="212" y="35"/>
                      <a:pt x="210" y="34"/>
                      <a:pt x="208" y="34"/>
                    </a:cubicBezTo>
                    <a:cubicBezTo>
                      <a:pt x="209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7" y="35"/>
                      <a:pt x="206" y="35"/>
                      <a:pt x="205" y="35"/>
                    </a:cubicBezTo>
                    <a:cubicBezTo>
                      <a:pt x="205" y="35"/>
                      <a:pt x="205" y="35"/>
                      <a:pt x="205" y="35"/>
                    </a:cubicBezTo>
                    <a:cubicBezTo>
                      <a:pt x="205" y="35"/>
                      <a:pt x="205" y="35"/>
                      <a:pt x="205" y="35"/>
                    </a:cubicBezTo>
                    <a:cubicBezTo>
                      <a:pt x="204" y="35"/>
                      <a:pt x="204" y="35"/>
                      <a:pt x="204" y="34"/>
                    </a:cubicBezTo>
                    <a:cubicBezTo>
                      <a:pt x="201" y="34"/>
                      <a:pt x="199" y="34"/>
                      <a:pt x="196" y="34"/>
                    </a:cubicBezTo>
                    <a:cubicBezTo>
                      <a:pt x="194" y="34"/>
                      <a:pt x="192" y="35"/>
                      <a:pt x="189" y="36"/>
                    </a:cubicBezTo>
                    <a:cubicBezTo>
                      <a:pt x="189" y="37"/>
                      <a:pt x="188" y="36"/>
                      <a:pt x="188" y="37"/>
                    </a:cubicBezTo>
                    <a:cubicBezTo>
                      <a:pt x="188" y="37"/>
                      <a:pt x="188" y="37"/>
                      <a:pt x="188" y="37"/>
                    </a:cubicBezTo>
                    <a:cubicBezTo>
                      <a:pt x="188" y="38"/>
                      <a:pt x="188" y="37"/>
                      <a:pt x="187" y="37"/>
                    </a:cubicBezTo>
                    <a:cubicBezTo>
                      <a:pt x="187" y="37"/>
                      <a:pt x="187" y="37"/>
                      <a:pt x="187" y="37"/>
                    </a:cubicBezTo>
                    <a:cubicBezTo>
                      <a:pt x="187" y="38"/>
                      <a:pt x="187" y="36"/>
                      <a:pt x="187" y="37"/>
                    </a:cubicBezTo>
                    <a:cubicBezTo>
                      <a:pt x="186" y="37"/>
                      <a:pt x="187" y="37"/>
                      <a:pt x="187" y="37"/>
                    </a:cubicBezTo>
                    <a:cubicBezTo>
                      <a:pt x="186" y="38"/>
                      <a:pt x="187" y="37"/>
                      <a:pt x="186" y="36"/>
                    </a:cubicBezTo>
                    <a:cubicBezTo>
                      <a:pt x="185" y="36"/>
                      <a:pt x="185" y="36"/>
                      <a:pt x="184" y="37"/>
                    </a:cubicBezTo>
                    <a:cubicBezTo>
                      <a:pt x="184" y="37"/>
                      <a:pt x="184" y="37"/>
                      <a:pt x="184" y="37"/>
                    </a:cubicBezTo>
                    <a:cubicBezTo>
                      <a:pt x="184" y="36"/>
                      <a:pt x="186" y="35"/>
                      <a:pt x="185" y="34"/>
                    </a:cubicBezTo>
                    <a:cubicBezTo>
                      <a:pt x="184" y="34"/>
                      <a:pt x="184" y="34"/>
                      <a:pt x="184" y="34"/>
                    </a:cubicBezTo>
                    <a:cubicBezTo>
                      <a:pt x="185" y="34"/>
                      <a:pt x="185" y="34"/>
                      <a:pt x="185" y="34"/>
                    </a:cubicBezTo>
                    <a:cubicBezTo>
                      <a:pt x="185" y="34"/>
                      <a:pt x="185" y="33"/>
                      <a:pt x="185" y="33"/>
                    </a:cubicBezTo>
                    <a:cubicBezTo>
                      <a:pt x="185" y="33"/>
                      <a:pt x="185" y="33"/>
                      <a:pt x="185" y="33"/>
                    </a:cubicBezTo>
                    <a:cubicBezTo>
                      <a:pt x="186" y="32"/>
                      <a:pt x="184" y="31"/>
                      <a:pt x="185" y="31"/>
                    </a:cubicBezTo>
                    <a:cubicBezTo>
                      <a:pt x="184" y="31"/>
                      <a:pt x="184" y="30"/>
                      <a:pt x="184" y="30"/>
                    </a:cubicBezTo>
                    <a:cubicBezTo>
                      <a:pt x="184" y="30"/>
                      <a:pt x="185" y="30"/>
                      <a:pt x="185" y="30"/>
                    </a:cubicBezTo>
                    <a:cubicBezTo>
                      <a:pt x="185" y="30"/>
                      <a:pt x="185" y="29"/>
                      <a:pt x="185" y="29"/>
                    </a:cubicBezTo>
                    <a:cubicBezTo>
                      <a:pt x="185" y="29"/>
                      <a:pt x="184" y="29"/>
                      <a:pt x="184" y="28"/>
                    </a:cubicBezTo>
                    <a:cubicBezTo>
                      <a:pt x="185" y="28"/>
                      <a:pt x="184" y="28"/>
                      <a:pt x="185" y="28"/>
                    </a:cubicBezTo>
                    <a:cubicBezTo>
                      <a:pt x="184" y="28"/>
                      <a:pt x="183" y="27"/>
                      <a:pt x="184" y="27"/>
                    </a:cubicBezTo>
                    <a:cubicBezTo>
                      <a:pt x="185" y="27"/>
                      <a:pt x="185" y="27"/>
                      <a:pt x="185" y="27"/>
                    </a:cubicBezTo>
                    <a:cubicBezTo>
                      <a:pt x="184" y="26"/>
                      <a:pt x="185" y="25"/>
                      <a:pt x="184" y="24"/>
                    </a:cubicBezTo>
                    <a:cubicBezTo>
                      <a:pt x="184" y="24"/>
                      <a:pt x="184" y="24"/>
                      <a:pt x="184" y="24"/>
                    </a:cubicBezTo>
                    <a:cubicBezTo>
                      <a:pt x="183" y="23"/>
                      <a:pt x="184" y="22"/>
                      <a:pt x="183" y="21"/>
                    </a:cubicBezTo>
                    <a:cubicBezTo>
                      <a:pt x="183" y="21"/>
                      <a:pt x="183" y="20"/>
                      <a:pt x="183" y="20"/>
                    </a:cubicBezTo>
                    <a:cubicBezTo>
                      <a:pt x="183" y="20"/>
                      <a:pt x="183" y="20"/>
                      <a:pt x="182" y="20"/>
                    </a:cubicBezTo>
                    <a:cubicBezTo>
                      <a:pt x="182" y="19"/>
                      <a:pt x="182" y="19"/>
                      <a:pt x="182" y="19"/>
                    </a:cubicBezTo>
                    <a:cubicBezTo>
                      <a:pt x="182" y="19"/>
                      <a:pt x="183" y="18"/>
                      <a:pt x="182" y="18"/>
                    </a:cubicBezTo>
                    <a:cubicBezTo>
                      <a:pt x="182" y="18"/>
                      <a:pt x="182" y="18"/>
                      <a:pt x="182" y="18"/>
                    </a:cubicBezTo>
                    <a:cubicBezTo>
                      <a:pt x="182" y="18"/>
                      <a:pt x="181" y="17"/>
                      <a:pt x="181" y="17"/>
                    </a:cubicBezTo>
                    <a:cubicBezTo>
                      <a:pt x="181" y="17"/>
                      <a:pt x="181" y="16"/>
                      <a:pt x="180" y="17"/>
                    </a:cubicBezTo>
                    <a:cubicBezTo>
                      <a:pt x="180" y="17"/>
                      <a:pt x="181" y="16"/>
                      <a:pt x="180" y="16"/>
                    </a:cubicBezTo>
                    <a:cubicBezTo>
                      <a:pt x="181" y="16"/>
                      <a:pt x="181" y="16"/>
                      <a:pt x="181" y="16"/>
                    </a:cubicBezTo>
                    <a:cubicBezTo>
                      <a:pt x="181" y="15"/>
                      <a:pt x="180" y="15"/>
                      <a:pt x="180" y="14"/>
                    </a:cubicBezTo>
                    <a:cubicBezTo>
                      <a:pt x="180" y="14"/>
                      <a:pt x="179" y="13"/>
                      <a:pt x="179" y="13"/>
                    </a:cubicBezTo>
                    <a:cubicBezTo>
                      <a:pt x="179" y="13"/>
                      <a:pt x="179" y="12"/>
                      <a:pt x="178" y="12"/>
                    </a:cubicBezTo>
                    <a:cubicBezTo>
                      <a:pt x="179" y="12"/>
                      <a:pt x="179" y="12"/>
                      <a:pt x="179" y="12"/>
                    </a:cubicBezTo>
                    <a:cubicBezTo>
                      <a:pt x="178" y="11"/>
                      <a:pt x="178" y="11"/>
                      <a:pt x="178" y="11"/>
                    </a:cubicBezTo>
                    <a:cubicBezTo>
                      <a:pt x="178" y="10"/>
                      <a:pt x="177" y="11"/>
                      <a:pt x="177" y="11"/>
                    </a:cubicBezTo>
                    <a:cubicBezTo>
                      <a:pt x="177" y="10"/>
                      <a:pt x="177" y="10"/>
                      <a:pt x="177" y="10"/>
                    </a:cubicBezTo>
                    <a:cubicBezTo>
                      <a:pt x="177" y="10"/>
                      <a:pt x="176" y="11"/>
                      <a:pt x="176" y="11"/>
                    </a:cubicBezTo>
                    <a:cubicBezTo>
                      <a:pt x="176" y="11"/>
                      <a:pt x="176" y="11"/>
                      <a:pt x="176" y="11"/>
                    </a:cubicBezTo>
                    <a:cubicBezTo>
                      <a:pt x="176" y="10"/>
                      <a:pt x="177" y="10"/>
                      <a:pt x="177" y="10"/>
                    </a:cubicBezTo>
                    <a:cubicBezTo>
                      <a:pt x="177" y="10"/>
                      <a:pt x="176" y="10"/>
                      <a:pt x="177" y="10"/>
                    </a:cubicBezTo>
                    <a:cubicBezTo>
                      <a:pt x="177" y="9"/>
                      <a:pt x="176" y="9"/>
                      <a:pt x="176" y="10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5" y="9"/>
                      <a:pt x="175" y="9"/>
                      <a:pt x="175" y="10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5" y="10"/>
                      <a:pt x="174" y="10"/>
                      <a:pt x="175" y="10"/>
                    </a:cubicBezTo>
                    <a:cubicBezTo>
                      <a:pt x="175" y="9"/>
                      <a:pt x="176" y="9"/>
                      <a:pt x="176" y="9"/>
                    </a:cubicBezTo>
                    <a:cubicBezTo>
                      <a:pt x="174" y="9"/>
                      <a:pt x="174" y="9"/>
                      <a:pt x="174" y="9"/>
                    </a:cubicBezTo>
                    <a:cubicBezTo>
                      <a:pt x="175" y="9"/>
                      <a:pt x="175" y="9"/>
                      <a:pt x="174" y="10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4" y="10"/>
                      <a:pt x="174" y="10"/>
                      <a:pt x="174" y="10"/>
                    </a:cubicBezTo>
                    <a:cubicBezTo>
                      <a:pt x="175" y="10"/>
                      <a:pt x="174" y="11"/>
                      <a:pt x="175" y="11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5" y="10"/>
                      <a:pt x="176" y="10"/>
                      <a:pt x="176" y="11"/>
                    </a:cubicBezTo>
                    <a:cubicBezTo>
                      <a:pt x="175" y="11"/>
                      <a:pt x="175" y="11"/>
                      <a:pt x="175" y="11"/>
                    </a:cubicBezTo>
                    <a:cubicBezTo>
                      <a:pt x="175" y="11"/>
                      <a:pt x="175" y="11"/>
                      <a:pt x="175" y="11"/>
                    </a:cubicBezTo>
                    <a:cubicBezTo>
                      <a:pt x="174" y="12"/>
                      <a:pt x="174" y="12"/>
                      <a:pt x="174" y="12"/>
                    </a:cubicBezTo>
                    <a:cubicBezTo>
                      <a:pt x="176" y="11"/>
                      <a:pt x="175" y="12"/>
                      <a:pt x="175" y="12"/>
                    </a:cubicBezTo>
                    <a:cubicBezTo>
                      <a:pt x="175" y="12"/>
                      <a:pt x="175" y="12"/>
                      <a:pt x="175" y="12"/>
                    </a:cubicBezTo>
                    <a:cubicBezTo>
                      <a:pt x="175" y="12"/>
                      <a:pt x="176" y="11"/>
                      <a:pt x="176" y="12"/>
                    </a:cubicBezTo>
                    <a:cubicBezTo>
                      <a:pt x="176" y="12"/>
                      <a:pt x="175" y="12"/>
                      <a:pt x="175" y="13"/>
                    </a:cubicBezTo>
                    <a:cubicBezTo>
                      <a:pt x="175" y="13"/>
                      <a:pt x="176" y="13"/>
                      <a:pt x="175" y="13"/>
                    </a:cubicBezTo>
                    <a:cubicBezTo>
                      <a:pt x="177" y="14"/>
                      <a:pt x="177" y="14"/>
                      <a:pt x="177" y="14"/>
                    </a:cubicBezTo>
                    <a:cubicBezTo>
                      <a:pt x="177" y="14"/>
                      <a:pt x="176" y="14"/>
                      <a:pt x="176" y="14"/>
                    </a:cubicBezTo>
                    <a:cubicBezTo>
                      <a:pt x="176" y="14"/>
                      <a:pt x="175" y="15"/>
                      <a:pt x="175" y="15"/>
                    </a:cubicBezTo>
                    <a:cubicBezTo>
                      <a:pt x="175" y="15"/>
                      <a:pt x="174" y="15"/>
                      <a:pt x="175" y="15"/>
                    </a:cubicBezTo>
                    <a:cubicBezTo>
                      <a:pt x="174" y="15"/>
                      <a:pt x="174" y="15"/>
                      <a:pt x="174" y="16"/>
                    </a:cubicBezTo>
                    <a:cubicBezTo>
                      <a:pt x="174" y="15"/>
                      <a:pt x="175" y="15"/>
                      <a:pt x="175" y="15"/>
                    </a:cubicBezTo>
                    <a:cubicBezTo>
                      <a:pt x="176" y="14"/>
                      <a:pt x="175" y="15"/>
                      <a:pt x="176" y="14"/>
                    </a:cubicBezTo>
                    <a:cubicBezTo>
                      <a:pt x="176" y="15"/>
                      <a:pt x="176" y="15"/>
                      <a:pt x="176" y="15"/>
                    </a:cubicBezTo>
                    <a:cubicBezTo>
                      <a:pt x="176" y="15"/>
                      <a:pt x="176" y="16"/>
                      <a:pt x="176" y="16"/>
                    </a:cubicBezTo>
                    <a:cubicBezTo>
                      <a:pt x="176" y="16"/>
                      <a:pt x="177" y="16"/>
                      <a:pt x="177" y="16"/>
                    </a:cubicBezTo>
                    <a:cubicBezTo>
                      <a:pt x="177" y="16"/>
                      <a:pt x="177" y="16"/>
                      <a:pt x="178" y="16"/>
                    </a:cubicBezTo>
                    <a:cubicBezTo>
                      <a:pt x="178" y="16"/>
                      <a:pt x="178" y="16"/>
                      <a:pt x="178" y="16"/>
                    </a:cubicBezTo>
                    <a:cubicBezTo>
                      <a:pt x="177" y="16"/>
                      <a:pt x="177" y="16"/>
                      <a:pt x="177" y="16"/>
                    </a:cubicBezTo>
                    <a:cubicBezTo>
                      <a:pt x="176" y="17"/>
                      <a:pt x="177" y="16"/>
                      <a:pt x="176" y="17"/>
                    </a:cubicBezTo>
                    <a:cubicBezTo>
                      <a:pt x="175" y="17"/>
                      <a:pt x="175" y="16"/>
                      <a:pt x="175" y="16"/>
                    </a:cubicBezTo>
                    <a:cubicBezTo>
                      <a:pt x="174" y="16"/>
                      <a:pt x="175" y="16"/>
                      <a:pt x="174" y="17"/>
                    </a:cubicBezTo>
                    <a:cubicBezTo>
                      <a:pt x="175" y="17"/>
                      <a:pt x="175" y="17"/>
                      <a:pt x="175" y="17"/>
                    </a:cubicBezTo>
                    <a:cubicBezTo>
                      <a:pt x="176" y="17"/>
                      <a:pt x="176" y="17"/>
                      <a:pt x="176" y="17"/>
                    </a:cubicBezTo>
                    <a:cubicBezTo>
                      <a:pt x="177" y="16"/>
                      <a:pt x="176" y="17"/>
                      <a:pt x="176" y="17"/>
                    </a:cubicBezTo>
                    <a:cubicBezTo>
                      <a:pt x="175" y="17"/>
                      <a:pt x="175" y="17"/>
                      <a:pt x="175" y="17"/>
                    </a:cubicBezTo>
                    <a:cubicBezTo>
                      <a:pt x="175" y="17"/>
                      <a:pt x="176" y="17"/>
                      <a:pt x="176" y="17"/>
                    </a:cubicBezTo>
                    <a:cubicBezTo>
                      <a:pt x="175" y="18"/>
                      <a:pt x="176" y="17"/>
                      <a:pt x="175" y="17"/>
                    </a:cubicBezTo>
                    <a:cubicBezTo>
                      <a:pt x="174" y="18"/>
                      <a:pt x="174" y="18"/>
                      <a:pt x="174" y="18"/>
                    </a:cubicBezTo>
                    <a:cubicBezTo>
                      <a:pt x="174" y="18"/>
                      <a:pt x="175" y="18"/>
                      <a:pt x="175" y="18"/>
                    </a:cubicBezTo>
                    <a:cubicBezTo>
                      <a:pt x="174" y="18"/>
                      <a:pt x="174" y="18"/>
                      <a:pt x="174" y="18"/>
                    </a:cubicBezTo>
                    <a:cubicBezTo>
                      <a:pt x="175" y="18"/>
                      <a:pt x="175" y="18"/>
                      <a:pt x="175" y="18"/>
                    </a:cubicBezTo>
                    <a:cubicBezTo>
                      <a:pt x="175" y="18"/>
                      <a:pt x="176" y="18"/>
                      <a:pt x="176" y="18"/>
                    </a:cubicBezTo>
                    <a:cubicBezTo>
                      <a:pt x="177" y="17"/>
                      <a:pt x="176" y="18"/>
                      <a:pt x="176" y="18"/>
                    </a:cubicBezTo>
                    <a:cubicBezTo>
                      <a:pt x="177" y="18"/>
                      <a:pt x="176" y="18"/>
                      <a:pt x="177" y="18"/>
                    </a:cubicBezTo>
                    <a:cubicBezTo>
                      <a:pt x="177" y="17"/>
                      <a:pt x="177" y="18"/>
                      <a:pt x="177" y="18"/>
                    </a:cubicBezTo>
                    <a:cubicBezTo>
                      <a:pt x="177" y="18"/>
                      <a:pt x="177" y="18"/>
                      <a:pt x="176" y="18"/>
                    </a:cubicBezTo>
                    <a:cubicBezTo>
                      <a:pt x="176" y="18"/>
                      <a:pt x="176" y="18"/>
                      <a:pt x="176" y="18"/>
                    </a:cubicBezTo>
                    <a:cubicBezTo>
                      <a:pt x="176" y="18"/>
                      <a:pt x="175" y="19"/>
                      <a:pt x="175" y="19"/>
                    </a:cubicBezTo>
                    <a:cubicBezTo>
                      <a:pt x="174" y="19"/>
                      <a:pt x="176" y="18"/>
                      <a:pt x="175" y="19"/>
                    </a:cubicBezTo>
                    <a:cubicBezTo>
                      <a:pt x="175" y="19"/>
                      <a:pt x="176" y="18"/>
                      <a:pt x="176" y="18"/>
                    </a:cubicBezTo>
                    <a:cubicBezTo>
                      <a:pt x="178" y="18"/>
                      <a:pt x="175" y="19"/>
                      <a:pt x="175" y="19"/>
                    </a:cubicBezTo>
                    <a:cubicBezTo>
                      <a:pt x="176" y="19"/>
                      <a:pt x="177" y="19"/>
                      <a:pt x="178" y="19"/>
                    </a:cubicBezTo>
                    <a:cubicBezTo>
                      <a:pt x="178" y="19"/>
                      <a:pt x="179" y="19"/>
                      <a:pt x="178" y="19"/>
                    </a:cubicBezTo>
                    <a:cubicBezTo>
                      <a:pt x="178" y="19"/>
                      <a:pt x="178" y="19"/>
                      <a:pt x="177" y="19"/>
                    </a:cubicBezTo>
                    <a:cubicBezTo>
                      <a:pt x="177" y="19"/>
                      <a:pt x="177" y="19"/>
                      <a:pt x="177" y="19"/>
                    </a:cubicBezTo>
                    <a:cubicBezTo>
                      <a:pt x="176" y="19"/>
                      <a:pt x="176" y="19"/>
                      <a:pt x="176" y="19"/>
                    </a:cubicBezTo>
                    <a:cubicBezTo>
                      <a:pt x="175" y="20"/>
                      <a:pt x="175" y="20"/>
                      <a:pt x="175" y="20"/>
                    </a:cubicBezTo>
                    <a:cubicBezTo>
                      <a:pt x="176" y="20"/>
                      <a:pt x="176" y="20"/>
                      <a:pt x="176" y="20"/>
                    </a:cubicBezTo>
                    <a:cubicBezTo>
                      <a:pt x="176" y="20"/>
                      <a:pt x="176" y="20"/>
                      <a:pt x="176" y="20"/>
                    </a:cubicBezTo>
                    <a:cubicBezTo>
                      <a:pt x="176" y="20"/>
                      <a:pt x="177" y="20"/>
                      <a:pt x="177" y="20"/>
                    </a:cubicBezTo>
                    <a:cubicBezTo>
                      <a:pt x="177" y="20"/>
                      <a:pt x="176" y="21"/>
                      <a:pt x="176" y="21"/>
                    </a:cubicBezTo>
                    <a:cubicBezTo>
                      <a:pt x="175" y="21"/>
                      <a:pt x="175" y="21"/>
                      <a:pt x="175" y="21"/>
                    </a:cubicBezTo>
                    <a:cubicBezTo>
                      <a:pt x="176" y="21"/>
                      <a:pt x="175" y="21"/>
                      <a:pt x="175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7" y="21"/>
                      <a:pt x="175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2"/>
                      <a:pt x="176" y="22"/>
                      <a:pt x="176" y="22"/>
                    </a:cubicBezTo>
                    <a:cubicBezTo>
                      <a:pt x="176" y="22"/>
                      <a:pt x="177" y="22"/>
                      <a:pt x="176" y="22"/>
                    </a:cubicBezTo>
                    <a:cubicBezTo>
                      <a:pt x="177" y="22"/>
                      <a:pt x="176" y="22"/>
                      <a:pt x="177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6" y="22"/>
                      <a:pt x="177" y="22"/>
                      <a:pt x="177" y="22"/>
                    </a:cubicBezTo>
                    <a:cubicBezTo>
                      <a:pt x="177" y="22"/>
                      <a:pt x="177" y="22"/>
                      <a:pt x="177" y="22"/>
                    </a:cubicBezTo>
                    <a:cubicBezTo>
                      <a:pt x="177" y="22"/>
                      <a:pt x="177" y="22"/>
                      <a:pt x="177" y="22"/>
                    </a:cubicBezTo>
                    <a:cubicBezTo>
                      <a:pt x="176" y="22"/>
                      <a:pt x="177" y="22"/>
                      <a:pt x="177" y="23"/>
                    </a:cubicBezTo>
                    <a:cubicBezTo>
                      <a:pt x="177" y="23"/>
                      <a:pt x="176" y="23"/>
                      <a:pt x="176" y="23"/>
                    </a:cubicBezTo>
                    <a:cubicBezTo>
                      <a:pt x="177" y="22"/>
                      <a:pt x="177" y="23"/>
                      <a:pt x="178" y="23"/>
                    </a:cubicBezTo>
                    <a:cubicBezTo>
                      <a:pt x="178" y="23"/>
                      <a:pt x="177" y="23"/>
                      <a:pt x="176" y="23"/>
                    </a:cubicBezTo>
                    <a:cubicBezTo>
                      <a:pt x="177" y="23"/>
                      <a:pt x="176" y="23"/>
                      <a:pt x="177" y="23"/>
                    </a:cubicBezTo>
                    <a:cubicBezTo>
                      <a:pt x="177" y="23"/>
                      <a:pt x="177" y="23"/>
                      <a:pt x="178" y="23"/>
                    </a:cubicBezTo>
                    <a:cubicBezTo>
                      <a:pt x="178" y="23"/>
                      <a:pt x="177" y="23"/>
                      <a:pt x="177" y="23"/>
                    </a:cubicBezTo>
                    <a:cubicBezTo>
                      <a:pt x="177" y="23"/>
                      <a:pt x="178" y="24"/>
                      <a:pt x="178" y="23"/>
                    </a:cubicBezTo>
                    <a:cubicBezTo>
                      <a:pt x="178" y="23"/>
                      <a:pt x="179" y="24"/>
                      <a:pt x="178" y="24"/>
                    </a:cubicBezTo>
                    <a:cubicBezTo>
                      <a:pt x="178" y="24"/>
                      <a:pt x="178" y="24"/>
                      <a:pt x="177" y="24"/>
                    </a:cubicBezTo>
                    <a:cubicBezTo>
                      <a:pt x="177" y="24"/>
                      <a:pt x="179" y="24"/>
                      <a:pt x="179" y="24"/>
                    </a:cubicBezTo>
                    <a:cubicBezTo>
                      <a:pt x="179" y="24"/>
                      <a:pt x="180" y="24"/>
                      <a:pt x="181" y="24"/>
                    </a:cubicBezTo>
                    <a:cubicBezTo>
                      <a:pt x="181" y="24"/>
                      <a:pt x="180" y="24"/>
                      <a:pt x="180" y="24"/>
                    </a:cubicBezTo>
                    <a:cubicBezTo>
                      <a:pt x="180" y="24"/>
                      <a:pt x="180" y="24"/>
                      <a:pt x="180" y="24"/>
                    </a:cubicBezTo>
                    <a:cubicBezTo>
                      <a:pt x="179" y="24"/>
                      <a:pt x="178" y="24"/>
                      <a:pt x="177" y="24"/>
                    </a:cubicBezTo>
                    <a:cubicBezTo>
                      <a:pt x="178" y="24"/>
                      <a:pt x="178" y="24"/>
                      <a:pt x="178" y="24"/>
                    </a:cubicBezTo>
                    <a:cubicBezTo>
                      <a:pt x="177" y="24"/>
                      <a:pt x="177" y="24"/>
                      <a:pt x="177" y="24"/>
                    </a:cubicBezTo>
                    <a:cubicBezTo>
                      <a:pt x="177" y="24"/>
                      <a:pt x="177" y="25"/>
                      <a:pt x="177" y="25"/>
                    </a:cubicBezTo>
                    <a:cubicBezTo>
                      <a:pt x="178" y="25"/>
                      <a:pt x="177" y="25"/>
                      <a:pt x="177" y="25"/>
                    </a:cubicBezTo>
                    <a:cubicBezTo>
                      <a:pt x="178" y="25"/>
                      <a:pt x="178" y="25"/>
                      <a:pt x="178" y="25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77" y="25"/>
                      <a:pt x="178" y="25"/>
                      <a:pt x="177" y="25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77" y="26"/>
                      <a:pt x="177" y="27"/>
                      <a:pt x="179" y="27"/>
                    </a:cubicBezTo>
                    <a:cubicBezTo>
                      <a:pt x="178" y="27"/>
                      <a:pt x="178" y="27"/>
                      <a:pt x="178" y="28"/>
                    </a:cubicBezTo>
                    <a:cubicBezTo>
                      <a:pt x="178" y="28"/>
                      <a:pt x="178" y="28"/>
                      <a:pt x="178" y="28"/>
                    </a:cubicBezTo>
                    <a:cubicBezTo>
                      <a:pt x="178" y="28"/>
                      <a:pt x="178" y="28"/>
                      <a:pt x="178" y="28"/>
                    </a:cubicBezTo>
                    <a:cubicBezTo>
                      <a:pt x="177" y="28"/>
                      <a:pt x="178" y="28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7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30"/>
                      <a:pt x="178" y="30"/>
                      <a:pt x="178" y="30"/>
                    </a:cubicBezTo>
                    <a:cubicBezTo>
                      <a:pt x="178" y="30"/>
                      <a:pt x="178" y="30"/>
                      <a:pt x="179" y="30"/>
                    </a:cubicBezTo>
                    <a:cubicBezTo>
                      <a:pt x="180" y="30"/>
                      <a:pt x="179" y="30"/>
                      <a:pt x="179" y="30"/>
                    </a:cubicBezTo>
                    <a:cubicBezTo>
                      <a:pt x="178" y="30"/>
                      <a:pt x="178" y="30"/>
                      <a:pt x="178" y="30"/>
                    </a:cubicBezTo>
                    <a:cubicBezTo>
                      <a:pt x="177" y="31"/>
                      <a:pt x="178" y="31"/>
                      <a:pt x="178" y="32"/>
                    </a:cubicBezTo>
                    <a:cubicBezTo>
                      <a:pt x="178" y="32"/>
                      <a:pt x="178" y="32"/>
                      <a:pt x="178" y="32"/>
                    </a:cubicBezTo>
                    <a:cubicBezTo>
                      <a:pt x="178" y="32"/>
                      <a:pt x="178" y="33"/>
                      <a:pt x="178" y="33"/>
                    </a:cubicBezTo>
                    <a:cubicBezTo>
                      <a:pt x="178" y="33"/>
                      <a:pt x="179" y="33"/>
                      <a:pt x="179" y="33"/>
                    </a:cubicBezTo>
                    <a:cubicBezTo>
                      <a:pt x="180" y="34"/>
                      <a:pt x="178" y="33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9" y="34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9" y="35"/>
                      <a:pt x="179" y="35"/>
                      <a:pt x="179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7" y="35"/>
                      <a:pt x="178" y="35"/>
                      <a:pt x="178" y="36"/>
                    </a:cubicBezTo>
                    <a:cubicBezTo>
                      <a:pt x="178" y="35"/>
                      <a:pt x="178" y="35"/>
                      <a:pt x="178" y="36"/>
                    </a:cubicBezTo>
                    <a:cubicBezTo>
                      <a:pt x="178" y="36"/>
                      <a:pt x="178" y="36"/>
                      <a:pt x="179" y="36"/>
                    </a:cubicBezTo>
                    <a:cubicBezTo>
                      <a:pt x="179" y="36"/>
                      <a:pt x="179" y="36"/>
                      <a:pt x="178" y="36"/>
                    </a:cubicBezTo>
                    <a:cubicBezTo>
                      <a:pt x="179" y="36"/>
                      <a:pt x="179" y="36"/>
                      <a:pt x="179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9" y="36"/>
                      <a:pt x="179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5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7"/>
                      <a:pt x="178" y="37"/>
                      <a:pt x="178" y="37"/>
                    </a:cubicBezTo>
                    <a:cubicBezTo>
                      <a:pt x="179" y="36"/>
                      <a:pt x="179" y="36"/>
                      <a:pt x="179" y="36"/>
                    </a:cubicBezTo>
                    <a:cubicBezTo>
                      <a:pt x="179" y="36"/>
                      <a:pt x="179" y="37"/>
                      <a:pt x="179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9" y="37"/>
                      <a:pt x="178" y="37"/>
                      <a:pt x="179" y="37"/>
                    </a:cubicBezTo>
                    <a:cubicBezTo>
                      <a:pt x="178" y="37"/>
                      <a:pt x="178" y="37"/>
                      <a:pt x="178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8" y="37"/>
                      <a:pt x="177" y="37"/>
                      <a:pt x="177" y="37"/>
                    </a:cubicBezTo>
                    <a:cubicBezTo>
                      <a:pt x="178" y="38"/>
                      <a:pt x="178" y="38"/>
                      <a:pt x="178" y="38"/>
                    </a:cubicBezTo>
                    <a:cubicBezTo>
                      <a:pt x="178" y="38"/>
                      <a:pt x="178" y="38"/>
                      <a:pt x="177" y="38"/>
                    </a:cubicBezTo>
                    <a:cubicBezTo>
                      <a:pt x="177" y="38"/>
                      <a:pt x="179" y="38"/>
                      <a:pt x="178" y="39"/>
                    </a:cubicBezTo>
                    <a:cubicBezTo>
                      <a:pt x="178" y="38"/>
                      <a:pt x="178" y="38"/>
                      <a:pt x="177" y="39"/>
                    </a:cubicBezTo>
                    <a:cubicBezTo>
                      <a:pt x="178" y="39"/>
                      <a:pt x="178" y="39"/>
                      <a:pt x="178" y="39"/>
                    </a:cubicBezTo>
                    <a:cubicBezTo>
                      <a:pt x="178" y="39"/>
                      <a:pt x="177" y="39"/>
                      <a:pt x="178" y="38"/>
                    </a:cubicBezTo>
                    <a:cubicBezTo>
                      <a:pt x="178" y="39"/>
                      <a:pt x="178" y="39"/>
                      <a:pt x="178" y="39"/>
                    </a:cubicBezTo>
                    <a:cubicBezTo>
                      <a:pt x="177" y="39"/>
                      <a:pt x="177" y="39"/>
                      <a:pt x="177" y="40"/>
                    </a:cubicBezTo>
                    <a:cubicBezTo>
                      <a:pt x="177" y="40"/>
                      <a:pt x="178" y="41"/>
                      <a:pt x="180" y="43"/>
                    </a:cubicBezTo>
                    <a:cubicBezTo>
                      <a:pt x="180" y="43"/>
                      <a:pt x="180" y="43"/>
                      <a:pt x="180" y="43"/>
                    </a:cubicBezTo>
                    <a:cubicBezTo>
                      <a:pt x="181" y="44"/>
                      <a:pt x="181" y="43"/>
                      <a:pt x="181" y="44"/>
                    </a:cubicBezTo>
                    <a:cubicBezTo>
                      <a:pt x="181" y="43"/>
                      <a:pt x="181" y="43"/>
                      <a:pt x="181" y="43"/>
                    </a:cubicBezTo>
                    <a:cubicBezTo>
                      <a:pt x="181" y="43"/>
                      <a:pt x="181" y="41"/>
                      <a:pt x="181" y="42"/>
                    </a:cubicBezTo>
                    <a:cubicBezTo>
                      <a:pt x="182" y="43"/>
                      <a:pt x="181" y="43"/>
                      <a:pt x="181" y="43"/>
                    </a:cubicBezTo>
                    <a:cubicBezTo>
                      <a:pt x="182" y="44"/>
                      <a:pt x="182" y="42"/>
                      <a:pt x="182" y="43"/>
                    </a:cubicBezTo>
                    <a:cubicBezTo>
                      <a:pt x="182" y="43"/>
                      <a:pt x="182" y="42"/>
                      <a:pt x="182" y="42"/>
                    </a:cubicBezTo>
                    <a:cubicBezTo>
                      <a:pt x="182" y="42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4" y="43"/>
                      <a:pt x="184" y="43"/>
                      <a:pt x="184" y="43"/>
                    </a:cubicBezTo>
                    <a:cubicBezTo>
                      <a:pt x="184" y="42"/>
                      <a:pt x="185" y="43"/>
                      <a:pt x="185" y="42"/>
                    </a:cubicBezTo>
                    <a:cubicBezTo>
                      <a:pt x="185" y="43"/>
                      <a:pt x="185" y="43"/>
                      <a:pt x="185" y="43"/>
                    </a:cubicBezTo>
                    <a:cubicBezTo>
                      <a:pt x="185" y="42"/>
                      <a:pt x="185" y="42"/>
                      <a:pt x="185" y="42"/>
                    </a:cubicBezTo>
                    <a:cubicBezTo>
                      <a:pt x="185" y="42"/>
                      <a:pt x="185" y="42"/>
                      <a:pt x="185" y="42"/>
                    </a:cubicBezTo>
                    <a:cubicBezTo>
                      <a:pt x="185" y="43"/>
                      <a:pt x="185" y="43"/>
                      <a:pt x="185" y="43"/>
                    </a:cubicBezTo>
                    <a:cubicBezTo>
                      <a:pt x="185" y="42"/>
                      <a:pt x="186" y="43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3"/>
                      <a:pt x="186" y="43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6" y="42"/>
                      <a:pt x="186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3"/>
                    </a:cubicBezTo>
                    <a:cubicBezTo>
                      <a:pt x="187" y="43"/>
                      <a:pt x="187" y="43"/>
                      <a:pt x="187" y="43"/>
                    </a:cubicBezTo>
                    <a:cubicBezTo>
                      <a:pt x="187" y="43"/>
                      <a:pt x="187" y="42"/>
                      <a:pt x="187" y="42"/>
                    </a:cubicBezTo>
                    <a:cubicBezTo>
                      <a:pt x="188" y="43"/>
                      <a:pt x="188" y="42"/>
                      <a:pt x="188" y="42"/>
                    </a:cubicBezTo>
                    <a:cubicBezTo>
                      <a:pt x="188" y="42"/>
                      <a:pt x="188" y="42"/>
                      <a:pt x="188" y="42"/>
                    </a:cubicBezTo>
                    <a:cubicBezTo>
                      <a:pt x="189" y="42"/>
                      <a:pt x="189" y="41"/>
                      <a:pt x="189" y="42"/>
                    </a:cubicBezTo>
                    <a:cubicBezTo>
                      <a:pt x="189" y="41"/>
                      <a:pt x="189" y="42"/>
                      <a:pt x="189" y="42"/>
                    </a:cubicBezTo>
                    <a:cubicBezTo>
                      <a:pt x="189" y="42"/>
                      <a:pt x="189" y="42"/>
                      <a:pt x="189" y="42"/>
                    </a:cubicBezTo>
                    <a:cubicBezTo>
                      <a:pt x="189" y="42"/>
                      <a:pt x="190" y="41"/>
                      <a:pt x="190" y="41"/>
                    </a:cubicBezTo>
                    <a:cubicBezTo>
                      <a:pt x="190" y="41"/>
                      <a:pt x="190" y="42"/>
                      <a:pt x="190" y="42"/>
                    </a:cubicBezTo>
                    <a:cubicBezTo>
                      <a:pt x="190" y="42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1"/>
                      <a:pt x="192" y="41"/>
                      <a:pt x="193" y="41"/>
                    </a:cubicBezTo>
                    <a:cubicBezTo>
                      <a:pt x="193" y="40"/>
                      <a:pt x="193" y="40"/>
                      <a:pt x="193" y="40"/>
                    </a:cubicBezTo>
                    <a:cubicBezTo>
                      <a:pt x="193" y="40"/>
                      <a:pt x="193" y="41"/>
                      <a:pt x="193" y="41"/>
                    </a:cubicBezTo>
                    <a:cubicBezTo>
                      <a:pt x="193" y="39"/>
                      <a:pt x="193" y="39"/>
                      <a:pt x="193" y="39"/>
                    </a:cubicBezTo>
                    <a:cubicBezTo>
                      <a:pt x="193" y="39"/>
                      <a:pt x="193" y="40"/>
                      <a:pt x="193" y="40"/>
                    </a:cubicBezTo>
                    <a:cubicBezTo>
                      <a:pt x="194" y="40"/>
                      <a:pt x="194" y="39"/>
                      <a:pt x="194" y="39"/>
                    </a:cubicBezTo>
                    <a:cubicBezTo>
                      <a:pt x="194" y="39"/>
                      <a:pt x="194" y="38"/>
                      <a:pt x="195" y="38"/>
                    </a:cubicBezTo>
                    <a:cubicBezTo>
                      <a:pt x="195" y="39"/>
                      <a:pt x="194" y="38"/>
                      <a:pt x="194" y="39"/>
                    </a:cubicBezTo>
                    <a:cubicBezTo>
                      <a:pt x="195" y="39"/>
                      <a:pt x="195" y="39"/>
                      <a:pt x="195" y="39"/>
                    </a:cubicBezTo>
                    <a:cubicBezTo>
                      <a:pt x="194" y="39"/>
                      <a:pt x="195" y="40"/>
                      <a:pt x="195" y="40"/>
                    </a:cubicBezTo>
                    <a:cubicBezTo>
                      <a:pt x="195" y="40"/>
                      <a:pt x="195" y="40"/>
                      <a:pt x="196" y="40"/>
                    </a:cubicBezTo>
                    <a:cubicBezTo>
                      <a:pt x="195" y="40"/>
                      <a:pt x="196" y="40"/>
                      <a:pt x="196" y="39"/>
                    </a:cubicBezTo>
                    <a:cubicBezTo>
                      <a:pt x="196" y="39"/>
                      <a:pt x="196" y="40"/>
                      <a:pt x="196" y="40"/>
                    </a:cubicBezTo>
                    <a:cubicBezTo>
                      <a:pt x="197" y="40"/>
                      <a:pt x="197" y="40"/>
                      <a:pt x="197" y="40"/>
                    </a:cubicBezTo>
                    <a:cubicBezTo>
                      <a:pt x="197" y="40"/>
                      <a:pt x="197" y="40"/>
                      <a:pt x="197" y="40"/>
                    </a:cubicBezTo>
                    <a:cubicBezTo>
                      <a:pt x="197" y="40"/>
                      <a:pt x="198" y="40"/>
                      <a:pt x="198" y="39"/>
                    </a:cubicBezTo>
                    <a:cubicBezTo>
                      <a:pt x="198" y="40"/>
                      <a:pt x="198" y="40"/>
                      <a:pt x="198" y="40"/>
                    </a:cubicBezTo>
                    <a:cubicBezTo>
                      <a:pt x="199" y="40"/>
                      <a:pt x="198" y="38"/>
                      <a:pt x="199" y="39"/>
                    </a:cubicBezTo>
                    <a:cubicBezTo>
                      <a:pt x="199" y="39"/>
                      <a:pt x="199" y="39"/>
                      <a:pt x="199" y="39"/>
                    </a:cubicBezTo>
                    <a:cubicBezTo>
                      <a:pt x="199" y="39"/>
                      <a:pt x="199" y="40"/>
                      <a:pt x="199" y="39"/>
                    </a:cubicBezTo>
                    <a:cubicBezTo>
                      <a:pt x="199" y="40"/>
                      <a:pt x="199" y="40"/>
                      <a:pt x="199" y="40"/>
                    </a:cubicBezTo>
                    <a:cubicBezTo>
                      <a:pt x="199" y="39"/>
                      <a:pt x="200" y="39"/>
                      <a:pt x="200" y="39"/>
                    </a:cubicBezTo>
                    <a:cubicBezTo>
                      <a:pt x="200" y="40"/>
                      <a:pt x="200" y="40"/>
                      <a:pt x="200" y="40"/>
                    </a:cubicBezTo>
                    <a:cubicBezTo>
                      <a:pt x="200" y="40"/>
                      <a:pt x="200" y="39"/>
                      <a:pt x="200" y="39"/>
                    </a:cubicBezTo>
                    <a:cubicBezTo>
                      <a:pt x="200" y="40"/>
                      <a:pt x="200" y="40"/>
                      <a:pt x="200" y="40"/>
                    </a:cubicBezTo>
                    <a:cubicBezTo>
                      <a:pt x="200" y="39"/>
                      <a:pt x="201" y="39"/>
                      <a:pt x="201" y="39"/>
                    </a:cubicBezTo>
                    <a:cubicBezTo>
                      <a:pt x="201" y="40"/>
                      <a:pt x="201" y="40"/>
                      <a:pt x="201" y="40"/>
                    </a:cubicBezTo>
                    <a:cubicBezTo>
                      <a:pt x="202" y="40"/>
                      <a:pt x="204" y="40"/>
                      <a:pt x="205" y="39"/>
                    </a:cubicBezTo>
                    <a:cubicBezTo>
                      <a:pt x="205" y="40"/>
                      <a:pt x="204" y="40"/>
                      <a:pt x="205" y="40"/>
                    </a:cubicBezTo>
                    <a:cubicBezTo>
                      <a:pt x="205" y="40"/>
                      <a:pt x="205" y="40"/>
                      <a:pt x="205" y="40"/>
                    </a:cubicBezTo>
                    <a:cubicBezTo>
                      <a:pt x="205" y="40"/>
                      <a:pt x="205" y="40"/>
                      <a:pt x="205" y="40"/>
                    </a:cubicBezTo>
                    <a:cubicBezTo>
                      <a:pt x="205" y="40"/>
                      <a:pt x="205" y="40"/>
                      <a:pt x="206" y="40"/>
                    </a:cubicBezTo>
                    <a:cubicBezTo>
                      <a:pt x="206" y="40"/>
                      <a:pt x="206" y="40"/>
                      <a:pt x="206" y="40"/>
                    </a:cubicBezTo>
                    <a:cubicBezTo>
                      <a:pt x="206" y="39"/>
                      <a:pt x="206" y="41"/>
                      <a:pt x="206" y="40"/>
                    </a:cubicBezTo>
                    <a:cubicBezTo>
                      <a:pt x="206" y="40"/>
                      <a:pt x="206" y="40"/>
                      <a:pt x="206" y="40"/>
                    </a:cubicBezTo>
                    <a:cubicBezTo>
                      <a:pt x="206" y="40"/>
                      <a:pt x="206" y="41"/>
                      <a:pt x="207" y="40"/>
                    </a:cubicBezTo>
                    <a:cubicBezTo>
                      <a:pt x="207" y="40"/>
                      <a:pt x="207" y="40"/>
                      <a:pt x="207" y="40"/>
                    </a:cubicBezTo>
                    <a:cubicBezTo>
                      <a:pt x="207" y="41"/>
                      <a:pt x="207" y="39"/>
                      <a:pt x="207" y="40"/>
                    </a:cubicBezTo>
                    <a:cubicBezTo>
                      <a:pt x="208" y="40"/>
                      <a:pt x="208" y="40"/>
                      <a:pt x="208" y="39"/>
                    </a:cubicBezTo>
                    <a:cubicBezTo>
                      <a:pt x="208" y="40"/>
                      <a:pt x="208" y="40"/>
                      <a:pt x="208" y="40"/>
                    </a:cubicBezTo>
                    <a:cubicBezTo>
                      <a:pt x="209" y="40"/>
                      <a:pt x="210" y="40"/>
                      <a:pt x="211" y="39"/>
                    </a:cubicBezTo>
                    <a:cubicBezTo>
                      <a:pt x="211" y="40"/>
                      <a:pt x="211" y="40"/>
                      <a:pt x="211" y="40"/>
                    </a:cubicBezTo>
                    <a:cubicBezTo>
                      <a:pt x="211" y="39"/>
                      <a:pt x="212" y="41"/>
                      <a:pt x="212" y="39"/>
                    </a:cubicBezTo>
                    <a:cubicBezTo>
                      <a:pt x="212" y="38"/>
                      <a:pt x="212" y="38"/>
                      <a:pt x="212" y="38"/>
                    </a:cubicBezTo>
                    <a:cubicBezTo>
                      <a:pt x="212" y="39"/>
                      <a:pt x="212" y="39"/>
                      <a:pt x="212" y="39"/>
                    </a:cubicBezTo>
                    <a:cubicBezTo>
                      <a:pt x="213" y="39"/>
                      <a:pt x="213" y="39"/>
                      <a:pt x="213" y="39"/>
                    </a:cubicBezTo>
                    <a:cubicBezTo>
                      <a:pt x="213" y="39"/>
                      <a:pt x="213" y="39"/>
                      <a:pt x="213" y="39"/>
                    </a:cubicBezTo>
                    <a:cubicBezTo>
                      <a:pt x="213" y="39"/>
                      <a:pt x="214" y="39"/>
                      <a:pt x="214" y="39"/>
                    </a:cubicBezTo>
                    <a:cubicBezTo>
                      <a:pt x="214" y="39"/>
                      <a:pt x="214" y="39"/>
                      <a:pt x="214" y="39"/>
                    </a:cubicBezTo>
                    <a:cubicBezTo>
                      <a:pt x="215" y="40"/>
                      <a:pt x="216" y="41"/>
                      <a:pt x="217" y="40"/>
                    </a:cubicBezTo>
                    <a:cubicBezTo>
                      <a:pt x="217" y="40"/>
                      <a:pt x="217" y="41"/>
                      <a:pt x="217" y="41"/>
                    </a:cubicBezTo>
                    <a:cubicBezTo>
                      <a:pt x="218" y="40"/>
                      <a:pt x="219" y="41"/>
                      <a:pt x="220" y="41"/>
                    </a:cubicBezTo>
                    <a:cubicBezTo>
                      <a:pt x="220" y="47"/>
                      <a:pt x="220" y="47"/>
                      <a:pt x="220" y="47"/>
                    </a:cubicBezTo>
                    <a:cubicBezTo>
                      <a:pt x="221" y="61"/>
                      <a:pt x="221" y="61"/>
                      <a:pt x="221" y="61"/>
                    </a:cubicBezTo>
                    <a:cubicBezTo>
                      <a:pt x="222" y="71"/>
                      <a:pt x="223" y="81"/>
                      <a:pt x="223" y="91"/>
                    </a:cubicBezTo>
                    <a:cubicBezTo>
                      <a:pt x="224" y="95"/>
                      <a:pt x="223" y="99"/>
                      <a:pt x="224" y="102"/>
                    </a:cubicBezTo>
                    <a:cubicBezTo>
                      <a:pt x="223" y="102"/>
                      <a:pt x="223" y="102"/>
                      <a:pt x="223" y="102"/>
                    </a:cubicBezTo>
                    <a:cubicBezTo>
                      <a:pt x="224" y="105"/>
                      <a:pt x="223" y="106"/>
                      <a:pt x="222" y="110"/>
                    </a:cubicBezTo>
                    <a:cubicBezTo>
                      <a:pt x="223" y="110"/>
                      <a:pt x="222" y="111"/>
                      <a:pt x="223" y="111"/>
                    </a:cubicBezTo>
                    <a:cubicBezTo>
                      <a:pt x="223" y="112"/>
                      <a:pt x="221" y="113"/>
                      <a:pt x="221" y="115"/>
                    </a:cubicBezTo>
                    <a:cubicBezTo>
                      <a:pt x="221" y="115"/>
                      <a:pt x="222" y="115"/>
                      <a:pt x="222" y="116"/>
                    </a:cubicBezTo>
                    <a:cubicBezTo>
                      <a:pt x="221" y="121"/>
                      <a:pt x="221" y="115"/>
                      <a:pt x="219" y="121"/>
                    </a:cubicBezTo>
                    <a:cubicBezTo>
                      <a:pt x="219" y="122"/>
                      <a:pt x="218" y="125"/>
                      <a:pt x="217" y="126"/>
                    </a:cubicBezTo>
                    <a:cubicBezTo>
                      <a:pt x="218" y="126"/>
                      <a:pt x="217" y="127"/>
                      <a:pt x="217" y="128"/>
                    </a:cubicBezTo>
                    <a:cubicBezTo>
                      <a:pt x="214" y="128"/>
                      <a:pt x="214" y="128"/>
                      <a:pt x="214" y="128"/>
                    </a:cubicBezTo>
                    <a:cubicBezTo>
                      <a:pt x="210" y="130"/>
                      <a:pt x="206" y="131"/>
                      <a:pt x="201" y="132"/>
                    </a:cubicBezTo>
                    <a:cubicBezTo>
                      <a:pt x="202" y="132"/>
                      <a:pt x="202" y="133"/>
                      <a:pt x="201" y="133"/>
                    </a:cubicBezTo>
                    <a:cubicBezTo>
                      <a:pt x="200" y="132"/>
                      <a:pt x="199" y="134"/>
                      <a:pt x="197" y="134"/>
                    </a:cubicBezTo>
                    <a:cubicBezTo>
                      <a:pt x="197" y="134"/>
                      <a:pt x="198" y="134"/>
                      <a:pt x="198" y="133"/>
                    </a:cubicBezTo>
                    <a:cubicBezTo>
                      <a:pt x="194" y="134"/>
                      <a:pt x="191" y="135"/>
                      <a:pt x="187" y="136"/>
                    </a:cubicBezTo>
                    <a:cubicBezTo>
                      <a:pt x="184" y="137"/>
                      <a:pt x="180" y="137"/>
                      <a:pt x="178" y="138"/>
                    </a:cubicBezTo>
                    <a:cubicBezTo>
                      <a:pt x="178" y="138"/>
                      <a:pt x="176" y="138"/>
                      <a:pt x="175" y="138"/>
                    </a:cubicBezTo>
                    <a:cubicBezTo>
                      <a:pt x="173" y="140"/>
                      <a:pt x="168" y="139"/>
                      <a:pt x="165" y="140"/>
                    </a:cubicBezTo>
                    <a:cubicBezTo>
                      <a:pt x="165" y="140"/>
                      <a:pt x="165" y="140"/>
                      <a:pt x="165" y="140"/>
                    </a:cubicBezTo>
                    <a:cubicBezTo>
                      <a:pt x="156" y="142"/>
                      <a:pt x="145" y="143"/>
                      <a:pt x="135" y="144"/>
                    </a:cubicBezTo>
                    <a:cubicBezTo>
                      <a:pt x="130" y="145"/>
                      <a:pt x="123" y="144"/>
                      <a:pt x="117" y="144"/>
                    </a:cubicBezTo>
                    <a:cubicBezTo>
                      <a:pt x="116" y="144"/>
                      <a:pt x="117" y="145"/>
                      <a:pt x="116" y="145"/>
                    </a:cubicBezTo>
                    <a:cubicBezTo>
                      <a:pt x="114" y="145"/>
                      <a:pt x="116" y="144"/>
                      <a:pt x="115" y="144"/>
                    </a:cubicBezTo>
                    <a:cubicBezTo>
                      <a:pt x="112" y="145"/>
                      <a:pt x="108" y="144"/>
                      <a:pt x="104" y="144"/>
                    </a:cubicBezTo>
                    <a:cubicBezTo>
                      <a:pt x="104" y="144"/>
                      <a:pt x="103" y="144"/>
                      <a:pt x="103" y="145"/>
                    </a:cubicBezTo>
                    <a:cubicBezTo>
                      <a:pt x="99" y="144"/>
                      <a:pt x="93" y="145"/>
                      <a:pt x="89" y="144"/>
                    </a:cubicBezTo>
                    <a:cubicBezTo>
                      <a:pt x="90" y="145"/>
                      <a:pt x="86" y="144"/>
                      <a:pt x="84" y="144"/>
                    </a:cubicBezTo>
                    <a:cubicBezTo>
                      <a:pt x="83" y="144"/>
                      <a:pt x="83" y="144"/>
                      <a:pt x="84" y="143"/>
                    </a:cubicBezTo>
                    <a:cubicBezTo>
                      <a:pt x="80" y="143"/>
                      <a:pt x="79" y="143"/>
                      <a:pt x="75" y="143"/>
                    </a:cubicBezTo>
                    <a:cubicBezTo>
                      <a:pt x="73" y="143"/>
                      <a:pt x="72" y="143"/>
                      <a:pt x="70" y="143"/>
                    </a:cubicBezTo>
                    <a:cubicBezTo>
                      <a:pt x="69" y="142"/>
                      <a:pt x="66" y="142"/>
                      <a:pt x="64" y="141"/>
                    </a:cubicBezTo>
                    <a:cubicBezTo>
                      <a:pt x="64" y="142"/>
                      <a:pt x="61" y="142"/>
                      <a:pt x="59" y="142"/>
                    </a:cubicBezTo>
                    <a:cubicBezTo>
                      <a:pt x="60" y="141"/>
                      <a:pt x="60" y="141"/>
                      <a:pt x="60" y="141"/>
                    </a:cubicBezTo>
                    <a:cubicBezTo>
                      <a:pt x="53" y="140"/>
                      <a:pt x="44" y="138"/>
                      <a:pt x="36" y="137"/>
                    </a:cubicBezTo>
                    <a:cubicBezTo>
                      <a:pt x="35" y="137"/>
                      <a:pt x="35" y="137"/>
                      <a:pt x="35" y="137"/>
                    </a:cubicBezTo>
                    <a:cubicBezTo>
                      <a:pt x="27" y="136"/>
                      <a:pt x="19" y="133"/>
                      <a:pt x="11" y="132"/>
                    </a:cubicBezTo>
                    <a:cubicBezTo>
                      <a:pt x="11" y="133"/>
                      <a:pt x="11" y="133"/>
                      <a:pt x="10" y="132"/>
                    </a:cubicBezTo>
                    <a:cubicBezTo>
                      <a:pt x="11" y="132"/>
                      <a:pt x="11" y="131"/>
                      <a:pt x="11" y="131"/>
                    </a:cubicBezTo>
                    <a:cubicBezTo>
                      <a:pt x="11" y="128"/>
                      <a:pt x="11" y="127"/>
                      <a:pt x="11" y="125"/>
                    </a:cubicBezTo>
                    <a:cubicBezTo>
                      <a:pt x="12" y="124"/>
                      <a:pt x="12" y="123"/>
                      <a:pt x="12" y="123"/>
                    </a:cubicBezTo>
                    <a:cubicBezTo>
                      <a:pt x="14" y="119"/>
                      <a:pt x="15" y="116"/>
                      <a:pt x="15" y="113"/>
                    </a:cubicBezTo>
                    <a:cubicBezTo>
                      <a:pt x="15" y="113"/>
                      <a:pt x="15" y="113"/>
                      <a:pt x="15" y="113"/>
                    </a:cubicBezTo>
                    <a:cubicBezTo>
                      <a:pt x="16" y="110"/>
                      <a:pt x="16" y="106"/>
                      <a:pt x="17" y="102"/>
                    </a:cubicBezTo>
                    <a:cubicBezTo>
                      <a:pt x="16" y="101"/>
                      <a:pt x="17" y="98"/>
                      <a:pt x="16" y="100"/>
                    </a:cubicBezTo>
                    <a:cubicBezTo>
                      <a:pt x="16" y="98"/>
                      <a:pt x="17" y="99"/>
                      <a:pt x="17" y="97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8" y="91"/>
                      <a:pt x="19" y="85"/>
                      <a:pt x="19" y="78"/>
                    </a:cubicBezTo>
                    <a:cubicBezTo>
                      <a:pt x="20" y="76"/>
                      <a:pt x="19" y="71"/>
                      <a:pt x="20" y="67"/>
                    </a:cubicBezTo>
                    <a:cubicBezTo>
                      <a:pt x="20" y="65"/>
                      <a:pt x="20" y="61"/>
                      <a:pt x="19" y="59"/>
                    </a:cubicBezTo>
                    <a:cubicBezTo>
                      <a:pt x="20" y="59"/>
                      <a:pt x="20" y="59"/>
                      <a:pt x="20" y="59"/>
                    </a:cubicBezTo>
                    <a:cubicBezTo>
                      <a:pt x="20" y="56"/>
                      <a:pt x="20" y="51"/>
                      <a:pt x="20" y="47"/>
                    </a:cubicBezTo>
                    <a:cubicBezTo>
                      <a:pt x="20" y="45"/>
                      <a:pt x="19" y="45"/>
                      <a:pt x="19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19" y="41"/>
                      <a:pt x="18" y="40"/>
                      <a:pt x="17" y="39"/>
                    </a:cubicBezTo>
                    <a:cubicBezTo>
                      <a:pt x="17" y="38"/>
                      <a:pt x="17" y="38"/>
                      <a:pt x="17" y="36"/>
                    </a:cubicBezTo>
                    <a:cubicBezTo>
                      <a:pt x="18" y="38"/>
                      <a:pt x="18" y="39"/>
                      <a:pt x="19" y="40"/>
                    </a:cubicBezTo>
                    <a:cubicBezTo>
                      <a:pt x="19" y="37"/>
                      <a:pt x="18" y="35"/>
                      <a:pt x="18" y="33"/>
                    </a:cubicBezTo>
                    <a:cubicBezTo>
                      <a:pt x="18" y="31"/>
                      <a:pt x="18" y="29"/>
                      <a:pt x="17" y="29"/>
                    </a:cubicBezTo>
                    <a:cubicBezTo>
                      <a:pt x="17" y="30"/>
                      <a:pt x="17" y="28"/>
                      <a:pt x="18" y="29"/>
                    </a:cubicBezTo>
                    <a:cubicBezTo>
                      <a:pt x="17" y="27"/>
                      <a:pt x="17" y="26"/>
                      <a:pt x="17" y="25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6" y="26"/>
                      <a:pt x="16" y="24"/>
                      <a:pt x="15" y="25"/>
                    </a:cubicBezTo>
                    <a:cubicBezTo>
                      <a:pt x="16" y="25"/>
                      <a:pt x="16" y="25"/>
                      <a:pt x="16" y="26"/>
                    </a:cubicBezTo>
                    <a:cubicBezTo>
                      <a:pt x="15" y="26"/>
                      <a:pt x="15" y="23"/>
                      <a:pt x="15" y="23"/>
                    </a:cubicBezTo>
                    <a:cubicBezTo>
                      <a:pt x="16" y="22"/>
                      <a:pt x="16" y="24"/>
                      <a:pt x="16" y="23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20"/>
                      <a:pt x="15" y="21"/>
                      <a:pt x="14" y="21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5" y="25"/>
                      <a:pt x="15" y="27"/>
                      <a:pt x="16" y="30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31"/>
                      <a:pt x="17" y="33"/>
                      <a:pt x="17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5"/>
                      <a:pt x="16" y="35"/>
                      <a:pt x="16" y="36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7" y="36"/>
                      <a:pt x="16" y="4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43"/>
                      <a:pt x="17" y="40"/>
                      <a:pt x="17" y="41"/>
                    </a:cubicBezTo>
                    <a:cubicBezTo>
                      <a:pt x="17" y="43"/>
                      <a:pt x="16" y="42"/>
                      <a:pt x="16" y="44"/>
                    </a:cubicBezTo>
                    <a:cubicBezTo>
                      <a:pt x="16" y="46"/>
                      <a:pt x="17" y="51"/>
                      <a:pt x="16" y="54"/>
                    </a:cubicBezTo>
                    <a:cubicBezTo>
                      <a:pt x="16" y="56"/>
                      <a:pt x="17" y="59"/>
                      <a:pt x="17" y="61"/>
                    </a:cubicBezTo>
                    <a:cubicBezTo>
                      <a:pt x="17" y="63"/>
                      <a:pt x="16" y="61"/>
                      <a:pt x="16" y="63"/>
                    </a:cubicBezTo>
                    <a:cubicBezTo>
                      <a:pt x="16" y="63"/>
                      <a:pt x="16" y="63"/>
                      <a:pt x="16" y="63"/>
                    </a:cubicBezTo>
                    <a:cubicBezTo>
                      <a:pt x="16" y="63"/>
                      <a:pt x="15" y="67"/>
                      <a:pt x="16" y="65"/>
                    </a:cubicBezTo>
                    <a:cubicBezTo>
                      <a:pt x="16" y="68"/>
                      <a:pt x="16" y="72"/>
                      <a:pt x="16" y="75"/>
                    </a:cubicBezTo>
                    <a:cubicBezTo>
                      <a:pt x="16" y="74"/>
                      <a:pt x="15" y="74"/>
                      <a:pt x="15" y="75"/>
                    </a:cubicBezTo>
                    <a:cubicBezTo>
                      <a:pt x="15" y="76"/>
                      <a:pt x="15" y="79"/>
                      <a:pt x="15" y="82"/>
                    </a:cubicBezTo>
                    <a:cubicBezTo>
                      <a:pt x="16" y="82"/>
                      <a:pt x="16" y="81"/>
                      <a:pt x="16" y="81"/>
                    </a:cubicBezTo>
                    <a:cubicBezTo>
                      <a:pt x="16" y="81"/>
                      <a:pt x="17" y="82"/>
                      <a:pt x="16" y="83"/>
                    </a:cubicBezTo>
                    <a:cubicBezTo>
                      <a:pt x="16" y="83"/>
                      <a:pt x="15" y="83"/>
                      <a:pt x="15" y="85"/>
                    </a:cubicBezTo>
                    <a:cubicBezTo>
                      <a:pt x="14" y="85"/>
                      <a:pt x="15" y="81"/>
                      <a:pt x="14" y="82"/>
                    </a:cubicBezTo>
                    <a:cubicBezTo>
                      <a:pt x="13" y="81"/>
                      <a:pt x="14" y="77"/>
                      <a:pt x="14" y="76"/>
                    </a:cubicBezTo>
                    <a:cubicBezTo>
                      <a:pt x="14" y="74"/>
                      <a:pt x="14" y="77"/>
                      <a:pt x="13" y="77"/>
                    </a:cubicBezTo>
                    <a:cubicBezTo>
                      <a:pt x="13" y="79"/>
                      <a:pt x="13" y="80"/>
                      <a:pt x="13" y="83"/>
                    </a:cubicBezTo>
                    <a:cubicBezTo>
                      <a:pt x="14" y="83"/>
                      <a:pt x="14" y="82"/>
                      <a:pt x="14" y="83"/>
                    </a:cubicBezTo>
                    <a:cubicBezTo>
                      <a:pt x="15" y="86"/>
                      <a:pt x="13" y="87"/>
                      <a:pt x="13" y="87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13" y="88"/>
                      <a:pt x="13" y="88"/>
                      <a:pt x="13" y="90"/>
                    </a:cubicBezTo>
                    <a:cubicBezTo>
                      <a:pt x="12" y="91"/>
                      <a:pt x="13" y="87"/>
                      <a:pt x="12" y="87"/>
                    </a:cubicBezTo>
                    <a:cubicBezTo>
                      <a:pt x="11" y="88"/>
                      <a:pt x="11" y="88"/>
                      <a:pt x="11" y="88"/>
                    </a:cubicBezTo>
                    <a:cubicBezTo>
                      <a:pt x="11" y="91"/>
                      <a:pt x="12" y="89"/>
                      <a:pt x="12" y="92"/>
                    </a:cubicBezTo>
                    <a:cubicBezTo>
                      <a:pt x="11" y="91"/>
                      <a:pt x="11" y="91"/>
                      <a:pt x="11" y="91"/>
                    </a:cubicBezTo>
                    <a:cubicBezTo>
                      <a:pt x="11" y="93"/>
                      <a:pt x="11" y="93"/>
                      <a:pt x="11" y="93"/>
                    </a:cubicBezTo>
                    <a:cubicBezTo>
                      <a:pt x="12" y="93"/>
                      <a:pt x="12" y="93"/>
                      <a:pt x="12" y="91"/>
                    </a:cubicBezTo>
                    <a:cubicBezTo>
                      <a:pt x="13" y="92"/>
                      <a:pt x="12" y="93"/>
                      <a:pt x="12" y="95"/>
                    </a:cubicBezTo>
                    <a:cubicBezTo>
                      <a:pt x="13" y="96"/>
                      <a:pt x="12" y="94"/>
                      <a:pt x="13" y="94"/>
                    </a:cubicBezTo>
                    <a:cubicBezTo>
                      <a:pt x="14" y="94"/>
                      <a:pt x="13" y="96"/>
                      <a:pt x="13" y="97"/>
                    </a:cubicBezTo>
                    <a:cubicBezTo>
                      <a:pt x="13" y="99"/>
                      <a:pt x="12" y="98"/>
                      <a:pt x="12" y="99"/>
                    </a:cubicBezTo>
                    <a:cubicBezTo>
                      <a:pt x="12" y="98"/>
                      <a:pt x="12" y="97"/>
                      <a:pt x="12" y="97"/>
                    </a:cubicBezTo>
                    <a:cubicBezTo>
                      <a:pt x="12" y="94"/>
                      <a:pt x="11" y="98"/>
                      <a:pt x="11" y="96"/>
                    </a:cubicBezTo>
                    <a:cubicBezTo>
                      <a:pt x="10" y="98"/>
                      <a:pt x="11" y="98"/>
                      <a:pt x="11" y="99"/>
                    </a:cubicBezTo>
                    <a:cubicBezTo>
                      <a:pt x="11" y="99"/>
                      <a:pt x="11" y="100"/>
                      <a:pt x="12" y="99"/>
                    </a:cubicBezTo>
                    <a:cubicBezTo>
                      <a:pt x="13" y="103"/>
                      <a:pt x="10" y="101"/>
                      <a:pt x="10" y="104"/>
                    </a:cubicBezTo>
                    <a:cubicBezTo>
                      <a:pt x="11" y="104"/>
                      <a:pt x="11" y="109"/>
                      <a:pt x="12" y="107"/>
                    </a:cubicBezTo>
                    <a:cubicBezTo>
                      <a:pt x="12" y="108"/>
                      <a:pt x="12" y="109"/>
                      <a:pt x="12" y="110"/>
                    </a:cubicBezTo>
                    <a:cubicBezTo>
                      <a:pt x="11" y="108"/>
                      <a:pt x="11" y="111"/>
                      <a:pt x="11" y="109"/>
                    </a:cubicBezTo>
                    <a:cubicBezTo>
                      <a:pt x="10" y="110"/>
                      <a:pt x="10" y="110"/>
                      <a:pt x="10" y="110"/>
                    </a:cubicBezTo>
                    <a:cubicBezTo>
                      <a:pt x="10" y="108"/>
                      <a:pt x="10" y="108"/>
                      <a:pt x="10" y="108"/>
                    </a:cubicBezTo>
                    <a:cubicBezTo>
                      <a:pt x="9" y="110"/>
                      <a:pt x="8" y="112"/>
                      <a:pt x="8" y="112"/>
                    </a:cubicBezTo>
                    <a:cubicBezTo>
                      <a:pt x="8" y="114"/>
                      <a:pt x="9" y="112"/>
                      <a:pt x="8" y="114"/>
                    </a:cubicBezTo>
                    <a:cubicBezTo>
                      <a:pt x="8" y="113"/>
                      <a:pt x="8" y="114"/>
                      <a:pt x="7" y="115"/>
                    </a:cubicBezTo>
                    <a:cubicBezTo>
                      <a:pt x="8" y="113"/>
                      <a:pt x="8" y="115"/>
                      <a:pt x="8" y="116"/>
                    </a:cubicBezTo>
                    <a:cubicBezTo>
                      <a:pt x="8" y="118"/>
                      <a:pt x="7" y="119"/>
                      <a:pt x="7" y="119"/>
                    </a:cubicBezTo>
                    <a:cubicBezTo>
                      <a:pt x="7" y="117"/>
                      <a:pt x="7" y="117"/>
                      <a:pt x="7" y="117"/>
                    </a:cubicBezTo>
                    <a:cubicBezTo>
                      <a:pt x="7" y="119"/>
                      <a:pt x="6" y="118"/>
                      <a:pt x="6" y="119"/>
                    </a:cubicBezTo>
                    <a:cubicBezTo>
                      <a:pt x="6" y="120"/>
                      <a:pt x="7" y="121"/>
                      <a:pt x="7" y="121"/>
                    </a:cubicBezTo>
                    <a:cubicBezTo>
                      <a:pt x="7" y="122"/>
                      <a:pt x="6" y="123"/>
                      <a:pt x="6" y="123"/>
                    </a:cubicBezTo>
                    <a:cubicBezTo>
                      <a:pt x="6" y="121"/>
                      <a:pt x="6" y="121"/>
                      <a:pt x="6" y="121"/>
                    </a:cubicBezTo>
                    <a:cubicBezTo>
                      <a:pt x="6" y="124"/>
                      <a:pt x="5" y="122"/>
                      <a:pt x="5" y="124"/>
                    </a:cubicBezTo>
                    <a:cubicBezTo>
                      <a:pt x="5" y="125"/>
                      <a:pt x="5" y="125"/>
                      <a:pt x="5" y="125"/>
                    </a:cubicBezTo>
                    <a:cubicBezTo>
                      <a:pt x="5" y="125"/>
                      <a:pt x="5" y="125"/>
                      <a:pt x="5" y="125"/>
                    </a:cubicBezTo>
                    <a:cubicBezTo>
                      <a:pt x="5" y="125"/>
                      <a:pt x="4" y="127"/>
                      <a:pt x="4" y="127"/>
                    </a:cubicBezTo>
                    <a:cubicBezTo>
                      <a:pt x="4" y="127"/>
                      <a:pt x="4" y="127"/>
                      <a:pt x="4" y="127"/>
                    </a:cubicBezTo>
                    <a:cubicBezTo>
                      <a:pt x="4" y="128"/>
                      <a:pt x="4" y="130"/>
                      <a:pt x="3" y="131"/>
                    </a:cubicBezTo>
                    <a:cubicBezTo>
                      <a:pt x="4" y="130"/>
                      <a:pt x="4" y="130"/>
                      <a:pt x="5" y="128"/>
                    </a:cubicBezTo>
                    <a:cubicBezTo>
                      <a:pt x="5" y="127"/>
                      <a:pt x="5" y="130"/>
                      <a:pt x="5" y="130"/>
                    </a:cubicBezTo>
                    <a:cubicBezTo>
                      <a:pt x="5" y="131"/>
                      <a:pt x="0" y="129"/>
                      <a:pt x="7" y="137"/>
                    </a:cubicBezTo>
                    <a:cubicBezTo>
                      <a:pt x="9" y="138"/>
                      <a:pt x="9" y="138"/>
                      <a:pt x="9" y="138"/>
                    </a:cubicBezTo>
                    <a:cubicBezTo>
                      <a:pt x="9" y="138"/>
                      <a:pt x="9" y="138"/>
                      <a:pt x="9" y="138"/>
                    </a:cubicBezTo>
                    <a:cubicBezTo>
                      <a:pt x="10" y="139"/>
                      <a:pt x="12" y="138"/>
                      <a:pt x="13" y="139"/>
                    </a:cubicBezTo>
                    <a:cubicBezTo>
                      <a:pt x="12" y="139"/>
                      <a:pt x="12" y="140"/>
                      <a:pt x="13" y="140"/>
                    </a:cubicBezTo>
                    <a:cubicBezTo>
                      <a:pt x="12" y="139"/>
                      <a:pt x="16" y="139"/>
                      <a:pt x="15" y="139"/>
                    </a:cubicBezTo>
                    <a:cubicBezTo>
                      <a:pt x="18" y="139"/>
                      <a:pt x="15" y="140"/>
                      <a:pt x="15" y="140"/>
                    </a:cubicBezTo>
                    <a:cubicBezTo>
                      <a:pt x="17" y="140"/>
                      <a:pt x="18" y="141"/>
                      <a:pt x="19" y="141"/>
                    </a:cubicBezTo>
                    <a:cubicBezTo>
                      <a:pt x="17" y="140"/>
                      <a:pt x="19" y="140"/>
                      <a:pt x="20" y="140"/>
                    </a:cubicBezTo>
                    <a:cubicBezTo>
                      <a:pt x="22" y="141"/>
                      <a:pt x="19" y="140"/>
                      <a:pt x="21" y="141"/>
                    </a:cubicBezTo>
                    <a:cubicBezTo>
                      <a:pt x="22" y="141"/>
                      <a:pt x="23" y="141"/>
                      <a:pt x="22" y="140"/>
                    </a:cubicBezTo>
                    <a:cubicBezTo>
                      <a:pt x="23" y="141"/>
                      <a:pt x="25" y="140"/>
                      <a:pt x="26" y="141"/>
                    </a:cubicBezTo>
                    <a:cubicBezTo>
                      <a:pt x="26" y="142"/>
                      <a:pt x="23" y="141"/>
                      <a:pt x="24" y="141"/>
                    </a:cubicBezTo>
                    <a:cubicBezTo>
                      <a:pt x="27" y="142"/>
                      <a:pt x="26" y="140"/>
                      <a:pt x="29" y="141"/>
                    </a:cubicBezTo>
                    <a:cubicBezTo>
                      <a:pt x="27" y="140"/>
                      <a:pt x="29" y="139"/>
                      <a:pt x="30" y="139"/>
                    </a:cubicBezTo>
                    <a:cubicBezTo>
                      <a:pt x="33" y="140"/>
                      <a:pt x="29" y="139"/>
                      <a:pt x="30" y="140"/>
                    </a:cubicBezTo>
                    <a:cubicBezTo>
                      <a:pt x="31" y="140"/>
                      <a:pt x="31" y="140"/>
                      <a:pt x="31" y="140"/>
                    </a:cubicBezTo>
                    <a:cubicBezTo>
                      <a:pt x="33" y="142"/>
                      <a:pt x="27" y="141"/>
                      <a:pt x="29" y="142"/>
                    </a:cubicBezTo>
                    <a:cubicBezTo>
                      <a:pt x="30" y="142"/>
                      <a:pt x="30" y="142"/>
                      <a:pt x="30" y="142"/>
                    </a:cubicBezTo>
                    <a:cubicBezTo>
                      <a:pt x="30" y="143"/>
                      <a:pt x="29" y="143"/>
                      <a:pt x="30" y="143"/>
                    </a:cubicBezTo>
                    <a:cubicBezTo>
                      <a:pt x="30" y="143"/>
                      <a:pt x="33" y="144"/>
                      <a:pt x="33" y="144"/>
                    </a:cubicBezTo>
                    <a:cubicBezTo>
                      <a:pt x="34" y="143"/>
                      <a:pt x="32" y="144"/>
                      <a:pt x="32" y="143"/>
                    </a:cubicBezTo>
                    <a:cubicBezTo>
                      <a:pt x="34" y="143"/>
                      <a:pt x="35" y="143"/>
                      <a:pt x="37" y="144"/>
                    </a:cubicBezTo>
                    <a:cubicBezTo>
                      <a:pt x="36" y="144"/>
                      <a:pt x="37" y="144"/>
                      <a:pt x="37" y="145"/>
                    </a:cubicBezTo>
                    <a:cubicBezTo>
                      <a:pt x="38" y="145"/>
                      <a:pt x="37" y="144"/>
                      <a:pt x="39" y="145"/>
                    </a:cubicBezTo>
                    <a:cubicBezTo>
                      <a:pt x="38" y="145"/>
                      <a:pt x="38" y="145"/>
                      <a:pt x="38" y="145"/>
                    </a:cubicBezTo>
                    <a:cubicBezTo>
                      <a:pt x="44" y="146"/>
                      <a:pt x="52" y="147"/>
                      <a:pt x="57" y="147"/>
                    </a:cubicBezTo>
                    <a:cubicBezTo>
                      <a:pt x="58" y="147"/>
                      <a:pt x="60" y="148"/>
                      <a:pt x="63" y="149"/>
                    </a:cubicBezTo>
                    <a:cubicBezTo>
                      <a:pt x="62" y="148"/>
                      <a:pt x="63" y="148"/>
                      <a:pt x="64" y="148"/>
                    </a:cubicBezTo>
                    <a:cubicBezTo>
                      <a:pt x="65" y="149"/>
                      <a:pt x="65" y="149"/>
                      <a:pt x="65" y="149"/>
                    </a:cubicBezTo>
                    <a:cubicBezTo>
                      <a:pt x="67" y="150"/>
                      <a:pt x="69" y="149"/>
                      <a:pt x="71" y="149"/>
                    </a:cubicBezTo>
                    <a:cubicBezTo>
                      <a:pt x="71" y="150"/>
                      <a:pt x="71" y="150"/>
                      <a:pt x="71" y="150"/>
                    </a:cubicBezTo>
                    <a:cubicBezTo>
                      <a:pt x="73" y="150"/>
                      <a:pt x="73" y="149"/>
                      <a:pt x="73" y="149"/>
                    </a:cubicBezTo>
                    <a:cubicBezTo>
                      <a:pt x="74" y="150"/>
                      <a:pt x="74" y="150"/>
                      <a:pt x="74" y="150"/>
                    </a:cubicBezTo>
                    <a:cubicBezTo>
                      <a:pt x="75" y="149"/>
                      <a:pt x="75" y="149"/>
                      <a:pt x="75" y="149"/>
                    </a:cubicBezTo>
                    <a:cubicBezTo>
                      <a:pt x="76" y="149"/>
                      <a:pt x="78" y="149"/>
                      <a:pt x="78" y="150"/>
                    </a:cubicBezTo>
                    <a:cubicBezTo>
                      <a:pt x="79" y="150"/>
                      <a:pt x="79" y="150"/>
                      <a:pt x="78" y="150"/>
                    </a:cubicBezTo>
                    <a:cubicBezTo>
                      <a:pt x="80" y="150"/>
                      <a:pt x="84" y="151"/>
                      <a:pt x="87" y="151"/>
                    </a:cubicBezTo>
                    <a:cubicBezTo>
                      <a:pt x="86" y="150"/>
                      <a:pt x="86" y="150"/>
                      <a:pt x="86" y="150"/>
                    </a:cubicBezTo>
                    <a:cubicBezTo>
                      <a:pt x="86" y="149"/>
                      <a:pt x="86" y="150"/>
                      <a:pt x="88" y="149"/>
                    </a:cubicBezTo>
                    <a:cubicBezTo>
                      <a:pt x="88" y="150"/>
                      <a:pt x="89" y="150"/>
                      <a:pt x="88" y="150"/>
                    </a:cubicBezTo>
                    <a:cubicBezTo>
                      <a:pt x="91" y="152"/>
                      <a:pt x="96" y="151"/>
                      <a:pt x="101" y="152"/>
                    </a:cubicBezTo>
                    <a:cubicBezTo>
                      <a:pt x="102" y="152"/>
                      <a:pt x="102" y="151"/>
                      <a:pt x="102" y="151"/>
                    </a:cubicBezTo>
                    <a:cubicBezTo>
                      <a:pt x="105" y="152"/>
                      <a:pt x="109" y="151"/>
                      <a:pt x="112" y="152"/>
                    </a:cubicBezTo>
                    <a:cubicBezTo>
                      <a:pt x="111" y="151"/>
                      <a:pt x="112" y="150"/>
                      <a:pt x="114" y="150"/>
                    </a:cubicBezTo>
                    <a:cubicBezTo>
                      <a:pt x="116" y="150"/>
                      <a:pt x="115" y="151"/>
                      <a:pt x="117" y="152"/>
                    </a:cubicBezTo>
                    <a:cubicBezTo>
                      <a:pt x="118" y="151"/>
                      <a:pt x="119" y="151"/>
                      <a:pt x="120" y="151"/>
                    </a:cubicBezTo>
                    <a:cubicBezTo>
                      <a:pt x="120" y="151"/>
                      <a:pt x="120" y="151"/>
                      <a:pt x="120" y="151"/>
                    </a:cubicBezTo>
                    <a:cubicBezTo>
                      <a:pt x="121" y="151"/>
                      <a:pt x="123" y="151"/>
                      <a:pt x="124" y="151"/>
                    </a:cubicBezTo>
                    <a:cubicBezTo>
                      <a:pt x="124" y="151"/>
                      <a:pt x="124" y="151"/>
                      <a:pt x="124" y="151"/>
                    </a:cubicBezTo>
                    <a:cubicBezTo>
                      <a:pt x="125" y="151"/>
                      <a:pt x="126" y="152"/>
                      <a:pt x="127" y="151"/>
                    </a:cubicBezTo>
                    <a:cubicBezTo>
                      <a:pt x="128" y="151"/>
                      <a:pt x="130" y="151"/>
                      <a:pt x="131" y="150"/>
                    </a:cubicBezTo>
                    <a:cubicBezTo>
                      <a:pt x="131" y="150"/>
                      <a:pt x="131" y="150"/>
                      <a:pt x="131" y="151"/>
                    </a:cubicBezTo>
                    <a:cubicBezTo>
                      <a:pt x="131" y="150"/>
                      <a:pt x="131" y="150"/>
                      <a:pt x="131" y="150"/>
                    </a:cubicBezTo>
                    <a:cubicBezTo>
                      <a:pt x="133" y="150"/>
                      <a:pt x="133" y="150"/>
                      <a:pt x="133" y="150"/>
                    </a:cubicBezTo>
                    <a:cubicBezTo>
                      <a:pt x="133" y="150"/>
                      <a:pt x="133" y="151"/>
                      <a:pt x="132" y="151"/>
                    </a:cubicBezTo>
                    <a:cubicBezTo>
                      <a:pt x="135" y="151"/>
                      <a:pt x="133" y="150"/>
                      <a:pt x="134" y="150"/>
                    </a:cubicBezTo>
                    <a:cubicBezTo>
                      <a:pt x="136" y="149"/>
                      <a:pt x="136" y="150"/>
                      <a:pt x="137" y="150"/>
                    </a:cubicBezTo>
                    <a:cubicBezTo>
                      <a:pt x="136" y="150"/>
                      <a:pt x="135" y="150"/>
                      <a:pt x="135" y="150"/>
                    </a:cubicBezTo>
                    <a:cubicBezTo>
                      <a:pt x="134" y="151"/>
                      <a:pt x="136" y="150"/>
                      <a:pt x="136" y="151"/>
                    </a:cubicBezTo>
                    <a:cubicBezTo>
                      <a:pt x="136" y="151"/>
                      <a:pt x="136" y="150"/>
                      <a:pt x="138" y="150"/>
                    </a:cubicBezTo>
                    <a:cubicBezTo>
                      <a:pt x="139" y="150"/>
                      <a:pt x="141" y="150"/>
                      <a:pt x="141" y="150"/>
                    </a:cubicBezTo>
                    <a:cubicBezTo>
                      <a:pt x="142" y="150"/>
                      <a:pt x="143" y="150"/>
                      <a:pt x="143" y="150"/>
                    </a:cubicBezTo>
                    <a:cubicBezTo>
                      <a:pt x="143" y="149"/>
                      <a:pt x="141" y="149"/>
                      <a:pt x="141" y="149"/>
                    </a:cubicBezTo>
                    <a:cubicBezTo>
                      <a:pt x="142" y="149"/>
                      <a:pt x="143" y="149"/>
                      <a:pt x="143" y="149"/>
                    </a:cubicBezTo>
                    <a:cubicBezTo>
                      <a:pt x="143" y="149"/>
                      <a:pt x="143" y="149"/>
                      <a:pt x="143" y="149"/>
                    </a:cubicBezTo>
                    <a:cubicBezTo>
                      <a:pt x="143" y="149"/>
                      <a:pt x="146" y="149"/>
                      <a:pt x="144" y="148"/>
                    </a:cubicBezTo>
                    <a:cubicBezTo>
                      <a:pt x="146" y="149"/>
                      <a:pt x="146" y="149"/>
                      <a:pt x="146" y="149"/>
                    </a:cubicBezTo>
                    <a:cubicBezTo>
                      <a:pt x="147" y="149"/>
                      <a:pt x="148" y="149"/>
                      <a:pt x="149" y="148"/>
                    </a:cubicBezTo>
                    <a:cubicBezTo>
                      <a:pt x="150" y="149"/>
                      <a:pt x="149" y="150"/>
                      <a:pt x="151" y="150"/>
                    </a:cubicBezTo>
                    <a:cubicBezTo>
                      <a:pt x="153" y="149"/>
                      <a:pt x="153" y="149"/>
                      <a:pt x="153" y="149"/>
                    </a:cubicBezTo>
                    <a:cubicBezTo>
                      <a:pt x="154" y="148"/>
                      <a:pt x="154" y="149"/>
                      <a:pt x="154" y="149"/>
                    </a:cubicBezTo>
                    <a:cubicBezTo>
                      <a:pt x="158" y="149"/>
                      <a:pt x="158" y="147"/>
                      <a:pt x="161" y="147"/>
                    </a:cubicBezTo>
                    <a:cubicBezTo>
                      <a:pt x="160" y="148"/>
                      <a:pt x="161" y="148"/>
                      <a:pt x="162" y="148"/>
                    </a:cubicBezTo>
                    <a:cubicBezTo>
                      <a:pt x="162" y="147"/>
                      <a:pt x="162" y="147"/>
                      <a:pt x="163" y="147"/>
                    </a:cubicBezTo>
                    <a:cubicBezTo>
                      <a:pt x="162" y="147"/>
                      <a:pt x="162" y="148"/>
                      <a:pt x="161" y="147"/>
                    </a:cubicBezTo>
                    <a:cubicBezTo>
                      <a:pt x="161" y="147"/>
                      <a:pt x="162" y="147"/>
                      <a:pt x="163" y="147"/>
                    </a:cubicBezTo>
                    <a:cubicBezTo>
                      <a:pt x="166" y="148"/>
                      <a:pt x="171" y="146"/>
                      <a:pt x="176" y="146"/>
                    </a:cubicBezTo>
                    <a:cubicBezTo>
                      <a:pt x="175" y="145"/>
                      <a:pt x="178" y="145"/>
                      <a:pt x="178" y="144"/>
                    </a:cubicBezTo>
                    <a:cubicBezTo>
                      <a:pt x="178" y="145"/>
                      <a:pt x="181" y="144"/>
                      <a:pt x="182" y="144"/>
                    </a:cubicBezTo>
                    <a:cubicBezTo>
                      <a:pt x="181" y="143"/>
                      <a:pt x="181" y="143"/>
                      <a:pt x="181" y="143"/>
                    </a:cubicBezTo>
                    <a:cubicBezTo>
                      <a:pt x="184" y="143"/>
                      <a:pt x="185" y="141"/>
                      <a:pt x="187" y="142"/>
                    </a:cubicBezTo>
                    <a:cubicBezTo>
                      <a:pt x="188" y="142"/>
                      <a:pt x="186" y="142"/>
                      <a:pt x="186" y="143"/>
                    </a:cubicBezTo>
                    <a:cubicBezTo>
                      <a:pt x="188" y="143"/>
                      <a:pt x="191" y="141"/>
                      <a:pt x="193" y="141"/>
                    </a:cubicBezTo>
                    <a:cubicBezTo>
                      <a:pt x="193" y="141"/>
                      <a:pt x="192" y="141"/>
                      <a:pt x="194" y="140"/>
                    </a:cubicBezTo>
                    <a:cubicBezTo>
                      <a:pt x="195" y="140"/>
                      <a:pt x="198" y="140"/>
                      <a:pt x="198" y="140"/>
                    </a:cubicBezTo>
                    <a:cubicBezTo>
                      <a:pt x="199" y="139"/>
                      <a:pt x="199" y="139"/>
                      <a:pt x="200" y="139"/>
                    </a:cubicBezTo>
                    <a:cubicBezTo>
                      <a:pt x="200" y="139"/>
                      <a:pt x="200" y="139"/>
                      <a:pt x="199" y="140"/>
                    </a:cubicBezTo>
                    <a:cubicBezTo>
                      <a:pt x="201" y="139"/>
                      <a:pt x="203" y="138"/>
                      <a:pt x="205" y="138"/>
                    </a:cubicBezTo>
                    <a:cubicBezTo>
                      <a:pt x="206" y="138"/>
                      <a:pt x="209" y="136"/>
                      <a:pt x="211" y="136"/>
                    </a:cubicBezTo>
                    <a:cubicBezTo>
                      <a:pt x="212" y="135"/>
                      <a:pt x="215" y="135"/>
                      <a:pt x="215" y="134"/>
                    </a:cubicBezTo>
                    <a:cubicBezTo>
                      <a:pt x="215" y="134"/>
                      <a:pt x="215" y="134"/>
                      <a:pt x="215" y="134"/>
                    </a:cubicBezTo>
                    <a:cubicBezTo>
                      <a:pt x="216" y="134"/>
                      <a:pt x="217" y="133"/>
                      <a:pt x="218" y="133"/>
                    </a:cubicBezTo>
                    <a:cubicBezTo>
                      <a:pt x="217" y="133"/>
                      <a:pt x="217" y="133"/>
                      <a:pt x="217" y="133"/>
                    </a:cubicBezTo>
                    <a:cubicBezTo>
                      <a:pt x="217" y="135"/>
                      <a:pt x="222" y="132"/>
                      <a:pt x="222" y="131"/>
                    </a:cubicBezTo>
                    <a:cubicBezTo>
                      <a:pt x="221" y="132"/>
                      <a:pt x="223" y="130"/>
                      <a:pt x="222" y="130"/>
                    </a:cubicBezTo>
                    <a:cubicBezTo>
                      <a:pt x="223" y="128"/>
                      <a:pt x="223" y="128"/>
                      <a:pt x="223" y="128"/>
                    </a:cubicBezTo>
                    <a:cubicBezTo>
                      <a:pt x="224" y="126"/>
                      <a:pt x="223" y="128"/>
                      <a:pt x="224" y="126"/>
                    </a:cubicBezTo>
                    <a:cubicBezTo>
                      <a:pt x="224" y="124"/>
                      <a:pt x="225" y="125"/>
                      <a:pt x="224" y="126"/>
                    </a:cubicBezTo>
                    <a:cubicBezTo>
                      <a:pt x="225" y="125"/>
                      <a:pt x="225" y="123"/>
                      <a:pt x="226" y="122"/>
                    </a:cubicBezTo>
                    <a:cubicBezTo>
                      <a:pt x="225" y="123"/>
                      <a:pt x="225" y="123"/>
                      <a:pt x="225" y="122"/>
                    </a:cubicBezTo>
                    <a:cubicBezTo>
                      <a:pt x="225" y="122"/>
                      <a:pt x="226" y="122"/>
                      <a:pt x="226" y="122"/>
                    </a:cubicBezTo>
                    <a:cubicBezTo>
                      <a:pt x="226" y="121"/>
                      <a:pt x="226" y="121"/>
                      <a:pt x="226" y="121"/>
                    </a:cubicBezTo>
                    <a:cubicBezTo>
                      <a:pt x="226" y="121"/>
                      <a:pt x="226" y="121"/>
                      <a:pt x="226" y="121"/>
                    </a:cubicBezTo>
                    <a:cubicBezTo>
                      <a:pt x="226" y="121"/>
                      <a:pt x="226" y="122"/>
                      <a:pt x="226" y="122"/>
                    </a:cubicBezTo>
                    <a:cubicBezTo>
                      <a:pt x="226" y="122"/>
                      <a:pt x="226" y="121"/>
                      <a:pt x="226" y="121"/>
                    </a:cubicBezTo>
                    <a:cubicBezTo>
                      <a:pt x="226" y="121"/>
                      <a:pt x="226" y="120"/>
                      <a:pt x="226" y="120"/>
                    </a:cubicBezTo>
                    <a:cubicBezTo>
                      <a:pt x="226" y="120"/>
                      <a:pt x="226" y="119"/>
                      <a:pt x="227" y="119"/>
                    </a:cubicBezTo>
                    <a:cubicBezTo>
                      <a:pt x="227" y="120"/>
                      <a:pt x="227" y="120"/>
                      <a:pt x="227" y="120"/>
                    </a:cubicBezTo>
                    <a:cubicBezTo>
                      <a:pt x="227" y="119"/>
                      <a:pt x="227" y="116"/>
                      <a:pt x="227" y="116"/>
                    </a:cubicBezTo>
                    <a:cubicBezTo>
                      <a:pt x="228" y="113"/>
                      <a:pt x="228" y="107"/>
                      <a:pt x="228" y="105"/>
                    </a:cubicBezTo>
                    <a:cubicBezTo>
                      <a:pt x="228" y="105"/>
                      <a:pt x="228" y="105"/>
                      <a:pt x="228" y="105"/>
                    </a:cubicBezTo>
                    <a:cubicBezTo>
                      <a:pt x="228" y="103"/>
                      <a:pt x="228" y="102"/>
                      <a:pt x="228" y="102"/>
                    </a:cubicBezTo>
                    <a:cubicBezTo>
                      <a:pt x="228" y="101"/>
                      <a:pt x="229" y="101"/>
                      <a:pt x="229" y="99"/>
                    </a:cubicBezTo>
                    <a:cubicBezTo>
                      <a:pt x="229" y="99"/>
                      <a:pt x="228" y="99"/>
                      <a:pt x="228" y="99"/>
                    </a:cubicBezTo>
                    <a:cubicBezTo>
                      <a:pt x="229" y="96"/>
                      <a:pt x="228" y="92"/>
                      <a:pt x="229" y="88"/>
                    </a:cubicBezTo>
                    <a:cubicBezTo>
                      <a:pt x="228" y="89"/>
                      <a:pt x="229" y="89"/>
                      <a:pt x="229" y="90"/>
                    </a:cubicBezTo>
                    <a:cubicBezTo>
                      <a:pt x="229" y="87"/>
                      <a:pt x="229" y="84"/>
                      <a:pt x="228" y="82"/>
                    </a:cubicBezTo>
                    <a:cubicBezTo>
                      <a:pt x="228" y="82"/>
                      <a:pt x="228" y="82"/>
                      <a:pt x="229" y="83"/>
                    </a:cubicBezTo>
                    <a:close/>
                    <a:moveTo>
                      <a:pt x="180" y="37"/>
                    </a:moveTo>
                    <a:cubicBezTo>
                      <a:pt x="180" y="37"/>
                      <a:pt x="180" y="37"/>
                      <a:pt x="180" y="37"/>
                    </a:cubicBezTo>
                    <a:cubicBezTo>
                      <a:pt x="180" y="37"/>
                      <a:pt x="180" y="37"/>
                      <a:pt x="180" y="37"/>
                    </a:cubicBezTo>
                    <a:cubicBezTo>
                      <a:pt x="180" y="37"/>
                      <a:pt x="180" y="37"/>
                      <a:pt x="180" y="37"/>
                    </a:cubicBezTo>
                    <a:close/>
                    <a:moveTo>
                      <a:pt x="184" y="42"/>
                    </a:move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2"/>
                      <a:pt x="184" y="42"/>
                      <a:pt x="184" y="42"/>
                    </a:cubicBezTo>
                    <a:close/>
                    <a:moveTo>
                      <a:pt x="187" y="42"/>
                    </a:move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lose/>
                    <a:moveTo>
                      <a:pt x="226" y="118"/>
                    </a:moveTo>
                    <a:cubicBezTo>
                      <a:pt x="226" y="118"/>
                      <a:pt x="226" y="118"/>
                      <a:pt x="226" y="119"/>
                    </a:cubicBezTo>
                    <a:cubicBezTo>
                      <a:pt x="226" y="118"/>
                      <a:pt x="226" y="118"/>
                      <a:pt x="226" y="11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000" kern="0">
                  <a:solidFill>
                    <a:schemeClr val="bg1"/>
                  </a:solidFill>
                  <a:latin typeface="Segoe Print" pitchFamily="2" charset="0"/>
                  <a:cs typeface="Arial" charset="0"/>
                </a:endParaRPr>
              </a:p>
            </p:txBody>
          </p:sp>
        </p:grpSp>
        <p:sp>
          <p:nvSpPr>
            <p:cNvPr id="13" name="pole tekstowe 12"/>
            <p:cNvSpPr txBox="1"/>
            <p:nvPr/>
          </p:nvSpPr>
          <p:spPr>
            <a:xfrm>
              <a:off x="9470607" y="2076205"/>
              <a:ext cx="6447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sz="1600" b="1" err="1">
                  <a:solidFill>
                    <a:schemeClr val="bg1"/>
                  </a:solidFill>
                  <a:latin typeface="PT Sans" panose="020B0503020203020204" pitchFamily="34" charset="77"/>
                  <a:cs typeface="Arial" charset="0"/>
                </a:rPr>
                <a:t>Done</a:t>
              </a:r>
              <a:endParaRPr lang="pl-PL" sz="1600" b="1">
                <a:solidFill>
                  <a:schemeClr val="bg1"/>
                </a:solidFill>
                <a:latin typeface="PT Sans" panose="020B0503020203020204" pitchFamily="34" charset="77"/>
                <a:cs typeface="Arial" charset="0"/>
              </a:endParaRPr>
            </a:p>
          </p:txBody>
        </p:sp>
        <p:grpSp>
          <p:nvGrpSpPr>
            <p:cNvPr id="2" name="Grupa 57"/>
            <p:cNvGrpSpPr/>
            <p:nvPr/>
          </p:nvGrpSpPr>
          <p:grpSpPr>
            <a:xfrm>
              <a:off x="7253807" y="5277216"/>
              <a:ext cx="700148" cy="489271"/>
              <a:chOff x="5246340" y="1637308"/>
              <a:chExt cx="1384382" cy="936104"/>
            </a:xfrm>
          </p:grpSpPr>
          <p:sp>
            <p:nvSpPr>
              <p:cNvPr id="57" name="Freeform 6"/>
              <p:cNvSpPr>
                <a:spLocks/>
              </p:cNvSpPr>
              <p:nvPr/>
            </p:nvSpPr>
            <p:spPr bwMode="auto">
              <a:xfrm>
                <a:off x="5287977" y="1637308"/>
                <a:ext cx="1342745" cy="936104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0" y="134"/>
                  </a:cxn>
                  <a:cxn ang="0">
                    <a:pos x="212" y="131"/>
                  </a:cxn>
                  <a:cxn ang="0">
                    <a:pos x="217" y="37"/>
                  </a:cxn>
                  <a:cxn ang="0">
                    <a:pos x="169" y="0"/>
                  </a:cxn>
                  <a:cxn ang="0">
                    <a:pos x="5" y="5"/>
                  </a:cxn>
                </a:cxnLst>
                <a:rect l="0" t="0" r="r" b="b"/>
                <a:pathLst>
                  <a:path w="225" h="157">
                    <a:moveTo>
                      <a:pt x="5" y="5"/>
                    </a:moveTo>
                    <a:cubicBezTo>
                      <a:pt x="5" y="5"/>
                      <a:pt x="22" y="65"/>
                      <a:pt x="0" y="134"/>
                    </a:cubicBezTo>
                    <a:cubicBezTo>
                      <a:pt x="90" y="157"/>
                      <a:pt x="155" y="151"/>
                      <a:pt x="212" y="131"/>
                    </a:cubicBezTo>
                    <a:cubicBezTo>
                      <a:pt x="225" y="115"/>
                      <a:pt x="217" y="37"/>
                      <a:pt x="217" y="37"/>
                    </a:cubicBezTo>
                    <a:cubicBezTo>
                      <a:pt x="169" y="0"/>
                      <a:pt x="169" y="0"/>
                      <a:pt x="169" y="0"/>
                    </a:cubicBezTo>
                    <a:cubicBezTo>
                      <a:pt x="169" y="0"/>
                      <a:pt x="117" y="14"/>
                      <a:pt x="5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EB80A">
                      <a:tint val="50000"/>
                      <a:satMod val="300000"/>
                    </a:srgbClr>
                  </a:gs>
                  <a:gs pos="35000">
                    <a:srgbClr val="FEB80A">
                      <a:tint val="37000"/>
                      <a:satMod val="300000"/>
                    </a:srgbClr>
                  </a:gs>
                  <a:gs pos="100000">
                    <a:srgbClr val="FEB80A">
                      <a:tint val="15000"/>
                      <a:satMod val="350000"/>
                    </a:srgbClr>
                  </a:gs>
                </a:gsLst>
                <a:lin ang="5400000" scaled="1"/>
                <a:tileRect/>
              </a:gradFill>
              <a:ln w="9525" cap="flat" cmpd="sng" algn="ctr">
                <a:solidFill>
                  <a:schemeClr val="accent5"/>
                </a:solidFill>
                <a:prstDash val="solid"/>
                <a:headEnd/>
                <a:tailEnd/>
              </a:ln>
              <a:effectLst/>
            </p:spPr>
            <p:txBody>
              <a:bodyPr vert="horz" wrap="square" lIns="72000" tIns="36000" rIns="72000" bIns="36000" numCol="1" anchor="ctr" anchorCtr="1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l-PL" sz="2000" kern="0">
                    <a:solidFill>
                      <a:schemeClr val="bg1"/>
                    </a:solidFill>
                    <a:latin typeface="Segoe Print" pitchFamily="2" charset="0"/>
                    <a:cs typeface="Arial" pitchFamily="34" charset="0"/>
                  </a:rPr>
                  <a:t>F</a:t>
                </a:r>
                <a:endParaRPr lang="pl-PL" sz="2000" kern="0" baseline="-16000">
                  <a:solidFill>
                    <a:schemeClr val="bg1"/>
                  </a:solidFill>
                  <a:latin typeface="Segoe Print" pitchFamily="2" charset="0"/>
                  <a:cs typeface="Arial" pitchFamily="34" charset="0"/>
                </a:endParaRPr>
              </a:p>
            </p:txBody>
          </p:sp>
          <p:sp>
            <p:nvSpPr>
              <p:cNvPr id="58" name="Freeform 38"/>
              <p:cNvSpPr>
                <a:spLocks noEditPoints="1"/>
              </p:cNvSpPr>
              <p:nvPr/>
            </p:nvSpPr>
            <p:spPr bwMode="auto">
              <a:xfrm>
                <a:off x="5246340" y="1637308"/>
                <a:ext cx="1366338" cy="906265"/>
              </a:xfrm>
              <a:custGeom>
                <a:avLst/>
                <a:gdLst/>
                <a:ahLst/>
                <a:cxnLst>
                  <a:cxn ang="0">
                    <a:pos x="226" y="61"/>
                  </a:cxn>
                  <a:cxn ang="0">
                    <a:pos x="217" y="30"/>
                  </a:cxn>
                  <a:cxn ang="0">
                    <a:pos x="190" y="11"/>
                  </a:cxn>
                  <a:cxn ang="0">
                    <a:pos x="145" y="4"/>
                  </a:cxn>
                  <a:cxn ang="0">
                    <a:pos x="92" y="9"/>
                  </a:cxn>
                  <a:cxn ang="0">
                    <a:pos x="135" y="11"/>
                  </a:cxn>
                  <a:cxn ang="0">
                    <a:pos x="208" y="35"/>
                  </a:cxn>
                  <a:cxn ang="0">
                    <a:pos x="187" y="37"/>
                  </a:cxn>
                  <a:cxn ang="0">
                    <a:pos x="185" y="31"/>
                  </a:cxn>
                  <a:cxn ang="0">
                    <a:pos x="183" y="20"/>
                  </a:cxn>
                  <a:cxn ang="0">
                    <a:pos x="178" y="12"/>
                  </a:cxn>
                  <a:cxn ang="0">
                    <a:pos x="176" y="9"/>
                  </a:cxn>
                  <a:cxn ang="0">
                    <a:pos x="175" y="10"/>
                  </a:cxn>
                  <a:cxn ang="0">
                    <a:pos x="176" y="14"/>
                  </a:cxn>
                  <a:cxn ang="0">
                    <a:pos x="177" y="16"/>
                  </a:cxn>
                  <a:cxn ang="0">
                    <a:pos x="175" y="18"/>
                  </a:cxn>
                  <a:cxn ang="0">
                    <a:pos x="176" y="18"/>
                  </a:cxn>
                  <a:cxn ang="0">
                    <a:pos x="176" y="21"/>
                  </a:cxn>
                  <a:cxn ang="0">
                    <a:pos x="176" y="22"/>
                  </a:cxn>
                  <a:cxn ang="0">
                    <a:pos x="178" y="23"/>
                  </a:cxn>
                  <a:cxn ang="0">
                    <a:pos x="177" y="24"/>
                  </a:cxn>
                  <a:cxn ang="0">
                    <a:pos x="178" y="29"/>
                  </a:cxn>
                  <a:cxn ang="0">
                    <a:pos x="178" y="32"/>
                  </a:cxn>
                  <a:cxn ang="0">
                    <a:pos x="178" y="35"/>
                  </a:cxn>
                  <a:cxn ang="0">
                    <a:pos x="178" y="36"/>
                  </a:cxn>
                  <a:cxn ang="0">
                    <a:pos x="179" y="37"/>
                  </a:cxn>
                  <a:cxn ang="0">
                    <a:pos x="180" y="43"/>
                  </a:cxn>
                  <a:cxn ang="0">
                    <a:pos x="184" y="43"/>
                  </a:cxn>
                  <a:cxn ang="0">
                    <a:pos x="186" y="42"/>
                  </a:cxn>
                  <a:cxn ang="0">
                    <a:pos x="188" y="42"/>
                  </a:cxn>
                  <a:cxn ang="0">
                    <a:pos x="192" y="40"/>
                  </a:cxn>
                  <a:cxn ang="0">
                    <a:pos x="195" y="40"/>
                  </a:cxn>
                  <a:cxn ang="0">
                    <a:pos x="199" y="40"/>
                  </a:cxn>
                  <a:cxn ang="0">
                    <a:pos x="206" y="40"/>
                  </a:cxn>
                  <a:cxn ang="0">
                    <a:pos x="212" y="39"/>
                  </a:cxn>
                  <a:cxn ang="0">
                    <a:pos x="221" y="61"/>
                  </a:cxn>
                  <a:cxn ang="0">
                    <a:pos x="214" y="128"/>
                  </a:cxn>
                  <a:cxn ang="0">
                    <a:pos x="117" y="144"/>
                  </a:cxn>
                  <a:cxn ang="0">
                    <a:pos x="59" y="142"/>
                  </a:cxn>
                  <a:cxn ang="0">
                    <a:pos x="17" y="102"/>
                  </a:cxn>
                  <a:cxn ang="0">
                    <a:pos x="17" y="39"/>
                  </a:cxn>
                  <a:cxn ang="0">
                    <a:pos x="16" y="23"/>
                  </a:cxn>
                  <a:cxn ang="0">
                    <a:pos x="16" y="40"/>
                  </a:cxn>
                  <a:cxn ang="0">
                    <a:pos x="15" y="82"/>
                  </a:cxn>
                  <a:cxn ang="0">
                    <a:pos x="13" y="90"/>
                  </a:cxn>
                  <a:cxn ang="0">
                    <a:pos x="12" y="97"/>
                  </a:cxn>
                  <a:cxn ang="0">
                    <a:pos x="8" y="114"/>
                  </a:cxn>
                  <a:cxn ang="0">
                    <a:pos x="5" y="125"/>
                  </a:cxn>
                  <a:cxn ang="0">
                    <a:pos x="15" y="139"/>
                  </a:cxn>
                  <a:cxn ang="0">
                    <a:pos x="31" y="140"/>
                  </a:cxn>
                  <a:cxn ang="0">
                    <a:pos x="63" y="149"/>
                  </a:cxn>
                  <a:cxn ang="0">
                    <a:pos x="86" y="150"/>
                  </a:cxn>
                  <a:cxn ang="0">
                    <a:pos x="124" y="151"/>
                  </a:cxn>
                  <a:cxn ang="0">
                    <a:pos x="138" y="150"/>
                  </a:cxn>
                  <a:cxn ang="0">
                    <a:pos x="154" y="149"/>
                  </a:cxn>
                  <a:cxn ang="0">
                    <a:pos x="186" y="143"/>
                  </a:cxn>
                  <a:cxn ang="0">
                    <a:pos x="217" y="133"/>
                  </a:cxn>
                  <a:cxn ang="0">
                    <a:pos x="226" y="122"/>
                  </a:cxn>
                  <a:cxn ang="0">
                    <a:pos x="229" y="88"/>
                  </a:cxn>
                  <a:cxn ang="0">
                    <a:pos x="184" y="42"/>
                  </a:cxn>
                  <a:cxn ang="0">
                    <a:pos x="226" y="118"/>
                  </a:cxn>
                </a:cxnLst>
                <a:rect l="0" t="0" r="r" b="b"/>
                <a:pathLst>
                  <a:path w="229" h="152">
                    <a:moveTo>
                      <a:pt x="229" y="83"/>
                    </a:moveTo>
                    <a:cubicBezTo>
                      <a:pt x="229" y="81"/>
                      <a:pt x="228" y="79"/>
                      <a:pt x="228" y="78"/>
                    </a:cubicBezTo>
                    <a:cubicBezTo>
                      <a:pt x="228" y="78"/>
                      <a:pt x="228" y="78"/>
                      <a:pt x="228" y="78"/>
                    </a:cubicBezTo>
                    <a:cubicBezTo>
                      <a:pt x="228" y="80"/>
                      <a:pt x="227" y="77"/>
                      <a:pt x="227" y="76"/>
                    </a:cubicBezTo>
                    <a:cubicBezTo>
                      <a:pt x="227" y="76"/>
                      <a:pt x="227" y="76"/>
                      <a:pt x="227" y="76"/>
                    </a:cubicBezTo>
                    <a:cubicBezTo>
                      <a:pt x="227" y="74"/>
                      <a:pt x="227" y="74"/>
                      <a:pt x="227" y="72"/>
                    </a:cubicBezTo>
                    <a:cubicBezTo>
                      <a:pt x="227" y="71"/>
                      <a:pt x="227" y="73"/>
                      <a:pt x="227" y="73"/>
                    </a:cubicBezTo>
                    <a:cubicBezTo>
                      <a:pt x="228" y="72"/>
                      <a:pt x="228" y="68"/>
                      <a:pt x="228" y="68"/>
                    </a:cubicBezTo>
                    <a:cubicBezTo>
                      <a:pt x="228" y="67"/>
                      <a:pt x="228" y="67"/>
                      <a:pt x="227" y="67"/>
                    </a:cubicBezTo>
                    <a:cubicBezTo>
                      <a:pt x="227" y="65"/>
                      <a:pt x="228" y="66"/>
                      <a:pt x="228" y="65"/>
                    </a:cubicBezTo>
                    <a:cubicBezTo>
                      <a:pt x="226" y="61"/>
                      <a:pt x="226" y="61"/>
                      <a:pt x="226" y="61"/>
                    </a:cubicBezTo>
                    <a:cubicBezTo>
                      <a:pt x="226" y="61"/>
                      <a:pt x="227" y="60"/>
                      <a:pt x="227" y="61"/>
                    </a:cubicBezTo>
                    <a:cubicBezTo>
                      <a:pt x="227" y="58"/>
                      <a:pt x="225" y="56"/>
                      <a:pt x="225" y="54"/>
                    </a:cubicBezTo>
                    <a:cubicBezTo>
                      <a:pt x="225" y="53"/>
                      <a:pt x="224" y="50"/>
                      <a:pt x="224" y="49"/>
                    </a:cubicBezTo>
                    <a:cubicBezTo>
                      <a:pt x="225" y="49"/>
                      <a:pt x="224" y="50"/>
                      <a:pt x="225" y="50"/>
                    </a:cubicBezTo>
                    <a:cubicBezTo>
                      <a:pt x="225" y="49"/>
                      <a:pt x="225" y="49"/>
                      <a:pt x="225" y="49"/>
                    </a:cubicBezTo>
                    <a:cubicBezTo>
                      <a:pt x="225" y="51"/>
                      <a:pt x="226" y="48"/>
                      <a:pt x="226" y="49"/>
                    </a:cubicBezTo>
                    <a:cubicBezTo>
                      <a:pt x="226" y="48"/>
                      <a:pt x="226" y="44"/>
                      <a:pt x="226" y="41"/>
                    </a:cubicBezTo>
                    <a:cubicBezTo>
                      <a:pt x="225" y="43"/>
                      <a:pt x="225" y="38"/>
                      <a:pt x="224" y="38"/>
                    </a:cubicBezTo>
                    <a:cubicBezTo>
                      <a:pt x="223" y="36"/>
                      <a:pt x="224" y="36"/>
                      <a:pt x="223" y="35"/>
                    </a:cubicBezTo>
                    <a:cubicBezTo>
                      <a:pt x="221" y="34"/>
                      <a:pt x="219" y="32"/>
                      <a:pt x="216" y="30"/>
                    </a:cubicBezTo>
                    <a:cubicBezTo>
                      <a:pt x="217" y="30"/>
                      <a:pt x="217" y="30"/>
                      <a:pt x="217" y="30"/>
                    </a:cubicBezTo>
                    <a:cubicBezTo>
                      <a:pt x="214" y="29"/>
                      <a:pt x="211" y="26"/>
                      <a:pt x="209" y="25"/>
                    </a:cubicBezTo>
                    <a:cubicBezTo>
                      <a:pt x="209" y="25"/>
                      <a:pt x="209" y="25"/>
                      <a:pt x="209" y="25"/>
                    </a:cubicBezTo>
                    <a:cubicBezTo>
                      <a:pt x="207" y="23"/>
                      <a:pt x="208" y="26"/>
                      <a:pt x="206" y="24"/>
                    </a:cubicBezTo>
                    <a:cubicBezTo>
                      <a:pt x="207" y="24"/>
                      <a:pt x="207" y="24"/>
                      <a:pt x="207" y="24"/>
                    </a:cubicBezTo>
                    <a:cubicBezTo>
                      <a:pt x="205" y="23"/>
                      <a:pt x="204" y="21"/>
                      <a:pt x="202" y="20"/>
                    </a:cubicBezTo>
                    <a:cubicBezTo>
                      <a:pt x="202" y="20"/>
                      <a:pt x="203" y="20"/>
                      <a:pt x="203" y="20"/>
                    </a:cubicBezTo>
                    <a:cubicBezTo>
                      <a:pt x="201" y="19"/>
                      <a:pt x="199" y="18"/>
                      <a:pt x="198" y="17"/>
                    </a:cubicBezTo>
                    <a:cubicBezTo>
                      <a:pt x="198" y="17"/>
                      <a:pt x="198" y="17"/>
                      <a:pt x="199" y="17"/>
                    </a:cubicBezTo>
                    <a:cubicBezTo>
                      <a:pt x="197" y="16"/>
                      <a:pt x="196" y="16"/>
                      <a:pt x="195" y="15"/>
                    </a:cubicBezTo>
                    <a:cubicBezTo>
                      <a:pt x="195" y="15"/>
                      <a:pt x="194" y="14"/>
                      <a:pt x="194" y="14"/>
                    </a:cubicBezTo>
                    <a:cubicBezTo>
                      <a:pt x="193" y="14"/>
                      <a:pt x="191" y="12"/>
                      <a:pt x="190" y="11"/>
                    </a:cubicBezTo>
                    <a:cubicBezTo>
                      <a:pt x="190" y="11"/>
                      <a:pt x="190" y="11"/>
                      <a:pt x="189" y="1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71" y="0"/>
                      <a:pt x="167" y="2"/>
                      <a:pt x="161" y="3"/>
                    </a:cubicBezTo>
                    <a:cubicBezTo>
                      <a:pt x="160" y="2"/>
                      <a:pt x="164" y="2"/>
                      <a:pt x="163" y="2"/>
                    </a:cubicBezTo>
                    <a:cubicBezTo>
                      <a:pt x="163" y="2"/>
                      <a:pt x="161" y="2"/>
                      <a:pt x="158" y="3"/>
                    </a:cubicBezTo>
                    <a:cubicBezTo>
                      <a:pt x="158" y="3"/>
                      <a:pt x="158" y="3"/>
                      <a:pt x="158" y="3"/>
                    </a:cubicBezTo>
                    <a:cubicBezTo>
                      <a:pt x="156" y="3"/>
                      <a:pt x="156" y="3"/>
                      <a:pt x="154" y="3"/>
                    </a:cubicBezTo>
                    <a:cubicBezTo>
                      <a:pt x="154" y="3"/>
                      <a:pt x="154" y="3"/>
                      <a:pt x="154" y="3"/>
                    </a:cubicBezTo>
                    <a:cubicBezTo>
                      <a:pt x="153" y="4"/>
                      <a:pt x="151" y="3"/>
                      <a:pt x="150" y="4"/>
                    </a:cubicBezTo>
                    <a:cubicBezTo>
                      <a:pt x="149" y="3"/>
                      <a:pt x="149" y="3"/>
                      <a:pt x="149" y="3"/>
                    </a:cubicBezTo>
                    <a:cubicBezTo>
                      <a:pt x="148" y="4"/>
                      <a:pt x="147" y="3"/>
                      <a:pt x="145" y="4"/>
                    </a:cubicBezTo>
                    <a:cubicBezTo>
                      <a:pt x="145" y="4"/>
                      <a:pt x="145" y="4"/>
                      <a:pt x="145" y="4"/>
                    </a:cubicBezTo>
                    <a:cubicBezTo>
                      <a:pt x="143" y="4"/>
                      <a:pt x="140" y="6"/>
                      <a:pt x="139" y="5"/>
                    </a:cubicBezTo>
                    <a:cubicBezTo>
                      <a:pt x="137" y="5"/>
                      <a:pt x="135" y="6"/>
                      <a:pt x="134" y="6"/>
                    </a:cubicBezTo>
                    <a:cubicBezTo>
                      <a:pt x="134" y="6"/>
                      <a:pt x="134" y="6"/>
                      <a:pt x="134" y="5"/>
                    </a:cubicBezTo>
                    <a:cubicBezTo>
                      <a:pt x="127" y="6"/>
                      <a:pt x="118" y="7"/>
                      <a:pt x="111" y="8"/>
                    </a:cubicBezTo>
                    <a:cubicBezTo>
                      <a:pt x="111" y="8"/>
                      <a:pt x="111" y="8"/>
                      <a:pt x="111" y="8"/>
                    </a:cubicBezTo>
                    <a:cubicBezTo>
                      <a:pt x="107" y="8"/>
                      <a:pt x="102" y="7"/>
                      <a:pt x="99" y="9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7" y="9"/>
                      <a:pt x="97" y="9"/>
                      <a:pt x="96" y="8"/>
                    </a:cubicBezTo>
                    <a:cubicBezTo>
                      <a:pt x="95" y="9"/>
                      <a:pt x="92" y="9"/>
                      <a:pt x="92" y="9"/>
                    </a:cubicBezTo>
                    <a:cubicBezTo>
                      <a:pt x="91" y="9"/>
                      <a:pt x="92" y="9"/>
                      <a:pt x="92" y="9"/>
                    </a:cubicBezTo>
                    <a:cubicBezTo>
                      <a:pt x="90" y="8"/>
                      <a:pt x="88" y="9"/>
                      <a:pt x="86" y="9"/>
                    </a:cubicBezTo>
                    <a:cubicBezTo>
                      <a:pt x="86" y="9"/>
                      <a:pt x="86" y="9"/>
                      <a:pt x="86" y="9"/>
                    </a:cubicBezTo>
                    <a:cubicBezTo>
                      <a:pt x="76" y="8"/>
                      <a:pt x="64" y="7"/>
                      <a:pt x="55" y="8"/>
                    </a:cubicBezTo>
                    <a:cubicBezTo>
                      <a:pt x="53" y="8"/>
                      <a:pt x="54" y="7"/>
                      <a:pt x="53" y="7"/>
                    </a:cubicBezTo>
                    <a:cubicBezTo>
                      <a:pt x="45" y="8"/>
                      <a:pt x="35" y="6"/>
                      <a:pt x="27" y="7"/>
                    </a:cubicBezTo>
                    <a:cubicBezTo>
                      <a:pt x="21" y="7"/>
                      <a:pt x="19" y="9"/>
                      <a:pt x="19" y="9"/>
                    </a:cubicBezTo>
                    <a:cubicBezTo>
                      <a:pt x="34" y="9"/>
                      <a:pt x="47" y="11"/>
                      <a:pt x="61" y="12"/>
                    </a:cubicBezTo>
                    <a:cubicBezTo>
                      <a:pt x="66" y="12"/>
                      <a:pt x="72" y="12"/>
                      <a:pt x="77" y="12"/>
                    </a:cubicBezTo>
                    <a:cubicBezTo>
                      <a:pt x="96" y="12"/>
                      <a:pt x="115" y="13"/>
                      <a:pt x="134" y="11"/>
                    </a:cubicBezTo>
                    <a:cubicBezTo>
                      <a:pt x="133" y="11"/>
                      <a:pt x="134" y="11"/>
                      <a:pt x="135" y="10"/>
                    </a:cubicBezTo>
                    <a:cubicBezTo>
                      <a:pt x="135" y="11"/>
                      <a:pt x="135" y="11"/>
                      <a:pt x="135" y="11"/>
                    </a:cubicBezTo>
                    <a:cubicBezTo>
                      <a:pt x="137" y="10"/>
                      <a:pt x="137" y="10"/>
                      <a:pt x="137" y="10"/>
                    </a:cubicBezTo>
                    <a:cubicBezTo>
                      <a:pt x="138" y="10"/>
                      <a:pt x="138" y="10"/>
                      <a:pt x="136" y="11"/>
                    </a:cubicBezTo>
                    <a:cubicBezTo>
                      <a:pt x="144" y="10"/>
                      <a:pt x="151" y="9"/>
                      <a:pt x="158" y="8"/>
                    </a:cubicBezTo>
                    <a:cubicBezTo>
                      <a:pt x="159" y="7"/>
                      <a:pt x="162" y="7"/>
                      <a:pt x="162" y="7"/>
                    </a:cubicBezTo>
                    <a:cubicBezTo>
                      <a:pt x="163" y="7"/>
                      <a:pt x="163" y="7"/>
                      <a:pt x="162" y="7"/>
                    </a:cubicBezTo>
                    <a:cubicBezTo>
                      <a:pt x="167" y="6"/>
                      <a:pt x="168" y="6"/>
                      <a:pt x="173" y="6"/>
                    </a:cubicBezTo>
                    <a:cubicBezTo>
                      <a:pt x="182" y="10"/>
                      <a:pt x="200" y="25"/>
                      <a:pt x="214" y="36"/>
                    </a:cubicBezTo>
                    <a:cubicBezTo>
                      <a:pt x="212" y="35"/>
                      <a:pt x="210" y="34"/>
                      <a:pt x="208" y="34"/>
                    </a:cubicBezTo>
                    <a:cubicBezTo>
                      <a:pt x="209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7" y="35"/>
                      <a:pt x="206" y="35"/>
                      <a:pt x="205" y="35"/>
                    </a:cubicBezTo>
                    <a:cubicBezTo>
                      <a:pt x="205" y="35"/>
                      <a:pt x="205" y="35"/>
                      <a:pt x="205" y="35"/>
                    </a:cubicBezTo>
                    <a:cubicBezTo>
                      <a:pt x="205" y="35"/>
                      <a:pt x="205" y="35"/>
                      <a:pt x="205" y="35"/>
                    </a:cubicBezTo>
                    <a:cubicBezTo>
                      <a:pt x="204" y="35"/>
                      <a:pt x="204" y="35"/>
                      <a:pt x="204" y="34"/>
                    </a:cubicBezTo>
                    <a:cubicBezTo>
                      <a:pt x="201" y="34"/>
                      <a:pt x="199" y="34"/>
                      <a:pt x="196" y="34"/>
                    </a:cubicBezTo>
                    <a:cubicBezTo>
                      <a:pt x="194" y="34"/>
                      <a:pt x="192" y="35"/>
                      <a:pt x="189" y="36"/>
                    </a:cubicBezTo>
                    <a:cubicBezTo>
                      <a:pt x="189" y="37"/>
                      <a:pt x="188" y="36"/>
                      <a:pt x="188" y="37"/>
                    </a:cubicBezTo>
                    <a:cubicBezTo>
                      <a:pt x="188" y="37"/>
                      <a:pt x="188" y="37"/>
                      <a:pt x="188" y="37"/>
                    </a:cubicBezTo>
                    <a:cubicBezTo>
                      <a:pt x="188" y="38"/>
                      <a:pt x="188" y="37"/>
                      <a:pt x="187" y="37"/>
                    </a:cubicBezTo>
                    <a:cubicBezTo>
                      <a:pt x="187" y="37"/>
                      <a:pt x="187" y="37"/>
                      <a:pt x="187" y="37"/>
                    </a:cubicBezTo>
                    <a:cubicBezTo>
                      <a:pt x="187" y="38"/>
                      <a:pt x="187" y="36"/>
                      <a:pt x="187" y="37"/>
                    </a:cubicBezTo>
                    <a:cubicBezTo>
                      <a:pt x="186" y="37"/>
                      <a:pt x="187" y="37"/>
                      <a:pt x="187" y="37"/>
                    </a:cubicBezTo>
                    <a:cubicBezTo>
                      <a:pt x="186" y="38"/>
                      <a:pt x="187" y="37"/>
                      <a:pt x="186" y="36"/>
                    </a:cubicBezTo>
                    <a:cubicBezTo>
                      <a:pt x="185" y="36"/>
                      <a:pt x="185" y="36"/>
                      <a:pt x="184" y="37"/>
                    </a:cubicBezTo>
                    <a:cubicBezTo>
                      <a:pt x="184" y="37"/>
                      <a:pt x="184" y="37"/>
                      <a:pt x="184" y="37"/>
                    </a:cubicBezTo>
                    <a:cubicBezTo>
                      <a:pt x="184" y="36"/>
                      <a:pt x="186" y="35"/>
                      <a:pt x="185" y="34"/>
                    </a:cubicBezTo>
                    <a:cubicBezTo>
                      <a:pt x="184" y="34"/>
                      <a:pt x="184" y="34"/>
                      <a:pt x="184" y="34"/>
                    </a:cubicBezTo>
                    <a:cubicBezTo>
                      <a:pt x="185" y="34"/>
                      <a:pt x="185" y="34"/>
                      <a:pt x="185" y="34"/>
                    </a:cubicBezTo>
                    <a:cubicBezTo>
                      <a:pt x="185" y="34"/>
                      <a:pt x="185" y="33"/>
                      <a:pt x="185" y="33"/>
                    </a:cubicBezTo>
                    <a:cubicBezTo>
                      <a:pt x="185" y="33"/>
                      <a:pt x="185" y="33"/>
                      <a:pt x="185" y="33"/>
                    </a:cubicBezTo>
                    <a:cubicBezTo>
                      <a:pt x="186" y="32"/>
                      <a:pt x="184" y="31"/>
                      <a:pt x="185" y="31"/>
                    </a:cubicBezTo>
                    <a:cubicBezTo>
                      <a:pt x="184" y="31"/>
                      <a:pt x="184" y="30"/>
                      <a:pt x="184" y="30"/>
                    </a:cubicBezTo>
                    <a:cubicBezTo>
                      <a:pt x="184" y="30"/>
                      <a:pt x="185" y="30"/>
                      <a:pt x="185" y="30"/>
                    </a:cubicBezTo>
                    <a:cubicBezTo>
                      <a:pt x="185" y="30"/>
                      <a:pt x="185" y="29"/>
                      <a:pt x="185" y="29"/>
                    </a:cubicBezTo>
                    <a:cubicBezTo>
                      <a:pt x="185" y="29"/>
                      <a:pt x="184" y="29"/>
                      <a:pt x="184" y="28"/>
                    </a:cubicBezTo>
                    <a:cubicBezTo>
                      <a:pt x="185" y="28"/>
                      <a:pt x="184" y="28"/>
                      <a:pt x="185" y="28"/>
                    </a:cubicBezTo>
                    <a:cubicBezTo>
                      <a:pt x="184" y="28"/>
                      <a:pt x="183" y="27"/>
                      <a:pt x="184" y="27"/>
                    </a:cubicBezTo>
                    <a:cubicBezTo>
                      <a:pt x="185" y="27"/>
                      <a:pt x="185" y="27"/>
                      <a:pt x="185" y="27"/>
                    </a:cubicBezTo>
                    <a:cubicBezTo>
                      <a:pt x="184" y="26"/>
                      <a:pt x="185" y="25"/>
                      <a:pt x="184" y="24"/>
                    </a:cubicBezTo>
                    <a:cubicBezTo>
                      <a:pt x="184" y="24"/>
                      <a:pt x="184" y="24"/>
                      <a:pt x="184" y="24"/>
                    </a:cubicBezTo>
                    <a:cubicBezTo>
                      <a:pt x="183" y="23"/>
                      <a:pt x="184" y="22"/>
                      <a:pt x="183" y="21"/>
                    </a:cubicBezTo>
                    <a:cubicBezTo>
                      <a:pt x="183" y="21"/>
                      <a:pt x="183" y="20"/>
                      <a:pt x="183" y="20"/>
                    </a:cubicBezTo>
                    <a:cubicBezTo>
                      <a:pt x="183" y="20"/>
                      <a:pt x="183" y="20"/>
                      <a:pt x="182" y="20"/>
                    </a:cubicBezTo>
                    <a:cubicBezTo>
                      <a:pt x="182" y="19"/>
                      <a:pt x="182" y="19"/>
                      <a:pt x="182" y="19"/>
                    </a:cubicBezTo>
                    <a:cubicBezTo>
                      <a:pt x="182" y="19"/>
                      <a:pt x="183" y="18"/>
                      <a:pt x="182" y="18"/>
                    </a:cubicBezTo>
                    <a:cubicBezTo>
                      <a:pt x="182" y="18"/>
                      <a:pt x="182" y="18"/>
                      <a:pt x="182" y="18"/>
                    </a:cubicBezTo>
                    <a:cubicBezTo>
                      <a:pt x="182" y="18"/>
                      <a:pt x="181" y="17"/>
                      <a:pt x="181" y="17"/>
                    </a:cubicBezTo>
                    <a:cubicBezTo>
                      <a:pt x="181" y="17"/>
                      <a:pt x="181" y="16"/>
                      <a:pt x="180" y="17"/>
                    </a:cubicBezTo>
                    <a:cubicBezTo>
                      <a:pt x="180" y="17"/>
                      <a:pt x="181" y="16"/>
                      <a:pt x="180" y="16"/>
                    </a:cubicBezTo>
                    <a:cubicBezTo>
                      <a:pt x="181" y="16"/>
                      <a:pt x="181" y="16"/>
                      <a:pt x="181" y="16"/>
                    </a:cubicBezTo>
                    <a:cubicBezTo>
                      <a:pt x="181" y="15"/>
                      <a:pt x="180" y="15"/>
                      <a:pt x="180" y="14"/>
                    </a:cubicBezTo>
                    <a:cubicBezTo>
                      <a:pt x="180" y="14"/>
                      <a:pt x="179" y="13"/>
                      <a:pt x="179" y="13"/>
                    </a:cubicBezTo>
                    <a:cubicBezTo>
                      <a:pt x="179" y="13"/>
                      <a:pt x="179" y="12"/>
                      <a:pt x="178" y="12"/>
                    </a:cubicBezTo>
                    <a:cubicBezTo>
                      <a:pt x="179" y="12"/>
                      <a:pt x="179" y="12"/>
                      <a:pt x="179" y="12"/>
                    </a:cubicBezTo>
                    <a:cubicBezTo>
                      <a:pt x="178" y="11"/>
                      <a:pt x="178" y="11"/>
                      <a:pt x="178" y="11"/>
                    </a:cubicBezTo>
                    <a:cubicBezTo>
                      <a:pt x="178" y="10"/>
                      <a:pt x="177" y="11"/>
                      <a:pt x="177" y="11"/>
                    </a:cubicBezTo>
                    <a:cubicBezTo>
                      <a:pt x="177" y="10"/>
                      <a:pt x="177" y="10"/>
                      <a:pt x="177" y="10"/>
                    </a:cubicBezTo>
                    <a:cubicBezTo>
                      <a:pt x="177" y="10"/>
                      <a:pt x="176" y="11"/>
                      <a:pt x="176" y="11"/>
                    </a:cubicBezTo>
                    <a:cubicBezTo>
                      <a:pt x="176" y="11"/>
                      <a:pt x="176" y="11"/>
                      <a:pt x="176" y="11"/>
                    </a:cubicBezTo>
                    <a:cubicBezTo>
                      <a:pt x="176" y="10"/>
                      <a:pt x="177" y="10"/>
                      <a:pt x="177" y="10"/>
                    </a:cubicBezTo>
                    <a:cubicBezTo>
                      <a:pt x="177" y="10"/>
                      <a:pt x="176" y="10"/>
                      <a:pt x="177" y="10"/>
                    </a:cubicBezTo>
                    <a:cubicBezTo>
                      <a:pt x="177" y="9"/>
                      <a:pt x="176" y="9"/>
                      <a:pt x="176" y="10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5" y="9"/>
                      <a:pt x="175" y="9"/>
                      <a:pt x="175" y="10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5" y="10"/>
                      <a:pt x="174" y="10"/>
                      <a:pt x="175" y="10"/>
                    </a:cubicBezTo>
                    <a:cubicBezTo>
                      <a:pt x="175" y="9"/>
                      <a:pt x="176" y="9"/>
                      <a:pt x="176" y="9"/>
                    </a:cubicBezTo>
                    <a:cubicBezTo>
                      <a:pt x="174" y="9"/>
                      <a:pt x="174" y="9"/>
                      <a:pt x="174" y="9"/>
                    </a:cubicBezTo>
                    <a:cubicBezTo>
                      <a:pt x="175" y="9"/>
                      <a:pt x="175" y="9"/>
                      <a:pt x="174" y="10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4" y="10"/>
                      <a:pt x="174" y="10"/>
                      <a:pt x="174" y="10"/>
                    </a:cubicBezTo>
                    <a:cubicBezTo>
                      <a:pt x="175" y="10"/>
                      <a:pt x="174" y="11"/>
                      <a:pt x="175" y="11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5" y="10"/>
                      <a:pt x="176" y="10"/>
                      <a:pt x="176" y="11"/>
                    </a:cubicBezTo>
                    <a:cubicBezTo>
                      <a:pt x="175" y="11"/>
                      <a:pt x="175" y="11"/>
                      <a:pt x="175" y="11"/>
                    </a:cubicBezTo>
                    <a:cubicBezTo>
                      <a:pt x="175" y="11"/>
                      <a:pt x="175" y="11"/>
                      <a:pt x="175" y="11"/>
                    </a:cubicBezTo>
                    <a:cubicBezTo>
                      <a:pt x="174" y="12"/>
                      <a:pt x="174" y="12"/>
                      <a:pt x="174" y="12"/>
                    </a:cubicBezTo>
                    <a:cubicBezTo>
                      <a:pt x="176" y="11"/>
                      <a:pt x="175" y="12"/>
                      <a:pt x="175" y="12"/>
                    </a:cubicBezTo>
                    <a:cubicBezTo>
                      <a:pt x="175" y="12"/>
                      <a:pt x="175" y="12"/>
                      <a:pt x="175" y="12"/>
                    </a:cubicBezTo>
                    <a:cubicBezTo>
                      <a:pt x="175" y="12"/>
                      <a:pt x="176" y="11"/>
                      <a:pt x="176" y="12"/>
                    </a:cubicBezTo>
                    <a:cubicBezTo>
                      <a:pt x="176" y="12"/>
                      <a:pt x="175" y="12"/>
                      <a:pt x="175" y="13"/>
                    </a:cubicBezTo>
                    <a:cubicBezTo>
                      <a:pt x="175" y="13"/>
                      <a:pt x="176" y="13"/>
                      <a:pt x="175" y="13"/>
                    </a:cubicBezTo>
                    <a:cubicBezTo>
                      <a:pt x="177" y="14"/>
                      <a:pt x="177" y="14"/>
                      <a:pt x="177" y="14"/>
                    </a:cubicBezTo>
                    <a:cubicBezTo>
                      <a:pt x="177" y="14"/>
                      <a:pt x="176" y="14"/>
                      <a:pt x="176" y="14"/>
                    </a:cubicBezTo>
                    <a:cubicBezTo>
                      <a:pt x="176" y="14"/>
                      <a:pt x="175" y="15"/>
                      <a:pt x="175" y="15"/>
                    </a:cubicBezTo>
                    <a:cubicBezTo>
                      <a:pt x="175" y="15"/>
                      <a:pt x="174" y="15"/>
                      <a:pt x="175" y="15"/>
                    </a:cubicBezTo>
                    <a:cubicBezTo>
                      <a:pt x="174" y="15"/>
                      <a:pt x="174" y="15"/>
                      <a:pt x="174" y="16"/>
                    </a:cubicBezTo>
                    <a:cubicBezTo>
                      <a:pt x="174" y="15"/>
                      <a:pt x="175" y="15"/>
                      <a:pt x="175" y="15"/>
                    </a:cubicBezTo>
                    <a:cubicBezTo>
                      <a:pt x="176" y="14"/>
                      <a:pt x="175" y="15"/>
                      <a:pt x="176" y="14"/>
                    </a:cubicBezTo>
                    <a:cubicBezTo>
                      <a:pt x="176" y="15"/>
                      <a:pt x="176" y="15"/>
                      <a:pt x="176" y="15"/>
                    </a:cubicBezTo>
                    <a:cubicBezTo>
                      <a:pt x="176" y="15"/>
                      <a:pt x="176" y="16"/>
                      <a:pt x="176" y="16"/>
                    </a:cubicBezTo>
                    <a:cubicBezTo>
                      <a:pt x="176" y="16"/>
                      <a:pt x="177" y="16"/>
                      <a:pt x="177" y="16"/>
                    </a:cubicBezTo>
                    <a:cubicBezTo>
                      <a:pt x="177" y="16"/>
                      <a:pt x="177" y="16"/>
                      <a:pt x="178" y="16"/>
                    </a:cubicBezTo>
                    <a:cubicBezTo>
                      <a:pt x="178" y="16"/>
                      <a:pt x="178" y="16"/>
                      <a:pt x="178" y="16"/>
                    </a:cubicBezTo>
                    <a:cubicBezTo>
                      <a:pt x="177" y="16"/>
                      <a:pt x="177" y="16"/>
                      <a:pt x="177" y="16"/>
                    </a:cubicBezTo>
                    <a:cubicBezTo>
                      <a:pt x="176" y="17"/>
                      <a:pt x="177" y="16"/>
                      <a:pt x="176" y="17"/>
                    </a:cubicBezTo>
                    <a:cubicBezTo>
                      <a:pt x="175" y="17"/>
                      <a:pt x="175" y="16"/>
                      <a:pt x="175" y="16"/>
                    </a:cubicBezTo>
                    <a:cubicBezTo>
                      <a:pt x="174" y="16"/>
                      <a:pt x="175" y="16"/>
                      <a:pt x="174" y="17"/>
                    </a:cubicBezTo>
                    <a:cubicBezTo>
                      <a:pt x="175" y="17"/>
                      <a:pt x="175" y="17"/>
                      <a:pt x="175" y="17"/>
                    </a:cubicBezTo>
                    <a:cubicBezTo>
                      <a:pt x="176" y="17"/>
                      <a:pt x="176" y="17"/>
                      <a:pt x="176" y="17"/>
                    </a:cubicBezTo>
                    <a:cubicBezTo>
                      <a:pt x="177" y="16"/>
                      <a:pt x="176" y="17"/>
                      <a:pt x="176" y="17"/>
                    </a:cubicBezTo>
                    <a:cubicBezTo>
                      <a:pt x="175" y="17"/>
                      <a:pt x="175" y="17"/>
                      <a:pt x="175" y="17"/>
                    </a:cubicBezTo>
                    <a:cubicBezTo>
                      <a:pt x="175" y="17"/>
                      <a:pt x="176" y="17"/>
                      <a:pt x="176" y="17"/>
                    </a:cubicBezTo>
                    <a:cubicBezTo>
                      <a:pt x="175" y="18"/>
                      <a:pt x="176" y="17"/>
                      <a:pt x="175" y="17"/>
                    </a:cubicBezTo>
                    <a:cubicBezTo>
                      <a:pt x="174" y="18"/>
                      <a:pt x="174" y="18"/>
                      <a:pt x="174" y="18"/>
                    </a:cubicBezTo>
                    <a:cubicBezTo>
                      <a:pt x="174" y="18"/>
                      <a:pt x="175" y="18"/>
                      <a:pt x="175" y="18"/>
                    </a:cubicBezTo>
                    <a:cubicBezTo>
                      <a:pt x="174" y="18"/>
                      <a:pt x="174" y="18"/>
                      <a:pt x="174" y="18"/>
                    </a:cubicBezTo>
                    <a:cubicBezTo>
                      <a:pt x="175" y="18"/>
                      <a:pt x="175" y="18"/>
                      <a:pt x="175" y="18"/>
                    </a:cubicBezTo>
                    <a:cubicBezTo>
                      <a:pt x="175" y="18"/>
                      <a:pt x="176" y="18"/>
                      <a:pt x="176" y="18"/>
                    </a:cubicBezTo>
                    <a:cubicBezTo>
                      <a:pt x="177" y="17"/>
                      <a:pt x="176" y="18"/>
                      <a:pt x="176" y="18"/>
                    </a:cubicBezTo>
                    <a:cubicBezTo>
                      <a:pt x="177" y="18"/>
                      <a:pt x="176" y="18"/>
                      <a:pt x="177" y="18"/>
                    </a:cubicBezTo>
                    <a:cubicBezTo>
                      <a:pt x="177" y="17"/>
                      <a:pt x="177" y="18"/>
                      <a:pt x="177" y="18"/>
                    </a:cubicBezTo>
                    <a:cubicBezTo>
                      <a:pt x="177" y="18"/>
                      <a:pt x="177" y="18"/>
                      <a:pt x="176" y="18"/>
                    </a:cubicBezTo>
                    <a:cubicBezTo>
                      <a:pt x="176" y="18"/>
                      <a:pt x="176" y="18"/>
                      <a:pt x="176" y="18"/>
                    </a:cubicBezTo>
                    <a:cubicBezTo>
                      <a:pt x="176" y="18"/>
                      <a:pt x="175" y="19"/>
                      <a:pt x="175" y="19"/>
                    </a:cubicBezTo>
                    <a:cubicBezTo>
                      <a:pt x="174" y="19"/>
                      <a:pt x="176" y="18"/>
                      <a:pt x="175" y="19"/>
                    </a:cubicBezTo>
                    <a:cubicBezTo>
                      <a:pt x="175" y="19"/>
                      <a:pt x="176" y="18"/>
                      <a:pt x="176" y="18"/>
                    </a:cubicBezTo>
                    <a:cubicBezTo>
                      <a:pt x="178" y="18"/>
                      <a:pt x="175" y="19"/>
                      <a:pt x="175" y="19"/>
                    </a:cubicBezTo>
                    <a:cubicBezTo>
                      <a:pt x="176" y="19"/>
                      <a:pt x="177" y="19"/>
                      <a:pt x="178" y="19"/>
                    </a:cubicBezTo>
                    <a:cubicBezTo>
                      <a:pt x="178" y="19"/>
                      <a:pt x="179" y="19"/>
                      <a:pt x="178" y="19"/>
                    </a:cubicBezTo>
                    <a:cubicBezTo>
                      <a:pt x="178" y="19"/>
                      <a:pt x="178" y="19"/>
                      <a:pt x="177" y="19"/>
                    </a:cubicBezTo>
                    <a:cubicBezTo>
                      <a:pt x="177" y="19"/>
                      <a:pt x="177" y="19"/>
                      <a:pt x="177" y="19"/>
                    </a:cubicBezTo>
                    <a:cubicBezTo>
                      <a:pt x="176" y="19"/>
                      <a:pt x="176" y="19"/>
                      <a:pt x="176" y="19"/>
                    </a:cubicBezTo>
                    <a:cubicBezTo>
                      <a:pt x="175" y="20"/>
                      <a:pt x="175" y="20"/>
                      <a:pt x="175" y="20"/>
                    </a:cubicBezTo>
                    <a:cubicBezTo>
                      <a:pt x="176" y="20"/>
                      <a:pt x="176" y="20"/>
                      <a:pt x="176" y="20"/>
                    </a:cubicBezTo>
                    <a:cubicBezTo>
                      <a:pt x="176" y="20"/>
                      <a:pt x="176" y="20"/>
                      <a:pt x="176" y="20"/>
                    </a:cubicBezTo>
                    <a:cubicBezTo>
                      <a:pt x="176" y="20"/>
                      <a:pt x="177" y="20"/>
                      <a:pt x="177" y="20"/>
                    </a:cubicBezTo>
                    <a:cubicBezTo>
                      <a:pt x="177" y="20"/>
                      <a:pt x="176" y="21"/>
                      <a:pt x="176" y="21"/>
                    </a:cubicBezTo>
                    <a:cubicBezTo>
                      <a:pt x="175" y="21"/>
                      <a:pt x="175" y="21"/>
                      <a:pt x="175" y="21"/>
                    </a:cubicBezTo>
                    <a:cubicBezTo>
                      <a:pt x="176" y="21"/>
                      <a:pt x="175" y="21"/>
                      <a:pt x="175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7" y="21"/>
                      <a:pt x="175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2"/>
                      <a:pt x="176" y="22"/>
                      <a:pt x="176" y="22"/>
                    </a:cubicBezTo>
                    <a:cubicBezTo>
                      <a:pt x="176" y="22"/>
                      <a:pt x="177" y="22"/>
                      <a:pt x="176" y="22"/>
                    </a:cubicBezTo>
                    <a:cubicBezTo>
                      <a:pt x="177" y="22"/>
                      <a:pt x="176" y="22"/>
                      <a:pt x="177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6" y="22"/>
                      <a:pt x="177" y="22"/>
                      <a:pt x="177" y="22"/>
                    </a:cubicBezTo>
                    <a:cubicBezTo>
                      <a:pt x="177" y="22"/>
                      <a:pt x="177" y="22"/>
                      <a:pt x="177" y="22"/>
                    </a:cubicBezTo>
                    <a:cubicBezTo>
                      <a:pt x="177" y="22"/>
                      <a:pt x="177" y="22"/>
                      <a:pt x="177" y="22"/>
                    </a:cubicBezTo>
                    <a:cubicBezTo>
                      <a:pt x="176" y="22"/>
                      <a:pt x="177" y="22"/>
                      <a:pt x="177" y="23"/>
                    </a:cubicBezTo>
                    <a:cubicBezTo>
                      <a:pt x="177" y="23"/>
                      <a:pt x="176" y="23"/>
                      <a:pt x="176" y="23"/>
                    </a:cubicBezTo>
                    <a:cubicBezTo>
                      <a:pt x="177" y="22"/>
                      <a:pt x="177" y="23"/>
                      <a:pt x="178" y="23"/>
                    </a:cubicBezTo>
                    <a:cubicBezTo>
                      <a:pt x="178" y="23"/>
                      <a:pt x="177" y="23"/>
                      <a:pt x="176" y="23"/>
                    </a:cubicBezTo>
                    <a:cubicBezTo>
                      <a:pt x="177" y="23"/>
                      <a:pt x="176" y="23"/>
                      <a:pt x="177" y="23"/>
                    </a:cubicBezTo>
                    <a:cubicBezTo>
                      <a:pt x="177" y="23"/>
                      <a:pt x="177" y="23"/>
                      <a:pt x="178" y="23"/>
                    </a:cubicBezTo>
                    <a:cubicBezTo>
                      <a:pt x="178" y="23"/>
                      <a:pt x="177" y="23"/>
                      <a:pt x="177" y="23"/>
                    </a:cubicBezTo>
                    <a:cubicBezTo>
                      <a:pt x="177" y="23"/>
                      <a:pt x="178" y="24"/>
                      <a:pt x="178" y="23"/>
                    </a:cubicBezTo>
                    <a:cubicBezTo>
                      <a:pt x="178" y="23"/>
                      <a:pt x="179" y="24"/>
                      <a:pt x="178" y="24"/>
                    </a:cubicBezTo>
                    <a:cubicBezTo>
                      <a:pt x="178" y="24"/>
                      <a:pt x="178" y="24"/>
                      <a:pt x="177" y="24"/>
                    </a:cubicBezTo>
                    <a:cubicBezTo>
                      <a:pt x="177" y="24"/>
                      <a:pt x="179" y="24"/>
                      <a:pt x="179" y="24"/>
                    </a:cubicBezTo>
                    <a:cubicBezTo>
                      <a:pt x="179" y="24"/>
                      <a:pt x="180" y="24"/>
                      <a:pt x="181" y="24"/>
                    </a:cubicBezTo>
                    <a:cubicBezTo>
                      <a:pt x="181" y="24"/>
                      <a:pt x="180" y="24"/>
                      <a:pt x="180" y="24"/>
                    </a:cubicBezTo>
                    <a:cubicBezTo>
                      <a:pt x="180" y="24"/>
                      <a:pt x="180" y="24"/>
                      <a:pt x="180" y="24"/>
                    </a:cubicBezTo>
                    <a:cubicBezTo>
                      <a:pt x="179" y="24"/>
                      <a:pt x="178" y="24"/>
                      <a:pt x="177" y="24"/>
                    </a:cubicBezTo>
                    <a:cubicBezTo>
                      <a:pt x="178" y="24"/>
                      <a:pt x="178" y="24"/>
                      <a:pt x="178" y="24"/>
                    </a:cubicBezTo>
                    <a:cubicBezTo>
                      <a:pt x="177" y="24"/>
                      <a:pt x="177" y="24"/>
                      <a:pt x="177" y="24"/>
                    </a:cubicBezTo>
                    <a:cubicBezTo>
                      <a:pt x="177" y="24"/>
                      <a:pt x="177" y="25"/>
                      <a:pt x="177" y="25"/>
                    </a:cubicBezTo>
                    <a:cubicBezTo>
                      <a:pt x="178" y="25"/>
                      <a:pt x="177" y="25"/>
                      <a:pt x="177" y="25"/>
                    </a:cubicBezTo>
                    <a:cubicBezTo>
                      <a:pt x="178" y="25"/>
                      <a:pt x="178" y="25"/>
                      <a:pt x="178" y="25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77" y="25"/>
                      <a:pt x="178" y="25"/>
                      <a:pt x="177" y="25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77" y="26"/>
                      <a:pt x="177" y="27"/>
                      <a:pt x="179" y="27"/>
                    </a:cubicBezTo>
                    <a:cubicBezTo>
                      <a:pt x="178" y="27"/>
                      <a:pt x="178" y="27"/>
                      <a:pt x="178" y="28"/>
                    </a:cubicBezTo>
                    <a:cubicBezTo>
                      <a:pt x="178" y="28"/>
                      <a:pt x="178" y="28"/>
                      <a:pt x="178" y="28"/>
                    </a:cubicBezTo>
                    <a:cubicBezTo>
                      <a:pt x="178" y="28"/>
                      <a:pt x="178" y="28"/>
                      <a:pt x="178" y="28"/>
                    </a:cubicBezTo>
                    <a:cubicBezTo>
                      <a:pt x="177" y="28"/>
                      <a:pt x="178" y="28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7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30"/>
                      <a:pt x="178" y="30"/>
                      <a:pt x="178" y="30"/>
                    </a:cubicBezTo>
                    <a:cubicBezTo>
                      <a:pt x="178" y="30"/>
                      <a:pt x="178" y="30"/>
                      <a:pt x="179" y="30"/>
                    </a:cubicBezTo>
                    <a:cubicBezTo>
                      <a:pt x="180" y="30"/>
                      <a:pt x="179" y="30"/>
                      <a:pt x="179" y="30"/>
                    </a:cubicBezTo>
                    <a:cubicBezTo>
                      <a:pt x="178" y="30"/>
                      <a:pt x="178" y="30"/>
                      <a:pt x="178" y="30"/>
                    </a:cubicBezTo>
                    <a:cubicBezTo>
                      <a:pt x="177" y="31"/>
                      <a:pt x="178" y="31"/>
                      <a:pt x="178" y="32"/>
                    </a:cubicBezTo>
                    <a:cubicBezTo>
                      <a:pt x="178" y="32"/>
                      <a:pt x="178" y="32"/>
                      <a:pt x="178" y="32"/>
                    </a:cubicBezTo>
                    <a:cubicBezTo>
                      <a:pt x="178" y="32"/>
                      <a:pt x="178" y="33"/>
                      <a:pt x="178" y="33"/>
                    </a:cubicBezTo>
                    <a:cubicBezTo>
                      <a:pt x="178" y="33"/>
                      <a:pt x="179" y="33"/>
                      <a:pt x="179" y="33"/>
                    </a:cubicBezTo>
                    <a:cubicBezTo>
                      <a:pt x="180" y="34"/>
                      <a:pt x="178" y="33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9" y="34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9" y="35"/>
                      <a:pt x="179" y="35"/>
                      <a:pt x="179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7" y="35"/>
                      <a:pt x="178" y="35"/>
                      <a:pt x="178" y="36"/>
                    </a:cubicBezTo>
                    <a:cubicBezTo>
                      <a:pt x="178" y="35"/>
                      <a:pt x="178" y="35"/>
                      <a:pt x="178" y="36"/>
                    </a:cubicBezTo>
                    <a:cubicBezTo>
                      <a:pt x="178" y="36"/>
                      <a:pt x="178" y="36"/>
                      <a:pt x="179" y="36"/>
                    </a:cubicBezTo>
                    <a:cubicBezTo>
                      <a:pt x="179" y="36"/>
                      <a:pt x="179" y="36"/>
                      <a:pt x="178" y="36"/>
                    </a:cubicBezTo>
                    <a:cubicBezTo>
                      <a:pt x="179" y="36"/>
                      <a:pt x="179" y="36"/>
                      <a:pt x="179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9" y="36"/>
                      <a:pt x="179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5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7"/>
                      <a:pt x="178" y="37"/>
                      <a:pt x="178" y="37"/>
                    </a:cubicBezTo>
                    <a:cubicBezTo>
                      <a:pt x="179" y="36"/>
                      <a:pt x="179" y="36"/>
                      <a:pt x="179" y="36"/>
                    </a:cubicBezTo>
                    <a:cubicBezTo>
                      <a:pt x="179" y="36"/>
                      <a:pt x="179" y="37"/>
                      <a:pt x="179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9" y="37"/>
                      <a:pt x="178" y="37"/>
                      <a:pt x="179" y="37"/>
                    </a:cubicBezTo>
                    <a:cubicBezTo>
                      <a:pt x="178" y="37"/>
                      <a:pt x="178" y="37"/>
                      <a:pt x="178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8" y="37"/>
                      <a:pt x="177" y="37"/>
                      <a:pt x="177" y="37"/>
                    </a:cubicBezTo>
                    <a:cubicBezTo>
                      <a:pt x="178" y="38"/>
                      <a:pt x="178" y="38"/>
                      <a:pt x="178" y="38"/>
                    </a:cubicBezTo>
                    <a:cubicBezTo>
                      <a:pt x="178" y="38"/>
                      <a:pt x="178" y="38"/>
                      <a:pt x="177" y="38"/>
                    </a:cubicBezTo>
                    <a:cubicBezTo>
                      <a:pt x="177" y="38"/>
                      <a:pt x="179" y="38"/>
                      <a:pt x="178" y="39"/>
                    </a:cubicBezTo>
                    <a:cubicBezTo>
                      <a:pt x="178" y="38"/>
                      <a:pt x="178" y="38"/>
                      <a:pt x="177" y="39"/>
                    </a:cubicBezTo>
                    <a:cubicBezTo>
                      <a:pt x="178" y="39"/>
                      <a:pt x="178" y="39"/>
                      <a:pt x="178" y="39"/>
                    </a:cubicBezTo>
                    <a:cubicBezTo>
                      <a:pt x="178" y="39"/>
                      <a:pt x="177" y="39"/>
                      <a:pt x="178" y="38"/>
                    </a:cubicBezTo>
                    <a:cubicBezTo>
                      <a:pt x="178" y="39"/>
                      <a:pt x="178" y="39"/>
                      <a:pt x="178" y="39"/>
                    </a:cubicBezTo>
                    <a:cubicBezTo>
                      <a:pt x="177" y="39"/>
                      <a:pt x="177" y="39"/>
                      <a:pt x="177" y="40"/>
                    </a:cubicBezTo>
                    <a:cubicBezTo>
                      <a:pt x="177" y="40"/>
                      <a:pt x="178" y="41"/>
                      <a:pt x="180" y="43"/>
                    </a:cubicBezTo>
                    <a:cubicBezTo>
                      <a:pt x="180" y="43"/>
                      <a:pt x="180" y="43"/>
                      <a:pt x="180" y="43"/>
                    </a:cubicBezTo>
                    <a:cubicBezTo>
                      <a:pt x="181" y="44"/>
                      <a:pt x="181" y="43"/>
                      <a:pt x="181" y="44"/>
                    </a:cubicBezTo>
                    <a:cubicBezTo>
                      <a:pt x="181" y="43"/>
                      <a:pt x="181" y="43"/>
                      <a:pt x="181" y="43"/>
                    </a:cubicBezTo>
                    <a:cubicBezTo>
                      <a:pt x="181" y="43"/>
                      <a:pt x="181" y="41"/>
                      <a:pt x="181" y="42"/>
                    </a:cubicBezTo>
                    <a:cubicBezTo>
                      <a:pt x="182" y="43"/>
                      <a:pt x="181" y="43"/>
                      <a:pt x="181" y="43"/>
                    </a:cubicBezTo>
                    <a:cubicBezTo>
                      <a:pt x="182" y="44"/>
                      <a:pt x="182" y="42"/>
                      <a:pt x="182" y="43"/>
                    </a:cubicBezTo>
                    <a:cubicBezTo>
                      <a:pt x="182" y="43"/>
                      <a:pt x="182" y="42"/>
                      <a:pt x="182" y="42"/>
                    </a:cubicBezTo>
                    <a:cubicBezTo>
                      <a:pt x="182" y="42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4" y="43"/>
                      <a:pt x="184" y="43"/>
                      <a:pt x="184" y="43"/>
                    </a:cubicBezTo>
                    <a:cubicBezTo>
                      <a:pt x="184" y="42"/>
                      <a:pt x="185" y="43"/>
                      <a:pt x="185" y="42"/>
                    </a:cubicBezTo>
                    <a:cubicBezTo>
                      <a:pt x="185" y="43"/>
                      <a:pt x="185" y="43"/>
                      <a:pt x="185" y="43"/>
                    </a:cubicBezTo>
                    <a:cubicBezTo>
                      <a:pt x="185" y="42"/>
                      <a:pt x="185" y="42"/>
                      <a:pt x="185" y="42"/>
                    </a:cubicBezTo>
                    <a:cubicBezTo>
                      <a:pt x="185" y="42"/>
                      <a:pt x="185" y="42"/>
                      <a:pt x="185" y="42"/>
                    </a:cubicBezTo>
                    <a:cubicBezTo>
                      <a:pt x="185" y="43"/>
                      <a:pt x="185" y="43"/>
                      <a:pt x="185" y="43"/>
                    </a:cubicBezTo>
                    <a:cubicBezTo>
                      <a:pt x="185" y="42"/>
                      <a:pt x="186" y="43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3"/>
                      <a:pt x="186" y="43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6" y="42"/>
                      <a:pt x="186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3"/>
                    </a:cubicBezTo>
                    <a:cubicBezTo>
                      <a:pt x="187" y="43"/>
                      <a:pt x="187" y="43"/>
                      <a:pt x="187" y="43"/>
                    </a:cubicBezTo>
                    <a:cubicBezTo>
                      <a:pt x="187" y="43"/>
                      <a:pt x="187" y="42"/>
                      <a:pt x="187" y="42"/>
                    </a:cubicBezTo>
                    <a:cubicBezTo>
                      <a:pt x="188" y="43"/>
                      <a:pt x="188" y="42"/>
                      <a:pt x="188" y="42"/>
                    </a:cubicBezTo>
                    <a:cubicBezTo>
                      <a:pt x="188" y="42"/>
                      <a:pt x="188" y="42"/>
                      <a:pt x="188" y="42"/>
                    </a:cubicBezTo>
                    <a:cubicBezTo>
                      <a:pt x="189" y="42"/>
                      <a:pt x="189" y="41"/>
                      <a:pt x="189" y="42"/>
                    </a:cubicBezTo>
                    <a:cubicBezTo>
                      <a:pt x="189" y="41"/>
                      <a:pt x="189" y="42"/>
                      <a:pt x="189" y="42"/>
                    </a:cubicBezTo>
                    <a:cubicBezTo>
                      <a:pt x="189" y="42"/>
                      <a:pt x="189" y="42"/>
                      <a:pt x="189" y="42"/>
                    </a:cubicBezTo>
                    <a:cubicBezTo>
                      <a:pt x="189" y="42"/>
                      <a:pt x="190" y="41"/>
                      <a:pt x="190" y="41"/>
                    </a:cubicBezTo>
                    <a:cubicBezTo>
                      <a:pt x="190" y="41"/>
                      <a:pt x="190" y="42"/>
                      <a:pt x="190" y="42"/>
                    </a:cubicBezTo>
                    <a:cubicBezTo>
                      <a:pt x="190" y="42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1"/>
                      <a:pt x="192" y="41"/>
                      <a:pt x="193" y="41"/>
                    </a:cubicBezTo>
                    <a:cubicBezTo>
                      <a:pt x="193" y="40"/>
                      <a:pt x="193" y="40"/>
                      <a:pt x="193" y="40"/>
                    </a:cubicBezTo>
                    <a:cubicBezTo>
                      <a:pt x="193" y="40"/>
                      <a:pt x="193" y="41"/>
                      <a:pt x="193" y="41"/>
                    </a:cubicBezTo>
                    <a:cubicBezTo>
                      <a:pt x="193" y="39"/>
                      <a:pt x="193" y="39"/>
                      <a:pt x="193" y="39"/>
                    </a:cubicBezTo>
                    <a:cubicBezTo>
                      <a:pt x="193" y="39"/>
                      <a:pt x="193" y="40"/>
                      <a:pt x="193" y="40"/>
                    </a:cubicBezTo>
                    <a:cubicBezTo>
                      <a:pt x="194" y="40"/>
                      <a:pt x="194" y="39"/>
                      <a:pt x="194" y="39"/>
                    </a:cubicBezTo>
                    <a:cubicBezTo>
                      <a:pt x="194" y="39"/>
                      <a:pt x="194" y="38"/>
                      <a:pt x="195" y="38"/>
                    </a:cubicBezTo>
                    <a:cubicBezTo>
                      <a:pt x="195" y="39"/>
                      <a:pt x="194" y="38"/>
                      <a:pt x="194" y="39"/>
                    </a:cubicBezTo>
                    <a:cubicBezTo>
                      <a:pt x="195" y="39"/>
                      <a:pt x="195" y="39"/>
                      <a:pt x="195" y="39"/>
                    </a:cubicBezTo>
                    <a:cubicBezTo>
                      <a:pt x="194" y="39"/>
                      <a:pt x="195" y="40"/>
                      <a:pt x="195" y="40"/>
                    </a:cubicBezTo>
                    <a:cubicBezTo>
                      <a:pt x="195" y="40"/>
                      <a:pt x="195" y="40"/>
                      <a:pt x="196" y="40"/>
                    </a:cubicBezTo>
                    <a:cubicBezTo>
                      <a:pt x="195" y="40"/>
                      <a:pt x="196" y="40"/>
                      <a:pt x="196" y="39"/>
                    </a:cubicBezTo>
                    <a:cubicBezTo>
                      <a:pt x="196" y="39"/>
                      <a:pt x="196" y="40"/>
                      <a:pt x="196" y="40"/>
                    </a:cubicBezTo>
                    <a:cubicBezTo>
                      <a:pt x="197" y="40"/>
                      <a:pt x="197" y="40"/>
                      <a:pt x="197" y="40"/>
                    </a:cubicBezTo>
                    <a:cubicBezTo>
                      <a:pt x="197" y="40"/>
                      <a:pt x="197" y="40"/>
                      <a:pt x="197" y="40"/>
                    </a:cubicBezTo>
                    <a:cubicBezTo>
                      <a:pt x="197" y="40"/>
                      <a:pt x="198" y="40"/>
                      <a:pt x="198" y="39"/>
                    </a:cubicBezTo>
                    <a:cubicBezTo>
                      <a:pt x="198" y="40"/>
                      <a:pt x="198" y="40"/>
                      <a:pt x="198" y="40"/>
                    </a:cubicBezTo>
                    <a:cubicBezTo>
                      <a:pt x="199" y="40"/>
                      <a:pt x="198" y="38"/>
                      <a:pt x="199" y="39"/>
                    </a:cubicBezTo>
                    <a:cubicBezTo>
                      <a:pt x="199" y="39"/>
                      <a:pt x="199" y="39"/>
                      <a:pt x="199" y="39"/>
                    </a:cubicBezTo>
                    <a:cubicBezTo>
                      <a:pt x="199" y="39"/>
                      <a:pt x="199" y="40"/>
                      <a:pt x="199" y="39"/>
                    </a:cubicBezTo>
                    <a:cubicBezTo>
                      <a:pt x="199" y="40"/>
                      <a:pt x="199" y="40"/>
                      <a:pt x="199" y="40"/>
                    </a:cubicBezTo>
                    <a:cubicBezTo>
                      <a:pt x="199" y="39"/>
                      <a:pt x="200" y="39"/>
                      <a:pt x="200" y="39"/>
                    </a:cubicBezTo>
                    <a:cubicBezTo>
                      <a:pt x="200" y="40"/>
                      <a:pt x="200" y="40"/>
                      <a:pt x="200" y="40"/>
                    </a:cubicBezTo>
                    <a:cubicBezTo>
                      <a:pt x="200" y="40"/>
                      <a:pt x="200" y="39"/>
                      <a:pt x="200" y="39"/>
                    </a:cubicBezTo>
                    <a:cubicBezTo>
                      <a:pt x="200" y="40"/>
                      <a:pt x="200" y="40"/>
                      <a:pt x="200" y="40"/>
                    </a:cubicBezTo>
                    <a:cubicBezTo>
                      <a:pt x="200" y="39"/>
                      <a:pt x="201" y="39"/>
                      <a:pt x="201" y="39"/>
                    </a:cubicBezTo>
                    <a:cubicBezTo>
                      <a:pt x="201" y="40"/>
                      <a:pt x="201" y="40"/>
                      <a:pt x="201" y="40"/>
                    </a:cubicBezTo>
                    <a:cubicBezTo>
                      <a:pt x="202" y="40"/>
                      <a:pt x="204" y="40"/>
                      <a:pt x="205" y="39"/>
                    </a:cubicBezTo>
                    <a:cubicBezTo>
                      <a:pt x="205" y="40"/>
                      <a:pt x="204" y="40"/>
                      <a:pt x="205" y="40"/>
                    </a:cubicBezTo>
                    <a:cubicBezTo>
                      <a:pt x="205" y="40"/>
                      <a:pt x="205" y="40"/>
                      <a:pt x="205" y="40"/>
                    </a:cubicBezTo>
                    <a:cubicBezTo>
                      <a:pt x="205" y="40"/>
                      <a:pt x="205" y="40"/>
                      <a:pt x="205" y="40"/>
                    </a:cubicBezTo>
                    <a:cubicBezTo>
                      <a:pt x="205" y="40"/>
                      <a:pt x="205" y="40"/>
                      <a:pt x="206" y="40"/>
                    </a:cubicBezTo>
                    <a:cubicBezTo>
                      <a:pt x="206" y="40"/>
                      <a:pt x="206" y="40"/>
                      <a:pt x="206" y="40"/>
                    </a:cubicBezTo>
                    <a:cubicBezTo>
                      <a:pt x="206" y="39"/>
                      <a:pt x="206" y="41"/>
                      <a:pt x="206" y="40"/>
                    </a:cubicBezTo>
                    <a:cubicBezTo>
                      <a:pt x="206" y="40"/>
                      <a:pt x="206" y="40"/>
                      <a:pt x="206" y="40"/>
                    </a:cubicBezTo>
                    <a:cubicBezTo>
                      <a:pt x="206" y="40"/>
                      <a:pt x="206" y="41"/>
                      <a:pt x="207" y="40"/>
                    </a:cubicBezTo>
                    <a:cubicBezTo>
                      <a:pt x="207" y="40"/>
                      <a:pt x="207" y="40"/>
                      <a:pt x="207" y="40"/>
                    </a:cubicBezTo>
                    <a:cubicBezTo>
                      <a:pt x="207" y="41"/>
                      <a:pt x="207" y="39"/>
                      <a:pt x="207" y="40"/>
                    </a:cubicBezTo>
                    <a:cubicBezTo>
                      <a:pt x="208" y="40"/>
                      <a:pt x="208" y="40"/>
                      <a:pt x="208" y="39"/>
                    </a:cubicBezTo>
                    <a:cubicBezTo>
                      <a:pt x="208" y="40"/>
                      <a:pt x="208" y="40"/>
                      <a:pt x="208" y="40"/>
                    </a:cubicBezTo>
                    <a:cubicBezTo>
                      <a:pt x="209" y="40"/>
                      <a:pt x="210" y="40"/>
                      <a:pt x="211" y="39"/>
                    </a:cubicBezTo>
                    <a:cubicBezTo>
                      <a:pt x="211" y="40"/>
                      <a:pt x="211" y="40"/>
                      <a:pt x="211" y="40"/>
                    </a:cubicBezTo>
                    <a:cubicBezTo>
                      <a:pt x="211" y="39"/>
                      <a:pt x="212" y="41"/>
                      <a:pt x="212" y="39"/>
                    </a:cubicBezTo>
                    <a:cubicBezTo>
                      <a:pt x="212" y="38"/>
                      <a:pt x="212" y="38"/>
                      <a:pt x="212" y="38"/>
                    </a:cubicBezTo>
                    <a:cubicBezTo>
                      <a:pt x="212" y="39"/>
                      <a:pt x="212" y="39"/>
                      <a:pt x="212" y="39"/>
                    </a:cubicBezTo>
                    <a:cubicBezTo>
                      <a:pt x="213" y="39"/>
                      <a:pt x="213" y="39"/>
                      <a:pt x="213" y="39"/>
                    </a:cubicBezTo>
                    <a:cubicBezTo>
                      <a:pt x="213" y="39"/>
                      <a:pt x="213" y="39"/>
                      <a:pt x="213" y="39"/>
                    </a:cubicBezTo>
                    <a:cubicBezTo>
                      <a:pt x="213" y="39"/>
                      <a:pt x="214" y="39"/>
                      <a:pt x="214" y="39"/>
                    </a:cubicBezTo>
                    <a:cubicBezTo>
                      <a:pt x="214" y="39"/>
                      <a:pt x="214" y="39"/>
                      <a:pt x="214" y="39"/>
                    </a:cubicBezTo>
                    <a:cubicBezTo>
                      <a:pt x="215" y="40"/>
                      <a:pt x="216" y="41"/>
                      <a:pt x="217" y="40"/>
                    </a:cubicBezTo>
                    <a:cubicBezTo>
                      <a:pt x="217" y="40"/>
                      <a:pt x="217" y="41"/>
                      <a:pt x="217" y="41"/>
                    </a:cubicBezTo>
                    <a:cubicBezTo>
                      <a:pt x="218" y="40"/>
                      <a:pt x="219" y="41"/>
                      <a:pt x="220" y="41"/>
                    </a:cubicBezTo>
                    <a:cubicBezTo>
                      <a:pt x="220" y="47"/>
                      <a:pt x="220" y="47"/>
                      <a:pt x="220" y="47"/>
                    </a:cubicBezTo>
                    <a:cubicBezTo>
                      <a:pt x="221" y="61"/>
                      <a:pt x="221" y="61"/>
                      <a:pt x="221" y="61"/>
                    </a:cubicBezTo>
                    <a:cubicBezTo>
                      <a:pt x="222" y="71"/>
                      <a:pt x="223" y="81"/>
                      <a:pt x="223" y="91"/>
                    </a:cubicBezTo>
                    <a:cubicBezTo>
                      <a:pt x="224" y="95"/>
                      <a:pt x="223" y="99"/>
                      <a:pt x="224" y="102"/>
                    </a:cubicBezTo>
                    <a:cubicBezTo>
                      <a:pt x="223" y="102"/>
                      <a:pt x="223" y="102"/>
                      <a:pt x="223" y="102"/>
                    </a:cubicBezTo>
                    <a:cubicBezTo>
                      <a:pt x="224" y="105"/>
                      <a:pt x="223" y="106"/>
                      <a:pt x="222" y="110"/>
                    </a:cubicBezTo>
                    <a:cubicBezTo>
                      <a:pt x="223" y="110"/>
                      <a:pt x="222" y="111"/>
                      <a:pt x="223" y="111"/>
                    </a:cubicBezTo>
                    <a:cubicBezTo>
                      <a:pt x="223" y="112"/>
                      <a:pt x="221" y="113"/>
                      <a:pt x="221" y="115"/>
                    </a:cubicBezTo>
                    <a:cubicBezTo>
                      <a:pt x="221" y="115"/>
                      <a:pt x="222" y="115"/>
                      <a:pt x="222" y="116"/>
                    </a:cubicBezTo>
                    <a:cubicBezTo>
                      <a:pt x="221" y="121"/>
                      <a:pt x="221" y="115"/>
                      <a:pt x="219" y="121"/>
                    </a:cubicBezTo>
                    <a:cubicBezTo>
                      <a:pt x="219" y="122"/>
                      <a:pt x="218" y="125"/>
                      <a:pt x="217" y="126"/>
                    </a:cubicBezTo>
                    <a:cubicBezTo>
                      <a:pt x="218" y="126"/>
                      <a:pt x="217" y="127"/>
                      <a:pt x="217" y="128"/>
                    </a:cubicBezTo>
                    <a:cubicBezTo>
                      <a:pt x="214" y="128"/>
                      <a:pt x="214" y="128"/>
                      <a:pt x="214" y="128"/>
                    </a:cubicBezTo>
                    <a:cubicBezTo>
                      <a:pt x="210" y="130"/>
                      <a:pt x="206" y="131"/>
                      <a:pt x="201" y="132"/>
                    </a:cubicBezTo>
                    <a:cubicBezTo>
                      <a:pt x="202" y="132"/>
                      <a:pt x="202" y="133"/>
                      <a:pt x="201" y="133"/>
                    </a:cubicBezTo>
                    <a:cubicBezTo>
                      <a:pt x="200" y="132"/>
                      <a:pt x="199" y="134"/>
                      <a:pt x="197" y="134"/>
                    </a:cubicBezTo>
                    <a:cubicBezTo>
                      <a:pt x="197" y="134"/>
                      <a:pt x="198" y="134"/>
                      <a:pt x="198" y="133"/>
                    </a:cubicBezTo>
                    <a:cubicBezTo>
                      <a:pt x="194" y="134"/>
                      <a:pt x="191" y="135"/>
                      <a:pt x="187" y="136"/>
                    </a:cubicBezTo>
                    <a:cubicBezTo>
                      <a:pt x="184" y="137"/>
                      <a:pt x="180" y="137"/>
                      <a:pt x="178" y="138"/>
                    </a:cubicBezTo>
                    <a:cubicBezTo>
                      <a:pt x="178" y="138"/>
                      <a:pt x="176" y="138"/>
                      <a:pt x="175" y="138"/>
                    </a:cubicBezTo>
                    <a:cubicBezTo>
                      <a:pt x="173" y="140"/>
                      <a:pt x="168" y="139"/>
                      <a:pt x="165" y="140"/>
                    </a:cubicBezTo>
                    <a:cubicBezTo>
                      <a:pt x="165" y="140"/>
                      <a:pt x="165" y="140"/>
                      <a:pt x="165" y="140"/>
                    </a:cubicBezTo>
                    <a:cubicBezTo>
                      <a:pt x="156" y="142"/>
                      <a:pt x="145" y="143"/>
                      <a:pt x="135" y="144"/>
                    </a:cubicBezTo>
                    <a:cubicBezTo>
                      <a:pt x="130" y="145"/>
                      <a:pt x="123" y="144"/>
                      <a:pt x="117" y="144"/>
                    </a:cubicBezTo>
                    <a:cubicBezTo>
                      <a:pt x="116" y="144"/>
                      <a:pt x="117" y="145"/>
                      <a:pt x="116" y="145"/>
                    </a:cubicBezTo>
                    <a:cubicBezTo>
                      <a:pt x="114" y="145"/>
                      <a:pt x="116" y="144"/>
                      <a:pt x="115" y="144"/>
                    </a:cubicBezTo>
                    <a:cubicBezTo>
                      <a:pt x="112" y="145"/>
                      <a:pt x="108" y="144"/>
                      <a:pt x="104" y="144"/>
                    </a:cubicBezTo>
                    <a:cubicBezTo>
                      <a:pt x="104" y="144"/>
                      <a:pt x="103" y="144"/>
                      <a:pt x="103" y="145"/>
                    </a:cubicBezTo>
                    <a:cubicBezTo>
                      <a:pt x="99" y="144"/>
                      <a:pt x="93" y="145"/>
                      <a:pt x="89" y="144"/>
                    </a:cubicBezTo>
                    <a:cubicBezTo>
                      <a:pt x="90" y="145"/>
                      <a:pt x="86" y="144"/>
                      <a:pt x="84" y="144"/>
                    </a:cubicBezTo>
                    <a:cubicBezTo>
                      <a:pt x="83" y="144"/>
                      <a:pt x="83" y="144"/>
                      <a:pt x="84" y="143"/>
                    </a:cubicBezTo>
                    <a:cubicBezTo>
                      <a:pt x="80" y="143"/>
                      <a:pt x="79" y="143"/>
                      <a:pt x="75" y="143"/>
                    </a:cubicBezTo>
                    <a:cubicBezTo>
                      <a:pt x="73" y="143"/>
                      <a:pt x="72" y="143"/>
                      <a:pt x="70" y="143"/>
                    </a:cubicBezTo>
                    <a:cubicBezTo>
                      <a:pt x="69" y="142"/>
                      <a:pt x="66" y="142"/>
                      <a:pt x="64" y="141"/>
                    </a:cubicBezTo>
                    <a:cubicBezTo>
                      <a:pt x="64" y="142"/>
                      <a:pt x="61" y="142"/>
                      <a:pt x="59" y="142"/>
                    </a:cubicBezTo>
                    <a:cubicBezTo>
                      <a:pt x="60" y="141"/>
                      <a:pt x="60" y="141"/>
                      <a:pt x="60" y="141"/>
                    </a:cubicBezTo>
                    <a:cubicBezTo>
                      <a:pt x="53" y="140"/>
                      <a:pt x="44" y="138"/>
                      <a:pt x="36" y="137"/>
                    </a:cubicBezTo>
                    <a:cubicBezTo>
                      <a:pt x="35" y="137"/>
                      <a:pt x="35" y="137"/>
                      <a:pt x="35" y="137"/>
                    </a:cubicBezTo>
                    <a:cubicBezTo>
                      <a:pt x="27" y="136"/>
                      <a:pt x="19" y="133"/>
                      <a:pt x="11" y="132"/>
                    </a:cubicBezTo>
                    <a:cubicBezTo>
                      <a:pt x="11" y="133"/>
                      <a:pt x="11" y="133"/>
                      <a:pt x="10" y="132"/>
                    </a:cubicBezTo>
                    <a:cubicBezTo>
                      <a:pt x="11" y="132"/>
                      <a:pt x="11" y="131"/>
                      <a:pt x="11" y="131"/>
                    </a:cubicBezTo>
                    <a:cubicBezTo>
                      <a:pt x="11" y="128"/>
                      <a:pt x="11" y="127"/>
                      <a:pt x="11" y="125"/>
                    </a:cubicBezTo>
                    <a:cubicBezTo>
                      <a:pt x="12" y="124"/>
                      <a:pt x="12" y="123"/>
                      <a:pt x="12" y="123"/>
                    </a:cubicBezTo>
                    <a:cubicBezTo>
                      <a:pt x="14" y="119"/>
                      <a:pt x="15" y="116"/>
                      <a:pt x="15" y="113"/>
                    </a:cubicBezTo>
                    <a:cubicBezTo>
                      <a:pt x="15" y="113"/>
                      <a:pt x="15" y="113"/>
                      <a:pt x="15" y="113"/>
                    </a:cubicBezTo>
                    <a:cubicBezTo>
                      <a:pt x="16" y="110"/>
                      <a:pt x="16" y="106"/>
                      <a:pt x="17" y="102"/>
                    </a:cubicBezTo>
                    <a:cubicBezTo>
                      <a:pt x="16" y="101"/>
                      <a:pt x="17" y="98"/>
                      <a:pt x="16" y="100"/>
                    </a:cubicBezTo>
                    <a:cubicBezTo>
                      <a:pt x="16" y="98"/>
                      <a:pt x="17" y="99"/>
                      <a:pt x="17" y="97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8" y="91"/>
                      <a:pt x="19" y="85"/>
                      <a:pt x="19" y="78"/>
                    </a:cubicBezTo>
                    <a:cubicBezTo>
                      <a:pt x="20" y="76"/>
                      <a:pt x="19" y="71"/>
                      <a:pt x="20" y="67"/>
                    </a:cubicBezTo>
                    <a:cubicBezTo>
                      <a:pt x="20" y="65"/>
                      <a:pt x="20" y="61"/>
                      <a:pt x="19" y="59"/>
                    </a:cubicBezTo>
                    <a:cubicBezTo>
                      <a:pt x="20" y="59"/>
                      <a:pt x="20" y="59"/>
                      <a:pt x="20" y="59"/>
                    </a:cubicBezTo>
                    <a:cubicBezTo>
                      <a:pt x="20" y="56"/>
                      <a:pt x="20" y="51"/>
                      <a:pt x="20" y="47"/>
                    </a:cubicBezTo>
                    <a:cubicBezTo>
                      <a:pt x="20" y="45"/>
                      <a:pt x="19" y="45"/>
                      <a:pt x="19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19" y="41"/>
                      <a:pt x="18" y="40"/>
                      <a:pt x="17" y="39"/>
                    </a:cubicBezTo>
                    <a:cubicBezTo>
                      <a:pt x="17" y="38"/>
                      <a:pt x="17" y="38"/>
                      <a:pt x="17" y="36"/>
                    </a:cubicBezTo>
                    <a:cubicBezTo>
                      <a:pt x="18" y="38"/>
                      <a:pt x="18" y="39"/>
                      <a:pt x="19" y="40"/>
                    </a:cubicBezTo>
                    <a:cubicBezTo>
                      <a:pt x="19" y="37"/>
                      <a:pt x="18" y="35"/>
                      <a:pt x="18" y="33"/>
                    </a:cubicBezTo>
                    <a:cubicBezTo>
                      <a:pt x="18" y="31"/>
                      <a:pt x="18" y="29"/>
                      <a:pt x="17" y="29"/>
                    </a:cubicBezTo>
                    <a:cubicBezTo>
                      <a:pt x="17" y="30"/>
                      <a:pt x="17" y="28"/>
                      <a:pt x="18" y="29"/>
                    </a:cubicBezTo>
                    <a:cubicBezTo>
                      <a:pt x="17" y="27"/>
                      <a:pt x="17" y="26"/>
                      <a:pt x="17" y="25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6" y="26"/>
                      <a:pt x="16" y="24"/>
                      <a:pt x="15" y="25"/>
                    </a:cubicBezTo>
                    <a:cubicBezTo>
                      <a:pt x="16" y="25"/>
                      <a:pt x="16" y="25"/>
                      <a:pt x="16" y="26"/>
                    </a:cubicBezTo>
                    <a:cubicBezTo>
                      <a:pt x="15" y="26"/>
                      <a:pt x="15" y="23"/>
                      <a:pt x="15" y="23"/>
                    </a:cubicBezTo>
                    <a:cubicBezTo>
                      <a:pt x="16" y="22"/>
                      <a:pt x="16" y="24"/>
                      <a:pt x="16" y="23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20"/>
                      <a:pt x="15" y="21"/>
                      <a:pt x="14" y="21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5" y="25"/>
                      <a:pt x="15" y="27"/>
                      <a:pt x="16" y="30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31"/>
                      <a:pt x="17" y="33"/>
                      <a:pt x="17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5"/>
                      <a:pt x="16" y="35"/>
                      <a:pt x="16" y="36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7" y="36"/>
                      <a:pt x="16" y="4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43"/>
                      <a:pt x="17" y="40"/>
                      <a:pt x="17" y="41"/>
                    </a:cubicBezTo>
                    <a:cubicBezTo>
                      <a:pt x="17" y="43"/>
                      <a:pt x="16" y="42"/>
                      <a:pt x="16" y="44"/>
                    </a:cubicBezTo>
                    <a:cubicBezTo>
                      <a:pt x="16" y="46"/>
                      <a:pt x="17" y="51"/>
                      <a:pt x="16" y="54"/>
                    </a:cubicBezTo>
                    <a:cubicBezTo>
                      <a:pt x="16" y="56"/>
                      <a:pt x="17" y="59"/>
                      <a:pt x="17" y="61"/>
                    </a:cubicBezTo>
                    <a:cubicBezTo>
                      <a:pt x="17" y="63"/>
                      <a:pt x="16" y="61"/>
                      <a:pt x="16" y="63"/>
                    </a:cubicBezTo>
                    <a:cubicBezTo>
                      <a:pt x="16" y="63"/>
                      <a:pt x="16" y="63"/>
                      <a:pt x="16" y="63"/>
                    </a:cubicBezTo>
                    <a:cubicBezTo>
                      <a:pt x="16" y="63"/>
                      <a:pt x="15" y="67"/>
                      <a:pt x="16" y="65"/>
                    </a:cubicBezTo>
                    <a:cubicBezTo>
                      <a:pt x="16" y="68"/>
                      <a:pt x="16" y="72"/>
                      <a:pt x="16" y="75"/>
                    </a:cubicBezTo>
                    <a:cubicBezTo>
                      <a:pt x="16" y="74"/>
                      <a:pt x="15" y="74"/>
                      <a:pt x="15" y="75"/>
                    </a:cubicBezTo>
                    <a:cubicBezTo>
                      <a:pt x="15" y="76"/>
                      <a:pt x="15" y="79"/>
                      <a:pt x="15" y="82"/>
                    </a:cubicBezTo>
                    <a:cubicBezTo>
                      <a:pt x="16" y="82"/>
                      <a:pt x="16" y="81"/>
                      <a:pt x="16" y="81"/>
                    </a:cubicBezTo>
                    <a:cubicBezTo>
                      <a:pt x="16" y="81"/>
                      <a:pt x="17" y="82"/>
                      <a:pt x="16" y="83"/>
                    </a:cubicBezTo>
                    <a:cubicBezTo>
                      <a:pt x="16" y="83"/>
                      <a:pt x="15" y="83"/>
                      <a:pt x="15" y="85"/>
                    </a:cubicBezTo>
                    <a:cubicBezTo>
                      <a:pt x="14" y="85"/>
                      <a:pt x="15" y="81"/>
                      <a:pt x="14" y="82"/>
                    </a:cubicBezTo>
                    <a:cubicBezTo>
                      <a:pt x="13" y="81"/>
                      <a:pt x="14" y="77"/>
                      <a:pt x="14" y="76"/>
                    </a:cubicBezTo>
                    <a:cubicBezTo>
                      <a:pt x="14" y="74"/>
                      <a:pt x="14" y="77"/>
                      <a:pt x="13" y="77"/>
                    </a:cubicBezTo>
                    <a:cubicBezTo>
                      <a:pt x="13" y="79"/>
                      <a:pt x="13" y="80"/>
                      <a:pt x="13" y="83"/>
                    </a:cubicBezTo>
                    <a:cubicBezTo>
                      <a:pt x="14" y="83"/>
                      <a:pt x="14" y="82"/>
                      <a:pt x="14" y="83"/>
                    </a:cubicBezTo>
                    <a:cubicBezTo>
                      <a:pt x="15" y="86"/>
                      <a:pt x="13" y="87"/>
                      <a:pt x="13" y="87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13" y="88"/>
                      <a:pt x="13" y="88"/>
                      <a:pt x="13" y="90"/>
                    </a:cubicBezTo>
                    <a:cubicBezTo>
                      <a:pt x="12" y="91"/>
                      <a:pt x="13" y="87"/>
                      <a:pt x="12" y="87"/>
                    </a:cubicBezTo>
                    <a:cubicBezTo>
                      <a:pt x="11" y="88"/>
                      <a:pt x="11" y="88"/>
                      <a:pt x="11" y="88"/>
                    </a:cubicBezTo>
                    <a:cubicBezTo>
                      <a:pt x="11" y="91"/>
                      <a:pt x="12" y="89"/>
                      <a:pt x="12" y="92"/>
                    </a:cubicBezTo>
                    <a:cubicBezTo>
                      <a:pt x="11" y="91"/>
                      <a:pt x="11" y="91"/>
                      <a:pt x="11" y="91"/>
                    </a:cubicBezTo>
                    <a:cubicBezTo>
                      <a:pt x="11" y="93"/>
                      <a:pt x="11" y="93"/>
                      <a:pt x="11" y="93"/>
                    </a:cubicBezTo>
                    <a:cubicBezTo>
                      <a:pt x="12" y="93"/>
                      <a:pt x="12" y="93"/>
                      <a:pt x="12" y="91"/>
                    </a:cubicBezTo>
                    <a:cubicBezTo>
                      <a:pt x="13" y="92"/>
                      <a:pt x="12" y="93"/>
                      <a:pt x="12" y="95"/>
                    </a:cubicBezTo>
                    <a:cubicBezTo>
                      <a:pt x="13" y="96"/>
                      <a:pt x="12" y="94"/>
                      <a:pt x="13" y="94"/>
                    </a:cubicBezTo>
                    <a:cubicBezTo>
                      <a:pt x="14" y="94"/>
                      <a:pt x="13" y="96"/>
                      <a:pt x="13" y="97"/>
                    </a:cubicBezTo>
                    <a:cubicBezTo>
                      <a:pt x="13" y="99"/>
                      <a:pt x="12" y="98"/>
                      <a:pt x="12" y="99"/>
                    </a:cubicBezTo>
                    <a:cubicBezTo>
                      <a:pt x="12" y="98"/>
                      <a:pt x="12" y="97"/>
                      <a:pt x="12" y="97"/>
                    </a:cubicBezTo>
                    <a:cubicBezTo>
                      <a:pt x="12" y="94"/>
                      <a:pt x="11" y="98"/>
                      <a:pt x="11" y="96"/>
                    </a:cubicBezTo>
                    <a:cubicBezTo>
                      <a:pt x="10" y="98"/>
                      <a:pt x="11" y="98"/>
                      <a:pt x="11" y="99"/>
                    </a:cubicBezTo>
                    <a:cubicBezTo>
                      <a:pt x="11" y="99"/>
                      <a:pt x="11" y="100"/>
                      <a:pt x="12" y="99"/>
                    </a:cubicBezTo>
                    <a:cubicBezTo>
                      <a:pt x="13" y="103"/>
                      <a:pt x="10" y="101"/>
                      <a:pt x="10" y="104"/>
                    </a:cubicBezTo>
                    <a:cubicBezTo>
                      <a:pt x="11" y="104"/>
                      <a:pt x="11" y="109"/>
                      <a:pt x="12" y="107"/>
                    </a:cubicBezTo>
                    <a:cubicBezTo>
                      <a:pt x="12" y="108"/>
                      <a:pt x="12" y="109"/>
                      <a:pt x="12" y="110"/>
                    </a:cubicBezTo>
                    <a:cubicBezTo>
                      <a:pt x="11" y="108"/>
                      <a:pt x="11" y="111"/>
                      <a:pt x="11" y="109"/>
                    </a:cubicBezTo>
                    <a:cubicBezTo>
                      <a:pt x="10" y="110"/>
                      <a:pt x="10" y="110"/>
                      <a:pt x="10" y="110"/>
                    </a:cubicBezTo>
                    <a:cubicBezTo>
                      <a:pt x="10" y="108"/>
                      <a:pt x="10" y="108"/>
                      <a:pt x="10" y="108"/>
                    </a:cubicBezTo>
                    <a:cubicBezTo>
                      <a:pt x="9" y="110"/>
                      <a:pt x="8" y="112"/>
                      <a:pt x="8" y="112"/>
                    </a:cubicBezTo>
                    <a:cubicBezTo>
                      <a:pt x="8" y="114"/>
                      <a:pt x="9" y="112"/>
                      <a:pt x="8" y="114"/>
                    </a:cubicBezTo>
                    <a:cubicBezTo>
                      <a:pt x="8" y="113"/>
                      <a:pt x="8" y="114"/>
                      <a:pt x="7" y="115"/>
                    </a:cubicBezTo>
                    <a:cubicBezTo>
                      <a:pt x="8" y="113"/>
                      <a:pt x="8" y="115"/>
                      <a:pt x="8" y="116"/>
                    </a:cubicBezTo>
                    <a:cubicBezTo>
                      <a:pt x="8" y="118"/>
                      <a:pt x="7" y="119"/>
                      <a:pt x="7" y="119"/>
                    </a:cubicBezTo>
                    <a:cubicBezTo>
                      <a:pt x="7" y="117"/>
                      <a:pt x="7" y="117"/>
                      <a:pt x="7" y="117"/>
                    </a:cubicBezTo>
                    <a:cubicBezTo>
                      <a:pt x="7" y="119"/>
                      <a:pt x="6" y="118"/>
                      <a:pt x="6" y="119"/>
                    </a:cubicBezTo>
                    <a:cubicBezTo>
                      <a:pt x="6" y="120"/>
                      <a:pt x="7" y="121"/>
                      <a:pt x="7" y="121"/>
                    </a:cubicBezTo>
                    <a:cubicBezTo>
                      <a:pt x="7" y="122"/>
                      <a:pt x="6" y="123"/>
                      <a:pt x="6" y="123"/>
                    </a:cubicBezTo>
                    <a:cubicBezTo>
                      <a:pt x="6" y="121"/>
                      <a:pt x="6" y="121"/>
                      <a:pt x="6" y="121"/>
                    </a:cubicBezTo>
                    <a:cubicBezTo>
                      <a:pt x="6" y="124"/>
                      <a:pt x="5" y="122"/>
                      <a:pt x="5" y="124"/>
                    </a:cubicBezTo>
                    <a:cubicBezTo>
                      <a:pt x="5" y="125"/>
                      <a:pt x="5" y="125"/>
                      <a:pt x="5" y="125"/>
                    </a:cubicBezTo>
                    <a:cubicBezTo>
                      <a:pt x="5" y="125"/>
                      <a:pt x="5" y="125"/>
                      <a:pt x="5" y="125"/>
                    </a:cubicBezTo>
                    <a:cubicBezTo>
                      <a:pt x="5" y="125"/>
                      <a:pt x="4" y="127"/>
                      <a:pt x="4" y="127"/>
                    </a:cubicBezTo>
                    <a:cubicBezTo>
                      <a:pt x="4" y="127"/>
                      <a:pt x="4" y="127"/>
                      <a:pt x="4" y="127"/>
                    </a:cubicBezTo>
                    <a:cubicBezTo>
                      <a:pt x="4" y="128"/>
                      <a:pt x="4" y="130"/>
                      <a:pt x="3" y="131"/>
                    </a:cubicBezTo>
                    <a:cubicBezTo>
                      <a:pt x="4" y="130"/>
                      <a:pt x="4" y="130"/>
                      <a:pt x="5" y="128"/>
                    </a:cubicBezTo>
                    <a:cubicBezTo>
                      <a:pt x="5" y="127"/>
                      <a:pt x="5" y="130"/>
                      <a:pt x="5" y="130"/>
                    </a:cubicBezTo>
                    <a:cubicBezTo>
                      <a:pt x="5" y="131"/>
                      <a:pt x="0" y="129"/>
                      <a:pt x="7" y="137"/>
                    </a:cubicBezTo>
                    <a:cubicBezTo>
                      <a:pt x="9" y="138"/>
                      <a:pt x="9" y="138"/>
                      <a:pt x="9" y="138"/>
                    </a:cubicBezTo>
                    <a:cubicBezTo>
                      <a:pt x="9" y="138"/>
                      <a:pt x="9" y="138"/>
                      <a:pt x="9" y="138"/>
                    </a:cubicBezTo>
                    <a:cubicBezTo>
                      <a:pt x="10" y="139"/>
                      <a:pt x="12" y="138"/>
                      <a:pt x="13" y="139"/>
                    </a:cubicBezTo>
                    <a:cubicBezTo>
                      <a:pt x="12" y="139"/>
                      <a:pt x="12" y="140"/>
                      <a:pt x="13" y="140"/>
                    </a:cubicBezTo>
                    <a:cubicBezTo>
                      <a:pt x="12" y="139"/>
                      <a:pt x="16" y="139"/>
                      <a:pt x="15" y="139"/>
                    </a:cubicBezTo>
                    <a:cubicBezTo>
                      <a:pt x="18" y="139"/>
                      <a:pt x="15" y="140"/>
                      <a:pt x="15" y="140"/>
                    </a:cubicBezTo>
                    <a:cubicBezTo>
                      <a:pt x="17" y="140"/>
                      <a:pt x="18" y="141"/>
                      <a:pt x="19" y="141"/>
                    </a:cubicBezTo>
                    <a:cubicBezTo>
                      <a:pt x="17" y="140"/>
                      <a:pt x="19" y="140"/>
                      <a:pt x="20" y="140"/>
                    </a:cubicBezTo>
                    <a:cubicBezTo>
                      <a:pt x="22" y="141"/>
                      <a:pt x="19" y="140"/>
                      <a:pt x="21" y="141"/>
                    </a:cubicBezTo>
                    <a:cubicBezTo>
                      <a:pt x="22" y="141"/>
                      <a:pt x="23" y="141"/>
                      <a:pt x="22" y="140"/>
                    </a:cubicBezTo>
                    <a:cubicBezTo>
                      <a:pt x="23" y="141"/>
                      <a:pt x="25" y="140"/>
                      <a:pt x="26" y="141"/>
                    </a:cubicBezTo>
                    <a:cubicBezTo>
                      <a:pt x="26" y="142"/>
                      <a:pt x="23" y="141"/>
                      <a:pt x="24" y="141"/>
                    </a:cubicBezTo>
                    <a:cubicBezTo>
                      <a:pt x="27" y="142"/>
                      <a:pt x="26" y="140"/>
                      <a:pt x="29" y="141"/>
                    </a:cubicBezTo>
                    <a:cubicBezTo>
                      <a:pt x="27" y="140"/>
                      <a:pt x="29" y="139"/>
                      <a:pt x="30" y="139"/>
                    </a:cubicBezTo>
                    <a:cubicBezTo>
                      <a:pt x="33" y="140"/>
                      <a:pt x="29" y="139"/>
                      <a:pt x="30" y="140"/>
                    </a:cubicBezTo>
                    <a:cubicBezTo>
                      <a:pt x="31" y="140"/>
                      <a:pt x="31" y="140"/>
                      <a:pt x="31" y="140"/>
                    </a:cubicBezTo>
                    <a:cubicBezTo>
                      <a:pt x="33" y="142"/>
                      <a:pt x="27" y="141"/>
                      <a:pt x="29" y="142"/>
                    </a:cubicBezTo>
                    <a:cubicBezTo>
                      <a:pt x="30" y="142"/>
                      <a:pt x="30" y="142"/>
                      <a:pt x="30" y="142"/>
                    </a:cubicBezTo>
                    <a:cubicBezTo>
                      <a:pt x="30" y="143"/>
                      <a:pt x="29" y="143"/>
                      <a:pt x="30" y="143"/>
                    </a:cubicBezTo>
                    <a:cubicBezTo>
                      <a:pt x="30" y="143"/>
                      <a:pt x="33" y="144"/>
                      <a:pt x="33" y="144"/>
                    </a:cubicBezTo>
                    <a:cubicBezTo>
                      <a:pt x="34" y="143"/>
                      <a:pt x="32" y="144"/>
                      <a:pt x="32" y="143"/>
                    </a:cubicBezTo>
                    <a:cubicBezTo>
                      <a:pt x="34" y="143"/>
                      <a:pt x="35" y="143"/>
                      <a:pt x="37" y="144"/>
                    </a:cubicBezTo>
                    <a:cubicBezTo>
                      <a:pt x="36" y="144"/>
                      <a:pt x="37" y="144"/>
                      <a:pt x="37" y="145"/>
                    </a:cubicBezTo>
                    <a:cubicBezTo>
                      <a:pt x="38" y="145"/>
                      <a:pt x="37" y="144"/>
                      <a:pt x="39" y="145"/>
                    </a:cubicBezTo>
                    <a:cubicBezTo>
                      <a:pt x="38" y="145"/>
                      <a:pt x="38" y="145"/>
                      <a:pt x="38" y="145"/>
                    </a:cubicBezTo>
                    <a:cubicBezTo>
                      <a:pt x="44" y="146"/>
                      <a:pt x="52" y="147"/>
                      <a:pt x="57" y="147"/>
                    </a:cubicBezTo>
                    <a:cubicBezTo>
                      <a:pt x="58" y="147"/>
                      <a:pt x="60" y="148"/>
                      <a:pt x="63" y="149"/>
                    </a:cubicBezTo>
                    <a:cubicBezTo>
                      <a:pt x="62" y="148"/>
                      <a:pt x="63" y="148"/>
                      <a:pt x="64" y="148"/>
                    </a:cubicBezTo>
                    <a:cubicBezTo>
                      <a:pt x="65" y="149"/>
                      <a:pt x="65" y="149"/>
                      <a:pt x="65" y="149"/>
                    </a:cubicBezTo>
                    <a:cubicBezTo>
                      <a:pt x="67" y="150"/>
                      <a:pt x="69" y="149"/>
                      <a:pt x="71" y="149"/>
                    </a:cubicBezTo>
                    <a:cubicBezTo>
                      <a:pt x="71" y="150"/>
                      <a:pt x="71" y="150"/>
                      <a:pt x="71" y="150"/>
                    </a:cubicBezTo>
                    <a:cubicBezTo>
                      <a:pt x="73" y="150"/>
                      <a:pt x="73" y="149"/>
                      <a:pt x="73" y="149"/>
                    </a:cubicBezTo>
                    <a:cubicBezTo>
                      <a:pt x="74" y="150"/>
                      <a:pt x="74" y="150"/>
                      <a:pt x="74" y="150"/>
                    </a:cubicBezTo>
                    <a:cubicBezTo>
                      <a:pt x="75" y="149"/>
                      <a:pt x="75" y="149"/>
                      <a:pt x="75" y="149"/>
                    </a:cubicBezTo>
                    <a:cubicBezTo>
                      <a:pt x="76" y="149"/>
                      <a:pt x="78" y="149"/>
                      <a:pt x="78" y="150"/>
                    </a:cubicBezTo>
                    <a:cubicBezTo>
                      <a:pt x="79" y="150"/>
                      <a:pt x="79" y="150"/>
                      <a:pt x="78" y="150"/>
                    </a:cubicBezTo>
                    <a:cubicBezTo>
                      <a:pt x="80" y="150"/>
                      <a:pt x="84" y="151"/>
                      <a:pt x="87" y="151"/>
                    </a:cubicBezTo>
                    <a:cubicBezTo>
                      <a:pt x="86" y="150"/>
                      <a:pt x="86" y="150"/>
                      <a:pt x="86" y="150"/>
                    </a:cubicBezTo>
                    <a:cubicBezTo>
                      <a:pt x="86" y="149"/>
                      <a:pt x="86" y="150"/>
                      <a:pt x="88" y="149"/>
                    </a:cubicBezTo>
                    <a:cubicBezTo>
                      <a:pt x="88" y="150"/>
                      <a:pt x="89" y="150"/>
                      <a:pt x="88" y="150"/>
                    </a:cubicBezTo>
                    <a:cubicBezTo>
                      <a:pt x="91" y="152"/>
                      <a:pt x="96" y="151"/>
                      <a:pt x="101" y="152"/>
                    </a:cubicBezTo>
                    <a:cubicBezTo>
                      <a:pt x="102" y="152"/>
                      <a:pt x="102" y="151"/>
                      <a:pt x="102" y="151"/>
                    </a:cubicBezTo>
                    <a:cubicBezTo>
                      <a:pt x="105" y="152"/>
                      <a:pt x="109" y="151"/>
                      <a:pt x="112" y="152"/>
                    </a:cubicBezTo>
                    <a:cubicBezTo>
                      <a:pt x="111" y="151"/>
                      <a:pt x="112" y="150"/>
                      <a:pt x="114" y="150"/>
                    </a:cubicBezTo>
                    <a:cubicBezTo>
                      <a:pt x="116" y="150"/>
                      <a:pt x="115" y="151"/>
                      <a:pt x="117" y="152"/>
                    </a:cubicBezTo>
                    <a:cubicBezTo>
                      <a:pt x="118" y="151"/>
                      <a:pt x="119" y="151"/>
                      <a:pt x="120" y="151"/>
                    </a:cubicBezTo>
                    <a:cubicBezTo>
                      <a:pt x="120" y="151"/>
                      <a:pt x="120" y="151"/>
                      <a:pt x="120" y="151"/>
                    </a:cubicBezTo>
                    <a:cubicBezTo>
                      <a:pt x="121" y="151"/>
                      <a:pt x="123" y="151"/>
                      <a:pt x="124" y="151"/>
                    </a:cubicBezTo>
                    <a:cubicBezTo>
                      <a:pt x="124" y="151"/>
                      <a:pt x="124" y="151"/>
                      <a:pt x="124" y="151"/>
                    </a:cubicBezTo>
                    <a:cubicBezTo>
                      <a:pt x="125" y="151"/>
                      <a:pt x="126" y="152"/>
                      <a:pt x="127" y="151"/>
                    </a:cubicBezTo>
                    <a:cubicBezTo>
                      <a:pt x="128" y="151"/>
                      <a:pt x="130" y="151"/>
                      <a:pt x="131" y="150"/>
                    </a:cubicBezTo>
                    <a:cubicBezTo>
                      <a:pt x="131" y="150"/>
                      <a:pt x="131" y="150"/>
                      <a:pt x="131" y="151"/>
                    </a:cubicBezTo>
                    <a:cubicBezTo>
                      <a:pt x="131" y="150"/>
                      <a:pt x="131" y="150"/>
                      <a:pt x="131" y="150"/>
                    </a:cubicBezTo>
                    <a:cubicBezTo>
                      <a:pt x="133" y="150"/>
                      <a:pt x="133" y="150"/>
                      <a:pt x="133" y="150"/>
                    </a:cubicBezTo>
                    <a:cubicBezTo>
                      <a:pt x="133" y="150"/>
                      <a:pt x="133" y="151"/>
                      <a:pt x="132" y="151"/>
                    </a:cubicBezTo>
                    <a:cubicBezTo>
                      <a:pt x="135" y="151"/>
                      <a:pt x="133" y="150"/>
                      <a:pt x="134" y="150"/>
                    </a:cubicBezTo>
                    <a:cubicBezTo>
                      <a:pt x="136" y="149"/>
                      <a:pt x="136" y="150"/>
                      <a:pt x="137" y="150"/>
                    </a:cubicBezTo>
                    <a:cubicBezTo>
                      <a:pt x="136" y="150"/>
                      <a:pt x="135" y="150"/>
                      <a:pt x="135" y="150"/>
                    </a:cubicBezTo>
                    <a:cubicBezTo>
                      <a:pt x="134" y="151"/>
                      <a:pt x="136" y="150"/>
                      <a:pt x="136" y="151"/>
                    </a:cubicBezTo>
                    <a:cubicBezTo>
                      <a:pt x="136" y="151"/>
                      <a:pt x="136" y="150"/>
                      <a:pt x="138" y="150"/>
                    </a:cubicBezTo>
                    <a:cubicBezTo>
                      <a:pt x="139" y="150"/>
                      <a:pt x="141" y="150"/>
                      <a:pt x="141" y="150"/>
                    </a:cubicBezTo>
                    <a:cubicBezTo>
                      <a:pt x="142" y="150"/>
                      <a:pt x="143" y="150"/>
                      <a:pt x="143" y="150"/>
                    </a:cubicBezTo>
                    <a:cubicBezTo>
                      <a:pt x="143" y="149"/>
                      <a:pt x="141" y="149"/>
                      <a:pt x="141" y="149"/>
                    </a:cubicBezTo>
                    <a:cubicBezTo>
                      <a:pt x="142" y="149"/>
                      <a:pt x="143" y="149"/>
                      <a:pt x="143" y="149"/>
                    </a:cubicBezTo>
                    <a:cubicBezTo>
                      <a:pt x="143" y="149"/>
                      <a:pt x="143" y="149"/>
                      <a:pt x="143" y="149"/>
                    </a:cubicBezTo>
                    <a:cubicBezTo>
                      <a:pt x="143" y="149"/>
                      <a:pt x="146" y="149"/>
                      <a:pt x="144" y="148"/>
                    </a:cubicBezTo>
                    <a:cubicBezTo>
                      <a:pt x="146" y="149"/>
                      <a:pt x="146" y="149"/>
                      <a:pt x="146" y="149"/>
                    </a:cubicBezTo>
                    <a:cubicBezTo>
                      <a:pt x="147" y="149"/>
                      <a:pt x="148" y="149"/>
                      <a:pt x="149" y="148"/>
                    </a:cubicBezTo>
                    <a:cubicBezTo>
                      <a:pt x="150" y="149"/>
                      <a:pt x="149" y="150"/>
                      <a:pt x="151" y="150"/>
                    </a:cubicBezTo>
                    <a:cubicBezTo>
                      <a:pt x="153" y="149"/>
                      <a:pt x="153" y="149"/>
                      <a:pt x="153" y="149"/>
                    </a:cubicBezTo>
                    <a:cubicBezTo>
                      <a:pt x="154" y="148"/>
                      <a:pt x="154" y="149"/>
                      <a:pt x="154" y="149"/>
                    </a:cubicBezTo>
                    <a:cubicBezTo>
                      <a:pt x="158" y="149"/>
                      <a:pt x="158" y="147"/>
                      <a:pt x="161" y="147"/>
                    </a:cubicBezTo>
                    <a:cubicBezTo>
                      <a:pt x="160" y="148"/>
                      <a:pt x="161" y="148"/>
                      <a:pt x="162" y="148"/>
                    </a:cubicBezTo>
                    <a:cubicBezTo>
                      <a:pt x="162" y="147"/>
                      <a:pt x="162" y="147"/>
                      <a:pt x="163" y="147"/>
                    </a:cubicBezTo>
                    <a:cubicBezTo>
                      <a:pt x="162" y="147"/>
                      <a:pt x="162" y="148"/>
                      <a:pt x="161" y="147"/>
                    </a:cubicBezTo>
                    <a:cubicBezTo>
                      <a:pt x="161" y="147"/>
                      <a:pt x="162" y="147"/>
                      <a:pt x="163" y="147"/>
                    </a:cubicBezTo>
                    <a:cubicBezTo>
                      <a:pt x="166" y="148"/>
                      <a:pt x="171" y="146"/>
                      <a:pt x="176" y="146"/>
                    </a:cubicBezTo>
                    <a:cubicBezTo>
                      <a:pt x="175" y="145"/>
                      <a:pt x="178" y="145"/>
                      <a:pt x="178" y="144"/>
                    </a:cubicBezTo>
                    <a:cubicBezTo>
                      <a:pt x="178" y="145"/>
                      <a:pt x="181" y="144"/>
                      <a:pt x="182" y="144"/>
                    </a:cubicBezTo>
                    <a:cubicBezTo>
                      <a:pt x="181" y="143"/>
                      <a:pt x="181" y="143"/>
                      <a:pt x="181" y="143"/>
                    </a:cubicBezTo>
                    <a:cubicBezTo>
                      <a:pt x="184" y="143"/>
                      <a:pt x="185" y="141"/>
                      <a:pt x="187" y="142"/>
                    </a:cubicBezTo>
                    <a:cubicBezTo>
                      <a:pt x="188" y="142"/>
                      <a:pt x="186" y="142"/>
                      <a:pt x="186" y="143"/>
                    </a:cubicBezTo>
                    <a:cubicBezTo>
                      <a:pt x="188" y="143"/>
                      <a:pt x="191" y="141"/>
                      <a:pt x="193" y="141"/>
                    </a:cubicBezTo>
                    <a:cubicBezTo>
                      <a:pt x="193" y="141"/>
                      <a:pt x="192" y="141"/>
                      <a:pt x="194" y="140"/>
                    </a:cubicBezTo>
                    <a:cubicBezTo>
                      <a:pt x="195" y="140"/>
                      <a:pt x="198" y="140"/>
                      <a:pt x="198" y="140"/>
                    </a:cubicBezTo>
                    <a:cubicBezTo>
                      <a:pt x="199" y="139"/>
                      <a:pt x="199" y="139"/>
                      <a:pt x="200" y="139"/>
                    </a:cubicBezTo>
                    <a:cubicBezTo>
                      <a:pt x="200" y="139"/>
                      <a:pt x="200" y="139"/>
                      <a:pt x="199" y="140"/>
                    </a:cubicBezTo>
                    <a:cubicBezTo>
                      <a:pt x="201" y="139"/>
                      <a:pt x="203" y="138"/>
                      <a:pt x="205" y="138"/>
                    </a:cubicBezTo>
                    <a:cubicBezTo>
                      <a:pt x="206" y="138"/>
                      <a:pt x="209" y="136"/>
                      <a:pt x="211" y="136"/>
                    </a:cubicBezTo>
                    <a:cubicBezTo>
                      <a:pt x="212" y="135"/>
                      <a:pt x="215" y="135"/>
                      <a:pt x="215" y="134"/>
                    </a:cubicBezTo>
                    <a:cubicBezTo>
                      <a:pt x="215" y="134"/>
                      <a:pt x="215" y="134"/>
                      <a:pt x="215" y="134"/>
                    </a:cubicBezTo>
                    <a:cubicBezTo>
                      <a:pt x="216" y="134"/>
                      <a:pt x="217" y="133"/>
                      <a:pt x="218" y="133"/>
                    </a:cubicBezTo>
                    <a:cubicBezTo>
                      <a:pt x="217" y="133"/>
                      <a:pt x="217" y="133"/>
                      <a:pt x="217" y="133"/>
                    </a:cubicBezTo>
                    <a:cubicBezTo>
                      <a:pt x="217" y="135"/>
                      <a:pt x="222" y="132"/>
                      <a:pt x="222" y="131"/>
                    </a:cubicBezTo>
                    <a:cubicBezTo>
                      <a:pt x="221" y="132"/>
                      <a:pt x="223" y="130"/>
                      <a:pt x="222" y="130"/>
                    </a:cubicBezTo>
                    <a:cubicBezTo>
                      <a:pt x="223" y="128"/>
                      <a:pt x="223" y="128"/>
                      <a:pt x="223" y="128"/>
                    </a:cubicBezTo>
                    <a:cubicBezTo>
                      <a:pt x="224" y="126"/>
                      <a:pt x="223" y="128"/>
                      <a:pt x="224" y="126"/>
                    </a:cubicBezTo>
                    <a:cubicBezTo>
                      <a:pt x="224" y="124"/>
                      <a:pt x="225" y="125"/>
                      <a:pt x="224" y="126"/>
                    </a:cubicBezTo>
                    <a:cubicBezTo>
                      <a:pt x="225" y="125"/>
                      <a:pt x="225" y="123"/>
                      <a:pt x="226" y="122"/>
                    </a:cubicBezTo>
                    <a:cubicBezTo>
                      <a:pt x="225" y="123"/>
                      <a:pt x="225" y="123"/>
                      <a:pt x="225" y="122"/>
                    </a:cubicBezTo>
                    <a:cubicBezTo>
                      <a:pt x="225" y="122"/>
                      <a:pt x="226" y="122"/>
                      <a:pt x="226" y="122"/>
                    </a:cubicBezTo>
                    <a:cubicBezTo>
                      <a:pt x="226" y="121"/>
                      <a:pt x="226" y="121"/>
                      <a:pt x="226" y="121"/>
                    </a:cubicBezTo>
                    <a:cubicBezTo>
                      <a:pt x="226" y="121"/>
                      <a:pt x="226" y="121"/>
                      <a:pt x="226" y="121"/>
                    </a:cubicBezTo>
                    <a:cubicBezTo>
                      <a:pt x="226" y="121"/>
                      <a:pt x="226" y="122"/>
                      <a:pt x="226" y="122"/>
                    </a:cubicBezTo>
                    <a:cubicBezTo>
                      <a:pt x="226" y="122"/>
                      <a:pt x="226" y="121"/>
                      <a:pt x="226" y="121"/>
                    </a:cubicBezTo>
                    <a:cubicBezTo>
                      <a:pt x="226" y="121"/>
                      <a:pt x="226" y="120"/>
                      <a:pt x="226" y="120"/>
                    </a:cubicBezTo>
                    <a:cubicBezTo>
                      <a:pt x="226" y="120"/>
                      <a:pt x="226" y="119"/>
                      <a:pt x="227" y="119"/>
                    </a:cubicBezTo>
                    <a:cubicBezTo>
                      <a:pt x="227" y="120"/>
                      <a:pt x="227" y="120"/>
                      <a:pt x="227" y="120"/>
                    </a:cubicBezTo>
                    <a:cubicBezTo>
                      <a:pt x="227" y="119"/>
                      <a:pt x="227" y="116"/>
                      <a:pt x="227" y="116"/>
                    </a:cubicBezTo>
                    <a:cubicBezTo>
                      <a:pt x="228" y="113"/>
                      <a:pt x="228" y="107"/>
                      <a:pt x="228" y="105"/>
                    </a:cubicBezTo>
                    <a:cubicBezTo>
                      <a:pt x="228" y="105"/>
                      <a:pt x="228" y="105"/>
                      <a:pt x="228" y="105"/>
                    </a:cubicBezTo>
                    <a:cubicBezTo>
                      <a:pt x="228" y="103"/>
                      <a:pt x="228" y="102"/>
                      <a:pt x="228" y="102"/>
                    </a:cubicBezTo>
                    <a:cubicBezTo>
                      <a:pt x="228" y="101"/>
                      <a:pt x="229" y="101"/>
                      <a:pt x="229" y="99"/>
                    </a:cubicBezTo>
                    <a:cubicBezTo>
                      <a:pt x="229" y="99"/>
                      <a:pt x="228" y="99"/>
                      <a:pt x="228" y="99"/>
                    </a:cubicBezTo>
                    <a:cubicBezTo>
                      <a:pt x="229" y="96"/>
                      <a:pt x="228" y="92"/>
                      <a:pt x="229" y="88"/>
                    </a:cubicBezTo>
                    <a:cubicBezTo>
                      <a:pt x="228" y="89"/>
                      <a:pt x="229" y="89"/>
                      <a:pt x="229" y="90"/>
                    </a:cubicBezTo>
                    <a:cubicBezTo>
                      <a:pt x="229" y="87"/>
                      <a:pt x="229" y="84"/>
                      <a:pt x="228" y="82"/>
                    </a:cubicBezTo>
                    <a:cubicBezTo>
                      <a:pt x="228" y="82"/>
                      <a:pt x="228" y="82"/>
                      <a:pt x="229" y="83"/>
                    </a:cubicBezTo>
                    <a:close/>
                    <a:moveTo>
                      <a:pt x="180" y="37"/>
                    </a:moveTo>
                    <a:cubicBezTo>
                      <a:pt x="180" y="37"/>
                      <a:pt x="180" y="37"/>
                      <a:pt x="180" y="37"/>
                    </a:cubicBezTo>
                    <a:cubicBezTo>
                      <a:pt x="180" y="37"/>
                      <a:pt x="180" y="37"/>
                      <a:pt x="180" y="37"/>
                    </a:cubicBezTo>
                    <a:cubicBezTo>
                      <a:pt x="180" y="37"/>
                      <a:pt x="180" y="37"/>
                      <a:pt x="180" y="37"/>
                    </a:cubicBezTo>
                    <a:close/>
                    <a:moveTo>
                      <a:pt x="184" y="42"/>
                    </a:move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2"/>
                      <a:pt x="184" y="42"/>
                      <a:pt x="184" y="42"/>
                    </a:cubicBezTo>
                    <a:close/>
                    <a:moveTo>
                      <a:pt x="187" y="42"/>
                    </a:move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lose/>
                    <a:moveTo>
                      <a:pt x="226" y="118"/>
                    </a:moveTo>
                    <a:cubicBezTo>
                      <a:pt x="226" y="118"/>
                      <a:pt x="226" y="118"/>
                      <a:pt x="226" y="119"/>
                    </a:cubicBezTo>
                    <a:cubicBezTo>
                      <a:pt x="226" y="118"/>
                      <a:pt x="226" y="118"/>
                      <a:pt x="226" y="118"/>
                    </a:cubicBez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accent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000" kern="0">
                  <a:solidFill>
                    <a:schemeClr val="bg1"/>
                  </a:solidFill>
                  <a:latin typeface="Segoe Print" pitchFamily="2" charset="0"/>
                  <a:cs typeface="Arial" charset="0"/>
                </a:endParaRPr>
              </a:p>
            </p:txBody>
          </p:sp>
        </p:grpSp>
        <p:grpSp>
          <p:nvGrpSpPr>
            <p:cNvPr id="3" name="Grupa 57"/>
            <p:cNvGrpSpPr/>
            <p:nvPr/>
          </p:nvGrpSpPr>
          <p:grpSpPr>
            <a:xfrm rot="21418658">
              <a:off x="3825587" y="2831487"/>
              <a:ext cx="700148" cy="489271"/>
              <a:chOff x="5246340" y="1637308"/>
              <a:chExt cx="1384382" cy="936104"/>
            </a:xfrm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6">
                    <a:lumMod val="60000"/>
                    <a:lumOff val="4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grpSpPr>
          <p:sp>
            <p:nvSpPr>
              <p:cNvPr id="65" name="Freeform 6"/>
              <p:cNvSpPr>
                <a:spLocks/>
              </p:cNvSpPr>
              <p:nvPr/>
            </p:nvSpPr>
            <p:spPr bwMode="auto">
              <a:xfrm>
                <a:off x="5287977" y="1637308"/>
                <a:ext cx="1342745" cy="936104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0" y="134"/>
                  </a:cxn>
                  <a:cxn ang="0">
                    <a:pos x="212" y="131"/>
                  </a:cxn>
                  <a:cxn ang="0">
                    <a:pos x="217" y="37"/>
                  </a:cxn>
                  <a:cxn ang="0">
                    <a:pos x="169" y="0"/>
                  </a:cxn>
                  <a:cxn ang="0">
                    <a:pos x="5" y="5"/>
                  </a:cxn>
                </a:cxnLst>
                <a:rect l="0" t="0" r="r" b="b"/>
                <a:pathLst>
                  <a:path w="225" h="157">
                    <a:moveTo>
                      <a:pt x="5" y="5"/>
                    </a:moveTo>
                    <a:cubicBezTo>
                      <a:pt x="5" y="5"/>
                      <a:pt x="22" y="65"/>
                      <a:pt x="0" y="134"/>
                    </a:cubicBezTo>
                    <a:cubicBezTo>
                      <a:pt x="90" y="157"/>
                      <a:pt x="155" y="151"/>
                      <a:pt x="212" y="131"/>
                    </a:cubicBezTo>
                    <a:cubicBezTo>
                      <a:pt x="225" y="115"/>
                      <a:pt x="217" y="37"/>
                      <a:pt x="217" y="37"/>
                    </a:cubicBezTo>
                    <a:cubicBezTo>
                      <a:pt x="169" y="0"/>
                      <a:pt x="169" y="0"/>
                      <a:pt x="169" y="0"/>
                    </a:cubicBezTo>
                    <a:cubicBezTo>
                      <a:pt x="169" y="0"/>
                      <a:pt x="117" y="14"/>
                      <a:pt x="5" y="5"/>
                    </a:cubicBezTo>
                    <a:close/>
                  </a:path>
                </a:pathLst>
              </a:custGeom>
              <a:grpFill/>
              <a:ln w="9525" cap="flat" cmpd="sng" algn="ctr">
                <a:solidFill>
                  <a:schemeClr val="accent5"/>
                </a:solidFill>
                <a:prstDash val="solid"/>
                <a:headEnd/>
                <a:tailEnd/>
              </a:ln>
              <a:effectLst/>
            </p:spPr>
            <p:txBody>
              <a:bodyPr vert="horz" wrap="square" lIns="72000" tIns="36000" rIns="72000" bIns="36000" numCol="1" anchor="ctr" anchorCtr="1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l-PL" sz="2000" kern="0">
                    <a:solidFill>
                      <a:schemeClr val="bg1"/>
                    </a:solidFill>
                    <a:latin typeface="Segoe Print" pitchFamily="2" charset="0"/>
                    <a:cs typeface="Arial" pitchFamily="34" charset="0"/>
                  </a:rPr>
                  <a:t>H</a:t>
                </a:r>
                <a:endParaRPr lang="pl-PL" sz="2000" kern="0" baseline="-16000">
                  <a:solidFill>
                    <a:schemeClr val="bg1"/>
                  </a:solidFill>
                  <a:latin typeface="Segoe Print" pitchFamily="2" charset="0"/>
                  <a:cs typeface="Arial" pitchFamily="34" charset="0"/>
                </a:endParaRPr>
              </a:p>
            </p:txBody>
          </p:sp>
          <p:sp>
            <p:nvSpPr>
              <p:cNvPr id="66" name="Freeform 38"/>
              <p:cNvSpPr>
                <a:spLocks noEditPoints="1"/>
              </p:cNvSpPr>
              <p:nvPr/>
            </p:nvSpPr>
            <p:spPr bwMode="auto">
              <a:xfrm>
                <a:off x="5246340" y="1637308"/>
                <a:ext cx="1366338" cy="906265"/>
              </a:xfrm>
              <a:custGeom>
                <a:avLst/>
                <a:gdLst/>
                <a:ahLst/>
                <a:cxnLst>
                  <a:cxn ang="0">
                    <a:pos x="226" y="61"/>
                  </a:cxn>
                  <a:cxn ang="0">
                    <a:pos x="217" y="30"/>
                  </a:cxn>
                  <a:cxn ang="0">
                    <a:pos x="190" y="11"/>
                  </a:cxn>
                  <a:cxn ang="0">
                    <a:pos x="145" y="4"/>
                  </a:cxn>
                  <a:cxn ang="0">
                    <a:pos x="92" y="9"/>
                  </a:cxn>
                  <a:cxn ang="0">
                    <a:pos x="135" y="11"/>
                  </a:cxn>
                  <a:cxn ang="0">
                    <a:pos x="208" y="35"/>
                  </a:cxn>
                  <a:cxn ang="0">
                    <a:pos x="187" y="37"/>
                  </a:cxn>
                  <a:cxn ang="0">
                    <a:pos x="185" y="31"/>
                  </a:cxn>
                  <a:cxn ang="0">
                    <a:pos x="183" y="20"/>
                  </a:cxn>
                  <a:cxn ang="0">
                    <a:pos x="178" y="12"/>
                  </a:cxn>
                  <a:cxn ang="0">
                    <a:pos x="176" y="9"/>
                  </a:cxn>
                  <a:cxn ang="0">
                    <a:pos x="175" y="10"/>
                  </a:cxn>
                  <a:cxn ang="0">
                    <a:pos x="176" y="14"/>
                  </a:cxn>
                  <a:cxn ang="0">
                    <a:pos x="177" y="16"/>
                  </a:cxn>
                  <a:cxn ang="0">
                    <a:pos x="175" y="18"/>
                  </a:cxn>
                  <a:cxn ang="0">
                    <a:pos x="176" y="18"/>
                  </a:cxn>
                  <a:cxn ang="0">
                    <a:pos x="176" y="21"/>
                  </a:cxn>
                  <a:cxn ang="0">
                    <a:pos x="176" y="22"/>
                  </a:cxn>
                  <a:cxn ang="0">
                    <a:pos x="178" y="23"/>
                  </a:cxn>
                  <a:cxn ang="0">
                    <a:pos x="177" y="24"/>
                  </a:cxn>
                  <a:cxn ang="0">
                    <a:pos x="178" y="29"/>
                  </a:cxn>
                  <a:cxn ang="0">
                    <a:pos x="178" y="32"/>
                  </a:cxn>
                  <a:cxn ang="0">
                    <a:pos x="178" y="35"/>
                  </a:cxn>
                  <a:cxn ang="0">
                    <a:pos x="178" y="36"/>
                  </a:cxn>
                  <a:cxn ang="0">
                    <a:pos x="179" y="37"/>
                  </a:cxn>
                  <a:cxn ang="0">
                    <a:pos x="180" y="43"/>
                  </a:cxn>
                  <a:cxn ang="0">
                    <a:pos x="184" y="43"/>
                  </a:cxn>
                  <a:cxn ang="0">
                    <a:pos x="186" y="42"/>
                  </a:cxn>
                  <a:cxn ang="0">
                    <a:pos x="188" y="42"/>
                  </a:cxn>
                  <a:cxn ang="0">
                    <a:pos x="192" y="40"/>
                  </a:cxn>
                  <a:cxn ang="0">
                    <a:pos x="195" y="40"/>
                  </a:cxn>
                  <a:cxn ang="0">
                    <a:pos x="199" y="40"/>
                  </a:cxn>
                  <a:cxn ang="0">
                    <a:pos x="206" y="40"/>
                  </a:cxn>
                  <a:cxn ang="0">
                    <a:pos x="212" y="39"/>
                  </a:cxn>
                  <a:cxn ang="0">
                    <a:pos x="221" y="61"/>
                  </a:cxn>
                  <a:cxn ang="0">
                    <a:pos x="214" y="128"/>
                  </a:cxn>
                  <a:cxn ang="0">
                    <a:pos x="117" y="144"/>
                  </a:cxn>
                  <a:cxn ang="0">
                    <a:pos x="59" y="142"/>
                  </a:cxn>
                  <a:cxn ang="0">
                    <a:pos x="17" y="102"/>
                  </a:cxn>
                  <a:cxn ang="0">
                    <a:pos x="17" y="39"/>
                  </a:cxn>
                  <a:cxn ang="0">
                    <a:pos x="16" y="23"/>
                  </a:cxn>
                  <a:cxn ang="0">
                    <a:pos x="16" y="40"/>
                  </a:cxn>
                  <a:cxn ang="0">
                    <a:pos x="15" y="82"/>
                  </a:cxn>
                  <a:cxn ang="0">
                    <a:pos x="13" y="90"/>
                  </a:cxn>
                  <a:cxn ang="0">
                    <a:pos x="12" y="97"/>
                  </a:cxn>
                  <a:cxn ang="0">
                    <a:pos x="8" y="114"/>
                  </a:cxn>
                  <a:cxn ang="0">
                    <a:pos x="5" y="125"/>
                  </a:cxn>
                  <a:cxn ang="0">
                    <a:pos x="15" y="139"/>
                  </a:cxn>
                  <a:cxn ang="0">
                    <a:pos x="31" y="140"/>
                  </a:cxn>
                  <a:cxn ang="0">
                    <a:pos x="63" y="149"/>
                  </a:cxn>
                  <a:cxn ang="0">
                    <a:pos x="86" y="150"/>
                  </a:cxn>
                  <a:cxn ang="0">
                    <a:pos x="124" y="151"/>
                  </a:cxn>
                  <a:cxn ang="0">
                    <a:pos x="138" y="150"/>
                  </a:cxn>
                  <a:cxn ang="0">
                    <a:pos x="154" y="149"/>
                  </a:cxn>
                  <a:cxn ang="0">
                    <a:pos x="186" y="143"/>
                  </a:cxn>
                  <a:cxn ang="0">
                    <a:pos x="217" y="133"/>
                  </a:cxn>
                  <a:cxn ang="0">
                    <a:pos x="226" y="122"/>
                  </a:cxn>
                  <a:cxn ang="0">
                    <a:pos x="229" y="88"/>
                  </a:cxn>
                  <a:cxn ang="0">
                    <a:pos x="184" y="42"/>
                  </a:cxn>
                  <a:cxn ang="0">
                    <a:pos x="226" y="118"/>
                  </a:cxn>
                </a:cxnLst>
                <a:rect l="0" t="0" r="r" b="b"/>
                <a:pathLst>
                  <a:path w="229" h="152">
                    <a:moveTo>
                      <a:pt x="229" y="83"/>
                    </a:moveTo>
                    <a:cubicBezTo>
                      <a:pt x="229" y="81"/>
                      <a:pt x="228" y="79"/>
                      <a:pt x="228" y="78"/>
                    </a:cubicBezTo>
                    <a:cubicBezTo>
                      <a:pt x="228" y="78"/>
                      <a:pt x="228" y="78"/>
                      <a:pt x="228" y="78"/>
                    </a:cubicBezTo>
                    <a:cubicBezTo>
                      <a:pt x="228" y="80"/>
                      <a:pt x="227" y="77"/>
                      <a:pt x="227" y="76"/>
                    </a:cubicBezTo>
                    <a:cubicBezTo>
                      <a:pt x="227" y="76"/>
                      <a:pt x="227" y="76"/>
                      <a:pt x="227" y="76"/>
                    </a:cubicBezTo>
                    <a:cubicBezTo>
                      <a:pt x="227" y="74"/>
                      <a:pt x="227" y="74"/>
                      <a:pt x="227" y="72"/>
                    </a:cubicBezTo>
                    <a:cubicBezTo>
                      <a:pt x="227" y="71"/>
                      <a:pt x="227" y="73"/>
                      <a:pt x="227" y="73"/>
                    </a:cubicBezTo>
                    <a:cubicBezTo>
                      <a:pt x="228" y="72"/>
                      <a:pt x="228" y="68"/>
                      <a:pt x="228" y="68"/>
                    </a:cubicBezTo>
                    <a:cubicBezTo>
                      <a:pt x="228" y="67"/>
                      <a:pt x="228" y="67"/>
                      <a:pt x="227" y="67"/>
                    </a:cubicBezTo>
                    <a:cubicBezTo>
                      <a:pt x="227" y="65"/>
                      <a:pt x="228" y="66"/>
                      <a:pt x="228" y="65"/>
                    </a:cubicBezTo>
                    <a:cubicBezTo>
                      <a:pt x="226" y="61"/>
                      <a:pt x="226" y="61"/>
                      <a:pt x="226" y="61"/>
                    </a:cubicBezTo>
                    <a:cubicBezTo>
                      <a:pt x="226" y="61"/>
                      <a:pt x="227" y="60"/>
                      <a:pt x="227" y="61"/>
                    </a:cubicBezTo>
                    <a:cubicBezTo>
                      <a:pt x="227" y="58"/>
                      <a:pt x="225" y="56"/>
                      <a:pt x="225" y="54"/>
                    </a:cubicBezTo>
                    <a:cubicBezTo>
                      <a:pt x="225" y="53"/>
                      <a:pt x="224" y="50"/>
                      <a:pt x="224" y="49"/>
                    </a:cubicBezTo>
                    <a:cubicBezTo>
                      <a:pt x="225" y="49"/>
                      <a:pt x="224" y="50"/>
                      <a:pt x="225" y="50"/>
                    </a:cubicBezTo>
                    <a:cubicBezTo>
                      <a:pt x="225" y="49"/>
                      <a:pt x="225" y="49"/>
                      <a:pt x="225" y="49"/>
                    </a:cubicBezTo>
                    <a:cubicBezTo>
                      <a:pt x="225" y="51"/>
                      <a:pt x="226" y="48"/>
                      <a:pt x="226" y="49"/>
                    </a:cubicBezTo>
                    <a:cubicBezTo>
                      <a:pt x="226" y="48"/>
                      <a:pt x="226" y="44"/>
                      <a:pt x="226" y="41"/>
                    </a:cubicBezTo>
                    <a:cubicBezTo>
                      <a:pt x="225" y="43"/>
                      <a:pt x="225" y="38"/>
                      <a:pt x="224" y="38"/>
                    </a:cubicBezTo>
                    <a:cubicBezTo>
                      <a:pt x="223" y="36"/>
                      <a:pt x="224" y="36"/>
                      <a:pt x="223" y="35"/>
                    </a:cubicBezTo>
                    <a:cubicBezTo>
                      <a:pt x="221" y="34"/>
                      <a:pt x="219" y="32"/>
                      <a:pt x="216" y="30"/>
                    </a:cubicBezTo>
                    <a:cubicBezTo>
                      <a:pt x="217" y="30"/>
                      <a:pt x="217" y="30"/>
                      <a:pt x="217" y="30"/>
                    </a:cubicBezTo>
                    <a:cubicBezTo>
                      <a:pt x="214" y="29"/>
                      <a:pt x="211" y="26"/>
                      <a:pt x="209" y="25"/>
                    </a:cubicBezTo>
                    <a:cubicBezTo>
                      <a:pt x="209" y="25"/>
                      <a:pt x="209" y="25"/>
                      <a:pt x="209" y="25"/>
                    </a:cubicBezTo>
                    <a:cubicBezTo>
                      <a:pt x="207" y="23"/>
                      <a:pt x="208" y="26"/>
                      <a:pt x="206" y="24"/>
                    </a:cubicBezTo>
                    <a:cubicBezTo>
                      <a:pt x="207" y="24"/>
                      <a:pt x="207" y="24"/>
                      <a:pt x="207" y="24"/>
                    </a:cubicBezTo>
                    <a:cubicBezTo>
                      <a:pt x="205" y="23"/>
                      <a:pt x="204" y="21"/>
                      <a:pt x="202" y="20"/>
                    </a:cubicBezTo>
                    <a:cubicBezTo>
                      <a:pt x="202" y="20"/>
                      <a:pt x="203" y="20"/>
                      <a:pt x="203" y="20"/>
                    </a:cubicBezTo>
                    <a:cubicBezTo>
                      <a:pt x="201" y="19"/>
                      <a:pt x="199" y="18"/>
                      <a:pt x="198" y="17"/>
                    </a:cubicBezTo>
                    <a:cubicBezTo>
                      <a:pt x="198" y="17"/>
                      <a:pt x="198" y="17"/>
                      <a:pt x="199" y="17"/>
                    </a:cubicBezTo>
                    <a:cubicBezTo>
                      <a:pt x="197" y="16"/>
                      <a:pt x="196" y="16"/>
                      <a:pt x="195" y="15"/>
                    </a:cubicBezTo>
                    <a:cubicBezTo>
                      <a:pt x="195" y="15"/>
                      <a:pt x="194" y="14"/>
                      <a:pt x="194" y="14"/>
                    </a:cubicBezTo>
                    <a:cubicBezTo>
                      <a:pt x="193" y="14"/>
                      <a:pt x="191" y="12"/>
                      <a:pt x="190" y="11"/>
                    </a:cubicBezTo>
                    <a:cubicBezTo>
                      <a:pt x="190" y="11"/>
                      <a:pt x="190" y="11"/>
                      <a:pt x="189" y="1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71" y="0"/>
                      <a:pt x="167" y="2"/>
                      <a:pt x="161" y="3"/>
                    </a:cubicBezTo>
                    <a:cubicBezTo>
                      <a:pt x="160" y="2"/>
                      <a:pt x="164" y="2"/>
                      <a:pt x="163" y="2"/>
                    </a:cubicBezTo>
                    <a:cubicBezTo>
                      <a:pt x="163" y="2"/>
                      <a:pt x="161" y="2"/>
                      <a:pt x="158" y="3"/>
                    </a:cubicBezTo>
                    <a:cubicBezTo>
                      <a:pt x="158" y="3"/>
                      <a:pt x="158" y="3"/>
                      <a:pt x="158" y="3"/>
                    </a:cubicBezTo>
                    <a:cubicBezTo>
                      <a:pt x="156" y="3"/>
                      <a:pt x="156" y="3"/>
                      <a:pt x="154" y="3"/>
                    </a:cubicBezTo>
                    <a:cubicBezTo>
                      <a:pt x="154" y="3"/>
                      <a:pt x="154" y="3"/>
                      <a:pt x="154" y="3"/>
                    </a:cubicBezTo>
                    <a:cubicBezTo>
                      <a:pt x="153" y="4"/>
                      <a:pt x="151" y="3"/>
                      <a:pt x="150" y="4"/>
                    </a:cubicBezTo>
                    <a:cubicBezTo>
                      <a:pt x="149" y="3"/>
                      <a:pt x="149" y="3"/>
                      <a:pt x="149" y="3"/>
                    </a:cubicBezTo>
                    <a:cubicBezTo>
                      <a:pt x="148" y="4"/>
                      <a:pt x="147" y="3"/>
                      <a:pt x="145" y="4"/>
                    </a:cubicBezTo>
                    <a:cubicBezTo>
                      <a:pt x="145" y="4"/>
                      <a:pt x="145" y="4"/>
                      <a:pt x="145" y="4"/>
                    </a:cubicBezTo>
                    <a:cubicBezTo>
                      <a:pt x="143" y="4"/>
                      <a:pt x="140" y="6"/>
                      <a:pt x="139" y="5"/>
                    </a:cubicBezTo>
                    <a:cubicBezTo>
                      <a:pt x="137" y="5"/>
                      <a:pt x="135" y="6"/>
                      <a:pt x="134" y="6"/>
                    </a:cubicBezTo>
                    <a:cubicBezTo>
                      <a:pt x="134" y="6"/>
                      <a:pt x="134" y="6"/>
                      <a:pt x="134" y="5"/>
                    </a:cubicBezTo>
                    <a:cubicBezTo>
                      <a:pt x="127" y="6"/>
                      <a:pt x="118" y="7"/>
                      <a:pt x="111" y="8"/>
                    </a:cubicBezTo>
                    <a:cubicBezTo>
                      <a:pt x="111" y="8"/>
                      <a:pt x="111" y="8"/>
                      <a:pt x="111" y="8"/>
                    </a:cubicBezTo>
                    <a:cubicBezTo>
                      <a:pt x="107" y="8"/>
                      <a:pt x="102" y="7"/>
                      <a:pt x="99" y="9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7" y="9"/>
                      <a:pt x="97" y="9"/>
                      <a:pt x="96" y="8"/>
                    </a:cubicBezTo>
                    <a:cubicBezTo>
                      <a:pt x="95" y="9"/>
                      <a:pt x="92" y="9"/>
                      <a:pt x="92" y="9"/>
                    </a:cubicBezTo>
                    <a:cubicBezTo>
                      <a:pt x="91" y="9"/>
                      <a:pt x="92" y="9"/>
                      <a:pt x="92" y="9"/>
                    </a:cubicBezTo>
                    <a:cubicBezTo>
                      <a:pt x="90" y="8"/>
                      <a:pt x="88" y="9"/>
                      <a:pt x="86" y="9"/>
                    </a:cubicBezTo>
                    <a:cubicBezTo>
                      <a:pt x="86" y="9"/>
                      <a:pt x="86" y="9"/>
                      <a:pt x="86" y="9"/>
                    </a:cubicBezTo>
                    <a:cubicBezTo>
                      <a:pt x="76" y="8"/>
                      <a:pt x="64" y="7"/>
                      <a:pt x="55" y="8"/>
                    </a:cubicBezTo>
                    <a:cubicBezTo>
                      <a:pt x="53" y="8"/>
                      <a:pt x="54" y="7"/>
                      <a:pt x="53" y="7"/>
                    </a:cubicBezTo>
                    <a:cubicBezTo>
                      <a:pt x="45" y="8"/>
                      <a:pt x="35" y="6"/>
                      <a:pt x="27" y="7"/>
                    </a:cubicBezTo>
                    <a:cubicBezTo>
                      <a:pt x="21" y="7"/>
                      <a:pt x="19" y="9"/>
                      <a:pt x="19" y="9"/>
                    </a:cubicBezTo>
                    <a:cubicBezTo>
                      <a:pt x="34" y="9"/>
                      <a:pt x="47" y="11"/>
                      <a:pt x="61" y="12"/>
                    </a:cubicBezTo>
                    <a:cubicBezTo>
                      <a:pt x="66" y="12"/>
                      <a:pt x="72" y="12"/>
                      <a:pt x="77" y="12"/>
                    </a:cubicBezTo>
                    <a:cubicBezTo>
                      <a:pt x="96" y="12"/>
                      <a:pt x="115" y="13"/>
                      <a:pt x="134" y="11"/>
                    </a:cubicBezTo>
                    <a:cubicBezTo>
                      <a:pt x="133" y="11"/>
                      <a:pt x="134" y="11"/>
                      <a:pt x="135" y="10"/>
                    </a:cubicBezTo>
                    <a:cubicBezTo>
                      <a:pt x="135" y="11"/>
                      <a:pt x="135" y="11"/>
                      <a:pt x="135" y="11"/>
                    </a:cubicBezTo>
                    <a:cubicBezTo>
                      <a:pt x="137" y="10"/>
                      <a:pt x="137" y="10"/>
                      <a:pt x="137" y="10"/>
                    </a:cubicBezTo>
                    <a:cubicBezTo>
                      <a:pt x="138" y="10"/>
                      <a:pt x="138" y="10"/>
                      <a:pt x="136" y="11"/>
                    </a:cubicBezTo>
                    <a:cubicBezTo>
                      <a:pt x="144" y="10"/>
                      <a:pt x="151" y="9"/>
                      <a:pt x="158" y="8"/>
                    </a:cubicBezTo>
                    <a:cubicBezTo>
                      <a:pt x="159" y="7"/>
                      <a:pt x="162" y="7"/>
                      <a:pt x="162" y="7"/>
                    </a:cubicBezTo>
                    <a:cubicBezTo>
                      <a:pt x="163" y="7"/>
                      <a:pt x="163" y="7"/>
                      <a:pt x="162" y="7"/>
                    </a:cubicBezTo>
                    <a:cubicBezTo>
                      <a:pt x="167" y="6"/>
                      <a:pt x="168" y="6"/>
                      <a:pt x="173" y="6"/>
                    </a:cubicBezTo>
                    <a:cubicBezTo>
                      <a:pt x="182" y="10"/>
                      <a:pt x="200" y="25"/>
                      <a:pt x="214" y="36"/>
                    </a:cubicBezTo>
                    <a:cubicBezTo>
                      <a:pt x="212" y="35"/>
                      <a:pt x="210" y="34"/>
                      <a:pt x="208" y="34"/>
                    </a:cubicBezTo>
                    <a:cubicBezTo>
                      <a:pt x="209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7" y="35"/>
                      <a:pt x="206" y="35"/>
                      <a:pt x="205" y="35"/>
                    </a:cubicBezTo>
                    <a:cubicBezTo>
                      <a:pt x="205" y="35"/>
                      <a:pt x="205" y="35"/>
                      <a:pt x="205" y="35"/>
                    </a:cubicBezTo>
                    <a:cubicBezTo>
                      <a:pt x="205" y="35"/>
                      <a:pt x="205" y="35"/>
                      <a:pt x="205" y="35"/>
                    </a:cubicBezTo>
                    <a:cubicBezTo>
                      <a:pt x="204" y="35"/>
                      <a:pt x="204" y="35"/>
                      <a:pt x="204" y="34"/>
                    </a:cubicBezTo>
                    <a:cubicBezTo>
                      <a:pt x="201" y="34"/>
                      <a:pt x="199" y="34"/>
                      <a:pt x="196" y="34"/>
                    </a:cubicBezTo>
                    <a:cubicBezTo>
                      <a:pt x="194" y="34"/>
                      <a:pt x="192" y="35"/>
                      <a:pt x="189" y="36"/>
                    </a:cubicBezTo>
                    <a:cubicBezTo>
                      <a:pt x="189" y="37"/>
                      <a:pt x="188" y="36"/>
                      <a:pt x="188" y="37"/>
                    </a:cubicBezTo>
                    <a:cubicBezTo>
                      <a:pt x="188" y="37"/>
                      <a:pt x="188" y="37"/>
                      <a:pt x="188" y="37"/>
                    </a:cubicBezTo>
                    <a:cubicBezTo>
                      <a:pt x="188" y="38"/>
                      <a:pt x="188" y="37"/>
                      <a:pt x="187" y="37"/>
                    </a:cubicBezTo>
                    <a:cubicBezTo>
                      <a:pt x="187" y="37"/>
                      <a:pt x="187" y="37"/>
                      <a:pt x="187" y="37"/>
                    </a:cubicBezTo>
                    <a:cubicBezTo>
                      <a:pt x="187" y="38"/>
                      <a:pt x="187" y="36"/>
                      <a:pt x="187" y="37"/>
                    </a:cubicBezTo>
                    <a:cubicBezTo>
                      <a:pt x="186" y="37"/>
                      <a:pt x="187" y="37"/>
                      <a:pt x="187" y="37"/>
                    </a:cubicBezTo>
                    <a:cubicBezTo>
                      <a:pt x="186" y="38"/>
                      <a:pt x="187" y="37"/>
                      <a:pt x="186" y="36"/>
                    </a:cubicBezTo>
                    <a:cubicBezTo>
                      <a:pt x="185" y="36"/>
                      <a:pt x="185" y="36"/>
                      <a:pt x="184" y="37"/>
                    </a:cubicBezTo>
                    <a:cubicBezTo>
                      <a:pt x="184" y="37"/>
                      <a:pt x="184" y="37"/>
                      <a:pt x="184" y="37"/>
                    </a:cubicBezTo>
                    <a:cubicBezTo>
                      <a:pt x="184" y="36"/>
                      <a:pt x="186" y="35"/>
                      <a:pt x="185" y="34"/>
                    </a:cubicBezTo>
                    <a:cubicBezTo>
                      <a:pt x="184" y="34"/>
                      <a:pt x="184" y="34"/>
                      <a:pt x="184" y="34"/>
                    </a:cubicBezTo>
                    <a:cubicBezTo>
                      <a:pt x="185" y="34"/>
                      <a:pt x="185" y="34"/>
                      <a:pt x="185" y="34"/>
                    </a:cubicBezTo>
                    <a:cubicBezTo>
                      <a:pt x="185" y="34"/>
                      <a:pt x="185" y="33"/>
                      <a:pt x="185" y="33"/>
                    </a:cubicBezTo>
                    <a:cubicBezTo>
                      <a:pt x="185" y="33"/>
                      <a:pt x="185" y="33"/>
                      <a:pt x="185" y="33"/>
                    </a:cubicBezTo>
                    <a:cubicBezTo>
                      <a:pt x="186" y="32"/>
                      <a:pt x="184" y="31"/>
                      <a:pt x="185" y="31"/>
                    </a:cubicBezTo>
                    <a:cubicBezTo>
                      <a:pt x="184" y="31"/>
                      <a:pt x="184" y="30"/>
                      <a:pt x="184" y="30"/>
                    </a:cubicBezTo>
                    <a:cubicBezTo>
                      <a:pt x="184" y="30"/>
                      <a:pt x="185" y="30"/>
                      <a:pt x="185" y="30"/>
                    </a:cubicBezTo>
                    <a:cubicBezTo>
                      <a:pt x="185" y="30"/>
                      <a:pt x="185" y="29"/>
                      <a:pt x="185" y="29"/>
                    </a:cubicBezTo>
                    <a:cubicBezTo>
                      <a:pt x="185" y="29"/>
                      <a:pt x="184" y="29"/>
                      <a:pt x="184" y="28"/>
                    </a:cubicBezTo>
                    <a:cubicBezTo>
                      <a:pt x="185" y="28"/>
                      <a:pt x="184" y="28"/>
                      <a:pt x="185" y="28"/>
                    </a:cubicBezTo>
                    <a:cubicBezTo>
                      <a:pt x="184" y="28"/>
                      <a:pt x="183" y="27"/>
                      <a:pt x="184" y="27"/>
                    </a:cubicBezTo>
                    <a:cubicBezTo>
                      <a:pt x="185" y="27"/>
                      <a:pt x="185" y="27"/>
                      <a:pt x="185" y="27"/>
                    </a:cubicBezTo>
                    <a:cubicBezTo>
                      <a:pt x="184" y="26"/>
                      <a:pt x="185" y="25"/>
                      <a:pt x="184" y="24"/>
                    </a:cubicBezTo>
                    <a:cubicBezTo>
                      <a:pt x="184" y="24"/>
                      <a:pt x="184" y="24"/>
                      <a:pt x="184" y="24"/>
                    </a:cubicBezTo>
                    <a:cubicBezTo>
                      <a:pt x="183" y="23"/>
                      <a:pt x="184" y="22"/>
                      <a:pt x="183" y="21"/>
                    </a:cubicBezTo>
                    <a:cubicBezTo>
                      <a:pt x="183" y="21"/>
                      <a:pt x="183" y="20"/>
                      <a:pt x="183" y="20"/>
                    </a:cubicBezTo>
                    <a:cubicBezTo>
                      <a:pt x="183" y="20"/>
                      <a:pt x="183" y="20"/>
                      <a:pt x="182" y="20"/>
                    </a:cubicBezTo>
                    <a:cubicBezTo>
                      <a:pt x="182" y="19"/>
                      <a:pt x="182" y="19"/>
                      <a:pt x="182" y="19"/>
                    </a:cubicBezTo>
                    <a:cubicBezTo>
                      <a:pt x="182" y="19"/>
                      <a:pt x="183" y="18"/>
                      <a:pt x="182" y="18"/>
                    </a:cubicBezTo>
                    <a:cubicBezTo>
                      <a:pt x="182" y="18"/>
                      <a:pt x="182" y="18"/>
                      <a:pt x="182" y="18"/>
                    </a:cubicBezTo>
                    <a:cubicBezTo>
                      <a:pt x="182" y="18"/>
                      <a:pt x="181" y="17"/>
                      <a:pt x="181" y="17"/>
                    </a:cubicBezTo>
                    <a:cubicBezTo>
                      <a:pt x="181" y="17"/>
                      <a:pt x="181" y="16"/>
                      <a:pt x="180" y="17"/>
                    </a:cubicBezTo>
                    <a:cubicBezTo>
                      <a:pt x="180" y="17"/>
                      <a:pt x="181" y="16"/>
                      <a:pt x="180" y="16"/>
                    </a:cubicBezTo>
                    <a:cubicBezTo>
                      <a:pt x="181" y="16"/>
                      <a:pt x="181" y="16"/>
                      <a:pt x="181" y="16"/>
                    </a:cubicBezTo>
                    <a:cubicBezTo>
                      <a:pt x="181" y="15"/>
                      <a:pt x="180" y="15"/>
                      <a:pt x="180" y="14"/>
                    </a:cubicBezTo>
                    <a:cubicBezTo>
                      <a:pt x="180" y="14"/>
                      <a:pt x="179" y="13"/>
                      <a:pt x="179" y="13"/>
                    </a:cubicBezTo>
                    <a:cubicBezTo>
                      <a:pt x="179" y="13"/>
                      <a:pt x="179" y="12"/>
                      <a:pt x="178" y="12"/>
                    </a:cubicBezTo>
                    <a:cubicBezTo>
                      <a:pt x="179" y="12"/>
                      <a:pt x="179" y="12"/>
                      <a:pt x="179" y="12"/>
                    </a:cubicBezTo>
                    <a:cubicBezTo>
                      <a:pt x="178" y="11"/>
                      <a:pt x="178" y="11"/>
                      <a:pt x="178" y="11"/>
                    </a:cubicBezTo>
                    <a:cubicBezTo>
                      <a:pt x="178" y="10"/>
                      <a:pt x="177" y="11"/>
                      <a:pt x="177" y="11"/>
                    </a:cubicBezTo>
                    <a:cubicBezTo>
                      <a:pt x="177" y="10"/>
                      <a:pt x="177" y="10"/>
                      <a:pt x="177" y="10"/>
                    </a:cubicBezTo>
                    <a:cubicBezTo>
                      <a:pt x="177" y="10"/>
                      <a:pt x="176" y="11"/>
                      <a:pt x="176" y="11"/>
                    </a:cubicBezTo>
                    <a:cubicBezTo>
                      <a:pt x="176" y="11"/>
                      <a:pt x="176" y="11"/>
                      <a:pt x="176" y="11"/>
                    </a:cubicBezTo>
                    <a:cubicBezTo>
                      <a:pt x="176" y="10"/>
                      <a:pt x="177" y="10"/>
                      <a:pt x="177" y="10"/>
                    </a:cubicBezTo>
                    <a:cubicBezTo>
                      <a:pt x="177" y="10"/>
                      <a:pt x="176" y="10"/>
                      <a:pt x="177" y="10"/>
                    </a:cubicBezTo>
                    <a:cubicBezTo>
                      <a:pt x="177" y="9"/>
                      <a:pt x="176" y="9"/>
                      <a:pt x="176" y="10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5" y="9"/>
                      <a:pt x="175" y="9"/>
                      <a:pt x="175" y="10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5" y="10"/>
                      <a:pt x="174" y="10"/>
                      <a:pt x="175" y="10"/>
                    </a:cubicBezTo>
                    <a:cubicBezTo>
                      <a:pt x="175" y="9"/>
                      <a:pt x="176" y="9"/>
                      <a:pt x="176" y="9"/>
                    </a:cubicBezTo>
                    <a:cubicBezTo>
                      <a:pt x="174" y="9"/>
                      <a:pt x="174" y="9"/>
                      <a:pt x="174" y="9"/>
                    </a:cubicBezTo>
                    <a:cubicBezTo>
                      <a:pt x="175" y="9"/>
                      <a:pt x="175" y="9"/>
                      <a:pt x="174" y="10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4" y="10"/>
                      <a:pt x="174" y="10"/>
                      <a:pt x="174" y="10"/>
                    </a:cubicBezTo>
                    <a:cubicBezTo>
                      <a:pt x="175" y="10"/>
                      <a:pt x="174" y="11"/>
                      <a:pt x="175" y="11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5" y="10"/>
                      <a:pt x="176" y="10"/>
                      <a:pt x="176" y="11"/>
                    </a:cubicBezTo>
                    <a:cubicBezTo>
                      <a:pt x="175" y="11"/>
                      <a:pt x="175" y="11"/>
                      <a:pt x="175" y="11"/>
                    </a:cubicBezTo>
                    <a:cubicBezTo>
                      <a:pt x="175" y="11"/>
                      <a:pt x="175" y="11"/>
                      <a:pt x="175" y="11"/>
                    </a:cubicBezTo>
                    <a:cubicBezTo>
                      <a:pt x="174" y="12"/>
                      <a:pt x="174" y="12"/>
                      <a:pt x="174" y="12"/>
                    </a:cubicBezTo>
                    <a:cubicBezTo>
                      <a:pt x="176" y="11"/>
                      <a:pt x="175" y="12"/>
                      <a:pt x="175" y="12"/>
                    </a:cubicBezTo>
                    <a:cubicBezTo>
                      <a:pt x="175" y="12"/>
                      <a:pt x="175" y="12"/>
                      <a:pt x="175" y="12"/>
                    </a:cubicBezTo>
                    <a:cubicBezTo>
                      <a:pt x="175" y="12"/>
                      <a:pt x="176" y="11"/>
                      <a:pt x="176" y="12"/>
                    </a:cubicBezTo>
                    <a:cubicBezTo>
                      <a:pt x="176" y="12"/>
                      <a:pt x="175" y="12"/>
                      <a:pt x="175" y="13"/>
                    </a:cubicBezTo>
                    <a:cubicBezTo>
                      <a:pt x="175" y="13"/>
                      <a:pt x="176" y="13"/>
                      <a:pt x="175" y="13"/>
                    </a:cubicBezTo>
                    <a:cubicBezTo>
                      <a:pt x="177" y="14"/>
                      <a:pt x="177" y="14"/>
                      <a:pt x="177" y="14"/>
                    </a:cubicBezTo>
                    <a:cubicBezTo>
                      <a:pt x="177" y="14"/>
                      <a:pt x="176" y="14"/>
                      <a:pt x="176" y="14"/>
                    </a:cubicBezTo>
                    <a:cubicBezTo>
                      <a:pt x="176" y="14"/>
                      <a:pt x="175" y="15"/>
                      <a:pt x="175" y="15"/>
                    </a:cubicBezTo>
                    <a:cubicBezTo>
                      <a:pt x="175" y="15"/>
                      <a:pt x="174" y="15"/>
                      <a:pt x="175" y="15"/>
                    </a:cubicBezTo>
                    <a:cubicBezTo>
                      <a:pt x="174" y="15"/>
                      <a:pt x="174" y="15"/>
                      <a:pt x="174" y="16"/>
                    </a:cubicBezTo>
                    <a:cubicBezTo>
                      <a:pt x="174" y="15"/>
                      <a:pt x="175" y="15"/>
                      <a:pt x="175" y="15"/>
                    </a:cubicBezTo>
                    <a:cubicBezTo>
                      <a:pt x="176" y="14"/>
                      <a:pt x="175" y="15"/>
                      <a:pt x="176" y="14"/>
                    </a:cubicBezTo>
                    <a:cubicBezTo>
                      <a:pt x="176" y="15"/>
                      <a:pt x="176" y="15"/>
                      <a:pt x="176" y="15"/>
                    </a:cubicBezTo>
                    <a:cubicBezTo>
                      <a:pt x="176" y="15"/>
                      <a:pt x="176" y="16"/>
                      <a:pt x="176" y="16"/>
                    </a:cubicBezTo>
                    <a:cubicBezTo>
                      <a:pt x="176" y="16"/>
                      <a:pt x="177" y="16"/>
                      <a:pt x="177" y="16"/>
                    </a:cubicBezTo>
                    <a:cubicBezTo>
                      <a:pt x="177" y="16"/>
                      <a:pt x="177" y="16"/>
                      <a:pt x="178" y="16"/>
                    </a:cubicBezTo>
                    <a:cubicBezTo>
                      <a:pt x="178" y="16"/>
                      <a:pt x="178" y="16"/>
                      <a:pt x="178" y="16"/>
                    </a:cubicBezTo>
                    <a:cubicBezTo>
                      <a:pt x="177" y="16"/>
                      <a:pt x="177" y="16"/>
                      <a:pt x="177" y="16"/>
                    </a:cubicBezTo>
                    <a:cubicBezTo>
                      <a:pt x="176" y="17"/>
                      <a:pt x="177" y="16"/>
                      <a:pt x="176" y="17"/>
                    </a:cubicBezTo>
                    <a:cubicBezTo>
                      <a:pt x="175" y="17"/>
                      <a:pt x="175" y="16"/>
                      <a:pt x="175" y="16"/>
                    </a:cubicBezTo>
                    <a:cubicBezTo>
                      <a:pt x="174" y="16"/>
                      <a:pt x="175" y="16"/>
                      <a:pt x="174" y="17"/>
                    </a:cubicBezTo>
                    <a:cubicBezTo>
                      <a:pt x="175" y="17"/>
                      <a:pt x="175" y="17"/>
                      <a:pt x="175" y="17"/>
                    </a:cubicBezTo>
                    <a:cubicBezTo>
                      <a:pt x="176" y="17"/>
                      <a:pt x="176" y="17"/>
                      <a:pt x="176" y="17"/>
                    </a:cubicBezTo>
                    <a:cubicBezTo>
                      <a:pt x="177" y="16"/>
                      <a:pt x="176" y="17"/>
                      <a:pt x="176" y="17"/>
                    </a:cubicBezTo>
                    <a:cubicBezTo>
                      <a:pt x="175" y="17"/>
                      <a:pt x="175" y="17"/>
                      <a:pt x="175" y="17"/>
                    </a:cubicBezTo>
                    <a:cubicBezTo>
                      <a:pt x="175" y="17"/>
                      <a:pt x="176" y="17"/>
                      <a:pt x="176" y="17"/>
                    </a:cubicBezTo>
                    <a:cubicBezTo>
                      <a:pt x="175" y="18"/>
                      <a:pt x="176" y="17"/>
                      <a:pt x="175" y="17"/>
                    </a:cubicBezTo>
                    <a:cubicBezTo>
                      <a:pt x="174" y="18"/>
                      <a:pt x="174" y="18"/>
                      <a:pt x="174" y="18"/>
                    </a:cubicBezTo>
                    <a:cubicBezTo>
                      <a:pt x="174" y="18"/>
                      <a:pt x="175" y="18"/>
                      <a:pt x="175" y="18"/>
                    </a:cubicBezTo>
                    <a:cubicBezTo>
                      <a:pt x="174" y="18"/>
                      <a:pt x="174" y="18"/>
                      <a:pt x="174" y="18"/>
                    </a:cubicBezTo>
                    <a:cubicBezTo>
                      <a:pt x="175" y="18"/>
                      <a:pt x="175" y="18"/>
                      <a:pt x="175" y="18"/>
                    </a:cubicBezTo>
                    <a:cubicBezTo>
                      <a:pt x="175" y="18"/>
                      <a:pt x="176" y="18"/>
                      <a:pt x="176" y="18"/>
                    </a:cubicBezTo>
                    <a:cubicBezTo>
                      <a:pt x="177" y="17"/>
                      <a:pt x="176" y="18"/>
                      <a:pt x="176" y="18"/>
                    </a:cubicBezTo>
                    <a:cubicBezTo>
                      <a:pt x="177" y="18"/>
                      <a:pt x="176" y="18"/>
                      <a:pt x="177" y="18"/>
                    </a:cubicBezTo>
                    <a:cubicBezTo>
                      <a:pt x="177" y="17"/>
                      <a:pt x="177" y="18"/>
                      <a:pt x="177" y="18"/>
                    </a:cubicBezTo>
                    <a:cubicBezTo>
                      <a:pt x="177" y="18"/>
                      <a:pt x="177" y="18"/>
                      <a:pt x="176" y="18"/>
                    </a:cubicBezTo>
                    <a:cubicBezTo>
                      <a:pt x="176" y="18"/>
                      <a:pt x="176" y="18"/>
                      <a:pt x="176" y="18"/>
                    </a:cubicBezTo>
                    <a:cubicBezTo>
                      <a:pt x="176" y="18"/>
                      <a:pt x="175" y="19"/>
                      <a:pt x="175" y="19"/>
                    </a:cubicBezTo>
                    <a:cubicBezTo>
                      <a:pt x="174" y="19"/>
                      <a:pt x="176" y="18"/>
                      <a:pt x="175" y="19"/>
                    </a:cubicBezTo>
                    <a:cubicBezTo>
                      <a:pt x="175" y="19"/>
                      <a:pt x="176" y="18"/>
                      <a:pt x="176" y="18"/>
                    </a:cubicBezTo>
                    <a:cubicBezTo>
                      <a:pt x="178" y="18"/>
                      <a:pt x="175" y="19"/>
                      <a:pt x="175" y="19"/>
                    </a:cubicBezTo>
                    <a:cubicBezTo>
                      <a:pt x="176" y="19"/>
                      <a:pt x="177" y="19"/>
                      <a:pt x="178" y="19"/>
                    </a:cubicBezTo>
                    <a:cubicBezTo>
                      <a:pt x="178" y="19"/>
                      <a:pt x="179" y="19"/>
                      <a:pt x="178" y="19"/>
                    </a:cubicBezTo>
                    <a:cubicBezTo>
                      <a:pt x="178" y="19"/>
                      <a:pt x="178" y="19"/>
                      <a:pt x="177" y="19"/>
                    </a:cubicBezTo>
                    <a:cubicBezTo>
                      <a:pt x="177" y="19"/>
                      <a:pt x="177" y="19"/>
                      <a:pt x="177" y="19"/>
                    </a:cubicBezTo>
                    <a:cubicBezTo>
                      <a:pt x="176" y="19"/>
                      <a:pt x="176" y="19"/>
                      <a:pt x="176" y="19"/>
                    </a:cubicBezTo>
                    <a:cubicBezTo>
                      <a:pt x="175" y="20"/>
                      <a:pt x="175" y="20"/>
                      <a:pt x="175" y="20"/>
                    </a:cubicBezTo>
                    <a:cubicBezTo>
                      <a:pt x="176" y="20"/>
                      <a:pt x="176" y="20"/>
                      <a:pt x="176" y="20"/>
                    </a:cubicBezTo>
                    <a:cubicBezTo>
                      <a:pt x="176" y="20"/>
                      <a:pt x="176" y="20"/>
                      <a:pt x="176" y="20"/>
                    </a:cubicBezTo>
                    <a:cubicBezTo>
                      <a:pt x="176" y="20"/>
                      <a:pt x="177" y="20"/>
                      <a:pt x="177" y="20"/>
                    </a:cubicBezTo>
                    <a:cubicBezTo>
                      <a:pt x="177" y="20"/>
                      <a:pt x="176" y="21"/>
                      <a:pt x="176" y="21"/>
                    </a:cubicBezTo>
                    <a:cubicBezTo>
                      <a:pt x="175" y="21"/>
                      <a:pt x="175" y="21"/>
                      <a:pt x="175" y="21"/>
                    </a:cubicBezTo>
                    <a:cubicBezTo>
                      <a:pt x="176" y="21"/>
                      <a:pt x="175" y="21"/>
                      <a:pt x="175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7" y="21"/>
                      <a:pt x="175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2"/>
                      <a:pt x="176" y="22"/>
                      <a:pt x="176" y="22"/>
                    </a:cubicBezTo>
                    <a:cubicBezTo>
                      <a:pt x="176" y="22"/>
                      <a:pt x="177" y="22"/>
                      <a:pt x="176" y="22"/>
                    </a:cubicBezTo>
                    <a:cubicBezTo>
                      <a:pt x="177" y="22"/>
                      <a:pt x="176" y="22"/>
                      <a:pt x="177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6" y="22"/>
                      <a:pt x="177" y="22"/>
                      <a:pt x="177" y="22"/>
                    </a:cubicBezTo>
                    <a:cubicBezTo>
                      <a:pt x="177" y="22"/>
                      <a:pt x="177" y="22"/>
                      <a:pt x="177" y="22"/>
                    </a:cubicBezTo>
                    <a:cubicBezTo>
                      <a:pt x="177" y="22"/>
                      <a:pt x="177" y="22"/>
                      <a:pt x="177" y="22"/>
                    </a:cubicBezTo>
                    <a:cubicBezTo>
                      <a:pt x="176" y="22"/>
                      <a:pt x="177" y="22"/>
                      <a:pt x="177" y="23"/>
                    </a:cubicBezTo>
                    <a:cubicBezTo>
                      <a:pt x="177" y="23"/>
                      <a:pt x="176" y="23"/>
                      <a:pt x="176" y="23"/>
                    </a:cubicBezTo>
                    <a:cubicBezTo>
                      <a:pt x="177" y="22"/>
                      <a:pt x="177" y="23"/>
                      <a:pt x="178" y="23"/>
                    </a:cubicBezTo>
                    <a:cubicBezTo>
                      <a:pt x="178" y="23"/>
                      <a:pt x="177" y="23"/>
                      <a:pt x="176" y="23"/>
                    </a:cubicBezTo>
                    <a:cubicBezTo>
                      <a:pt x="177" y="23"/>
                      <a:pt x="176" y="23"/>
                      <a:pt x="177" y="23"/>
                    </a:cubicBezTo>
                    <a:cubicBezTo>
                      <a:pt x="177" y="23"/>
                      <a:pt x="177" y="23"/>
                      <a:pt x="178" y="23"/>
                    </a:cubicBezTo>
                    <a:cubicBezTo>
                      <a:pt x="178" y="23"/>
                      <a:pt x="177" y="23"/>
                      <a:pt x="177" y="23"/>
                    </a:cubicBezTo>
                    <a:cubicBezTo>
                      <a:pt x="177" y="23"/>
                      <a:pt x="178" y="24"/>
                      <a:pt x="178" y="23"/>
                    </a:cubicBezTo>
                    <a:cubicBezTo>
                      <a:pt x="178" y="23"/>
                      <a:pt x="179" y="24"/>
                      <a:pt x="178" y="24"/>
                    </a:cubicBezTo>
                    <a:cubicBezTo>
                      <a:pt x="178" y="24"/>
                      <a:pt x="178" y="24"/>
                      <a:pt x="177" y="24"/>
                    </a:cubicBezTo>
                    <a:cubicBezTo>
                      <a:pt x="177" y="24"/>
                      <a:pt x="179" y="24"/>
                      <a:pt x="179" y="24"/>
                    </a:cubicBezTo>
                    <a:cubicBezTo>
                      <a:pt x="179" y="24"/>
                      <a:pt x="180" y="24"/>
                      <a:pt x="181" y="24"/>
                    </a:cubicBezTo>
                    <a:cubicBezTo>
                      <a:pt x="181" y="24"/>
                      <a:pt x="180" y="24"/>
                      <a:pt x="180" y="24"/>
                    </a:cubicBezTo>
                    <a:cubicBezTo>
                      <a:pt x="180" y="24"/>
                      <a:pt x="180" y="24"/>
                      <a:pt x="180" y="24"/>
                    </a:cubicBezTo>
                    <a:cubicBezTo>
                      <a:pt x="179" y="24"/>
                      <a:pt x="178" y="24"/>
                      <a:pt x="177" y="24"/>
                    </a:cubicBezTo>
                    <a:cubicBezTo>
                      <a:pt x="178" y="24"/>
                      <a:pt x="178" y="24"/>
                      <a:pt x="178" y="24"/>
                    </a:cubicBezTo>
                    <a:cubicBezTo>
                      <a:pt x="177" y="24"/>
                      <a:pt x="177" y="24"/>
                      <a:pt x="177" y="24"/>
                    </a:cubicBezTo>
                    <a:cubicBezTo>
                      <a:pt x="177" y="24"/>
                      <a:pt x="177" y="25"/>
                      <a:pt x="177" y="25"/>
                    </a:cubicBezTo>
                    <a:cubicBezTo>
                      <a:pt x="178" y="25"/>
                      <a:pt x="177" y="25"/>
                      <a:pt x="177" y="25"/>
                    </a:cubicBezTo>
                    <a:cubicBezTo>
                      <a:pt x="178" y="25"/>
                      <a:pt x="178" y="25"/>
                      <a:pt x="178" y="25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77" y="25"/>
                      <a:pt x="178" y="25"/>
                      <a:pt x="177" y="25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77" y="26"/>
                      <a:pt x="177" y="27"/>
                      <a:pt x="179" y="27"/>
                    </a:cubicBezTo>
                    <a:cubicBezTo>
                      <a:pt x="178" y="27"/>
                      <a:pt x="178" y="27"/>
                      <a:pt x="178" y="28"/>
                    </a:cubicBezTo>
                    <a:cubicBezTo>
                      <a:pt x="178" y="28"/>
                      <a:pt x="178" y="28"/>
                      <a:pt x="178" y="28"/>
                    </a:cubicBezTo>
                    <a:cubicBezTo>
                      <a:pt x="178" y="28"/>
                      <a:pt x="178" y="28"/>
                      <a:pt x="178" y="28"/>
                    </a:cubicBezTo>
                    <a:cubicBezTo>
                      <a:pt x="177" y="28"/>
                      <a:pt x="178" y="28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7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30"/>
                      <a:pt x="178" y="30"/>
                      <a:pt x="178" y="30"/>
                    </a:cubicBezTo>
                    <a:cubicBezTo>
                      <a:pt x="178" y="30"/>
                      <a:pt x="178" y="30"/>
                      <a:pt x="179" y="30"/>
                    </a:cubicBezTo>
                    <a:cubicBezTo>
                      <a:pt x="180" y="30"/>
                      <a:pt x="179" y="30"/>
                      <a:pt x="179" y="30"/>
                    </a:cubicBezTo>
                    <a:cubicBezTo>
                      <a:pt x="178" y="30"/>
                      <a:pt x="178" y="30"/>
                      <a:pt x="178" y="30"/>
                    </a:cubicBezTo>
                    <a:cubicBezTo>
                      <a:pt x="177" y="31"/>
                      <a:pt x="178" y="31"/>
                      <a:pt x="178" y="32"/>
                    </a:cubicBezTo>
                    <a:cubicBezTo>
                      <a:pt x="178" y="32"/>
                      <a:pt x="178" y="32"/>
                      <a:pt x="178" y="32"/>
                    </a:cubicBezTo>
                    <a:cubicBezTo>
                      <a:pt x="178" y="32"/>
                      <a:pt x="178" y="33"/>
                      <a:pt x="178" y="33"/>
                    </a:cubicBezTo>
                    <a:cubicBezTo>
                      <a:pt x="178" y="33"/>
                      <a:pt x="179" y="33"/>
                      <a:pt x="179" y="33"/>
                    </a:cubicBezTo>
                    <a:cubicBezTo>
                      <a:pt x="180" y="34"/>
                      <a:pt x="178" y="33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9" y="34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9" y="35"/>
                      <a:pt x="179" y="35"/>
                      <a:pt x="179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7" y="35"/>
                      <a:pt x="178" y="35"/>
                      <a:pt x="178" y="36"/>
                    </a:cubicBezTo>
                    <a:cubicBezTo>
                      <a:pt x="178" y="35"/>
                      <a:pt x="178" y="35"/>
                      <a:pt x="178" y="36"/>
                    </a:cubicBezTo>
                    <a:cubicBezTo>
                      <a:pt x="178" y="36"/>
                      <a:pt x="178" y="36"/>
                      <a:pt x="179" y="36"/>
                    </a:cubicBezTo>
                    <a:cubicBezTo>
                      <a:pt x="179" y="36"/>
                      <a:pt x="179" y="36"/>
                      <a:pt x="178" y="36"/>
                    </a:cubicBezTo>
                    <a:cubicBezTo>
                      <a:pt x="179" y="36"/>
                      <a:pt x="179" y="36"/>
                      <a:pt x="179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9" y="36"/>
                      <a:pt x="179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5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7"/>
                      <a:pt x="178" y="37"/>
                      <a:pt x="178" y="37"/>
                    </a:cubicBezTo>
                    <a:cubicBezTo>
                      <a:pt x="179" y="36"/>
                      <a:pt x="179" y="36"/>
                      <a:pt x="179" y="36"/>
                    </a:cubicBezTo>
                    <a:cubicBezTo>
                      <a:pt x="179" y="36"/>
                      <a:pt x="179" y="37"/>
                      <a:pt x="179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9" y="37"/>
                      <a:pt x="178" y="37"/>
                      <a:pt x="179" y="37"/>
                    </a:cubicBezTo>
                    <a:cubicBezTo>
                      <a:pt x="178" y="37"/>
                      <a:pt x="178" y="37"/>
                      <a:pt x="178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8" y="37"/>
                      <a:pt x="177" y="37"/>
                      <a:pt x="177" y="37"/>
                    </a:cubicBezTo>
                    <a:cubicBezTo>
                      <a:pt x="178" y="38"/>
                      <a:pt x="178" y="38"/>
                      <a:pt x="178" y="38"/>
                    </a:cubicBezTo>
                    <a:cubicBezTo>
                      <a:pt x="178" y="38"/>
                      <a:pt x="178" y="38"/>
                      <a:pt x="177" y="38"/>
                    </a:cubicBezTo>
                    <a:cubicBezTo>
                      <a:pt x="177" y="38"/>
                      <a:pt x="179" y="38"/>
                      <a:pt x="178" y="39"/>
                    </a:cubicBezTo>
                    <a:cubicBezTo>
                      <a:pt x="178" y="38"/>
                      <a:pt x="178" y="38"/>
                      <a:pt x="177" y="39"/>
                    </a:cubicBezTo>
                    <a:cubicBezTo>
                      <a:pt x="178" y="39"/>
                      <a:pt x="178" y="39"/>
                      <a:pt x="178" y="39"/>
                    </a:cubicBezTo>
                    <a:cubicBezTo>
                      <a:pt x="178" y="39"/>
                      <a:pt x="177" y="39"/>
                      <a:pt x="178" y="38"/>
                    </a:cubicBezTo>
                    <a:cubicBezTo>
                      <a:pt x="178" y="39"/>
                      <a:pt x="178" y="39"/>
                      <a:pt x="178" y="39"/>
                    </a:cubicBezTo>
                    <a:cubicBezTo>
                      <a:pt x="177" y="39"/>
                      <a:pt x="177" y="39"/>
                      <a:pt x="177" y="40"/>
                    </a:cubicBezTo>
                    <a:cubicBezTo>
                      <a:pt x="177" y="40"/>
                      <a:pt x="178" y="41"/>
                      <a:pt x="180" y="43"/>
                    </a:cubicBezTo>
                    <a:cubicBezTo>
                      <a:pt x="180" y="43"/>
                      <a:pt x="180" y="43"/>
                      <a:pt x="180" y="43"/>
                    </a:cubicBezTo>
                    <a:cubicBezTo>
                      <a:pt x="181" y="44"/>
                      <a:pt x="181" y="43"/>
                      <a:pt x="181" y="44"/>
                    </a:cubicBezTo>
                    <a:cubicBezTo>
                      <a:pt x="181" y="43"/>
                      <a:pt x="181" y="43"/>
                      <a:pt x="181" y="43"/>
                    </a:cubicBezTo>
                    <a:cubicBezTo>
                      <a:pt x="181" y="43"/>
                      <a:pt x="181" y="41"/>
                      <a:pt x="181" y="42"/>
                    </a:cubicBezTo>
                    <a:cubicBezTo>
                      <a:pt x="182" y="43"/>
                      <a:pt x="181" y="43"/>
                      <a:pt x="181" y="43"/>
                    </a:cubicBezTo>
                    <a:cubicBezTo>
                      <a:pt x="182" y="44"/>
                      <a:pt x="182" y="42"/>
                      <a:pt x="182" y="43"/>
                    </a:cubicBezTo>
                    <a:cubicBezTo>
                      <a:pt x="182" y="43"/>
                      <a:pt x="182" y="42"/>
                      <a:pt x="182" y="42"/>
                    </a:cubicBezTo>
                    <a:cubicBezTo>
                      <a:pt x="182" y="42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4" y="43"/>
                      <a:pt x="184" y="43"/>
                      <a:pt x="184" y="43"/>
                    </a:cubicBezTo>
                    <a:cubicBezTo>
                      <a:pt x="184" y="42"/>
                      <a:pt x="185" y="43"/>
                      <a:pt x="185" y="42"/>
                    </a:cubicBezTo>
                    <a:cubicBezTo>
                      <a:pt x="185" y="43"/>
                      <a:pt x="185" y="43"/>
                      <a:pt x="185" y="43"/>
                    </a:cubicBezTo>
                    <a:cubicBezTo>
                      <a:pt x="185" y="42"/>
                      <a:pt x="185" y="42"/>
                      <a:pt x="185" y="42"/>
                    </a:cubicBezTo>
                    <a:cubicBezTo>
                      <a:pt x="185" y="42"/>
                      <a:pt x="185" y="42"/>
                      <a:pt x="185" y="42"/>
                    </a:cubicBezTo>
                    <a:cubicBezTo>
                      <a:pt x="185" y="43"/>
                      <a:pt x="185" y="43"/>
                      <a:pt x="185" y="43"/>
                    </a:cubicBezTo>
                    <a:cubicBezTo>
                      <a:pt x="185" y="42"/>
                      <a:pt x="186" y="43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3"/>
                      <a:pt x="186" y="43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6" y="42"/>
                      <a:pt x="186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3"/>
                    </a:cubicBezTo>
                    <a:cubicBezTo>
                      <a:pt x="187" y="43"/>
                      <a:pt x="187" y="43"/>
                      <a:pt x="187" y="43"/>
                    </a:cubicBezTo>
                    <a:cubicBezTo>
                      <a:pt x="187" y="43"/>
                      <a:pt x="187" y="42"/>
                      <a:pt x="187" y="42"/>
                    </a:cubicBezTo>
                    <a:cubicBezTo>
                      <a:pt x="188" y="43"/>
                      <a:pt x="188" y="42"/>
                      <a:pt x="188" y="42"/>
                    </a:cubicBezTo>
                    <a:cubicBezTo>
                      <a:pt x="188" y="42"/>
                      <a:pt x="188" y="42"/>
                      <a:pt x="188" y="42"/>
                    </a:cubicBezTo>
                    <a:cubicBezTo>
                      <a:pt x="189" y="42"/>
                      <a:pt x="189" y="41"/>
                      <a:pt x="189" y="42"/>
                    </a:cubicBezTo>
                    <a:cubicBezTo>
                      <a:pt x="189" y="41"/>
                      <a:pt x="189" y="42"/>
                      <a:pt x="189" y="42"/>
                    </a:cubicBezTo>
                    <a:cubicBezTo>
                      <a:pt x="189" y="42"/>
                      <a:pt x="189" y="42"/>
                      <a:pt x="189" y="42"/>
                    </a:cubicBezTo>
                    <a:cubicBezTo>
                      <a:pt x="189" y="42"/>
                      <a:pt x="190" y="41"/>
                      <a:pt x="190" y="41"/>
                    </a:cubicBezTo>
                    <a:cubicBezTo>
                      <a:pt x="190" y="41"/>
                      <a:pt x="190" y="42"/>
                      <a:pt x="190" y="42"/>
                    </a:cubicBezTo>
                    <a:cubicBezTo>
                      <a:pt x="190" y="42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1"/>
                      <a:pt x="192" y="41"/>
                      <a:pt x="193" y="41"/>
                    </a:cubicBezTo>
                    <a:cubicBezTo>
                      <a:pt x="193" y="40"/>
                      <a:pt x="193" y="40"/>
                      <a:pt x="193" y="40"/>
                    </a:cubicBezTo>
                    <a:cubicBezTo>
                      <a:pt x="193" y="40"/>
                      <a:pt x="193" y="41"/>
                      <a:pt x="193" y="41"/>
                    </a:cubicBezTo>
                    <a:cubicBezTo>
                      <a:pt x="193" y="39"/>
                      <a:pt x="193" y="39"/>
                      <a:pt x="193" y="39"/>
                    </a:cubicBezTo>
                    <a:cubicBezTo>
                      <a:pt x="193" y="39"/>
                      <a:pt x="193" y="40"/>
                      <a:pt x="193" y="40"/>
                    </a:cubicBezTo>
                    <a:cubicBezTo>
                      <a:pt x="194" y="40"/>
                      <a:pt x="194" y="39"/>
                      <a:pt x="194" y="39"/>
                    </a:cubicBezTo>
                    <a:cubicBezTo>
                      <a:pt x="194" y="39"/>
                      <a:pt x="194" y="38"/>
                      <a:pt x="195" y="38"/>
                    </a:cubicBezTo>
                    <a:cubicBezTo>
                      <a:pt x="195" y="39"/>
                      <a:pt x="194" y="38"/>
                      <a:pt x="194" y="39"/>
                    </a:cubicBezTo>
                    <a:cubicBezTo>
                      <a:pt x="195" y="39"/>
                      <a:pt x="195" y="39"/>
                      <a:pt x="195" y="39"/>
                    </a:cubicBezTo>
                    <a:cubicBezTo>
                      <a:pt x="194" y="39"/>
                      <a:pt x="195" y="40"/>
                      <a:pt x="195" y="40"/>
                    </a:cubicBezTo>
                    <a:cubicBezTo>
                      <a:pt x="195" y="40"/>
                      <a:pt x="195" y="40"/>
                      <a:pt x="196" y="40"/>
                    </a:cubicBezTo>
                    <a:cubicBezTo>
                      <a:pt x="195" y="40"/>
                      <a:pt x="196" y="40"/>
                      <a:pt x="196" y="39"/>
                    </a:cubicBezTo>
                    <a:cubicBezTo>
                      <a:pt x="196" y="39"/>
                      <a:pt x="196" y="40"/>
                      <a:pt x="196" y="40"/>
                    </a:cubicBezTo>
                    <a:cubicBezTo>
                      <a:pt x="197" y="40"/>
                      <a:pt x="197" y="40"/>
                      <a:pt x="197" y="40"/>
                    </a:cubicBezTo>
                    <a:cubicBezTo>
                      <a:pt x="197" y="40"/>
                      <a:pt x="197" y="40"/>
                      <a:pt x="197" y="40"/>
                    </a:cubicBezTo>
                    <a:cubicBezTo>
                      <a:pt x="197" y="40"/>
                      <a:pt x="198" y="40"/>
                      <a:pt x="198" y="39"/>
                    </a:cubicBezTo>
                    <a:cubicBezTo>
                      <a:pt x="198" y="40"/>
                      <a:pt x="198" y="40"/>
                      <a:pt x="198" y="40"/>
                    </a:cubicBezTo>
                    <a:cubicBezTo>
                      <a:pt x="199" y="40"/>
                      <a:pt x="198" y="38"/>
                      <a:pt x="199" y="39"/>
                    </a:cubicBezTo>
                    <a:cubicBezTo>
                      <a:pt x="199" y="39"/>
                      <a:pt x="199" y="39"/>
                      <a:pt x="199" y="39"/>
                    </a:cubicBezTo>
                    <a:cubicBezTo>
                      <a:pt x="199" y="39"/>
                      <a:pt x="199" y="40"/>
                      <a:pt x="199" y="39"/>
                    </a:cubicBezTo>
                    <a:cubicBezTo>
                      <a:pt x="199" y="40"/>
                      <a:pt x="199" y="40"/>
                      <a:pt x="199" y="40"/>
                    </a:cubicBezTo>
                    <a:cubicBezTo>
                      <a:pt x="199" y="39"/>
                      <a:pt x="200" y="39"/>
                      <a:pt x="200" y="39"/>
                    </a:cubicBezTo>
                    <a:cubicBezTo>
                      <a:pt x="200" y="40"/>
                      <a:pt x="200" y="40"/>
                      <a:pt x="200" y="40"/>
                    </a:cubicBezTo>
                    <a:cubicBezTo>
                      <a:pt x="200" y="40"/>
                      <a:pt x="200" y="39"/>
                      <a:pt x="200" y="39"/>
                    </a:cubicBezTo>
                    <a:cubicBezTo>
                      <a:pt x="200" y="40"/>
                      <a:pt x="200" y="40"/>
                      <a:pt x="200" y="40"/>
                    </a:cubicBezTo>
                    <a:cubicBezTo>
                      <a:pt x="200" y="39"/>
                      <a:pt x="201" y="39"/>
                      <a:pt x="201" y="39"/>
                    </a:cubicBezTo>
                    <a:cubicBezTo>
                      <a:pt x="201" y="40"/>
                      <a:pt x="201" y="40"/>
                      <a:pt x="201" y="40"/>
                    </a:cubicBezTo>
                    <a:cubicBezTo>
                      <a:pt x="202" y="40"/>
                      <a:pt x="204" y="40"/>
                      <a:pt x="205" y="39"/>
                    </a:cubicBezTo>
                    <a:cubicBezTo>
                      <a:pt x="205" y="40"/>
                      <a:pt x="204" y="40"/>
                      <a:pt x="205" y="40"/>
                    </a:cubicBezTo>
                    <a:cubicBezTo>
                      <a:pt x="205" y="40"/>
                      <a:pt x="205" y="40"/>
                      <a:pt x="205" y="40"/>
                    </a:cubicBezTo>
                    <a:cubicBezTo>
                      <a:pt x="205" y="40"/>
                      <a:pt x="205" y="40"/>
                      <a:pt x="205" y="40"/>
                    </a:cubicBezTo>
                    <a:cubicBezTo>
                      <a:pt x="205" y="40"/>
                      <a:pt x="205" y="40"/>
                      <a:pt x="206" y="40"/>
                    </a:cubicBezTo>
                    <a:cubicBezTo>
                      <a:pt x="206" y="40"/>
                      <a:pt x="206" y="40"/>
                      <a:pt x="206" y="40"/>
                    </a:cubicBezTo>
                    <a:cubicBezTo>
                      <a:pt x="206" y="39"/>
                      <a:pt x="206" y="41"/>
                      <a:pt x="206" y="40"/>
                    </a:cubicBezTo>
                    <a:cubicBezTo>
                      <a:pt x="206" y="40"/>
                      <a:pt x="206" y="40"/>
                      <a:pt x="206" y="40"/>
                    </a:cubicBezTo>
                    <a:cubicBezTo>
                      <a:pt x="206" y="40"/>
                      <a:pt x="206" y="41"/>
                      <a:pt x="207" y="40"/>
                    </a:cubicBezTo>
                    <a:cubicBezTo>
                      <a:pt x="207" y="40"/>
                      <a:pt x="207" y="40"/>
                      <a:pt x="207" y="40"/>
                    </a:cubicBezTo>
                    <a:cubicBezTo>
                      <a:pt x="207" y="41"/>
                      <a:pt x="207" y="39"/>
                      <a:pt x="207" y="40"/>
                    </a:cubicBezTo>
                    <a:cubicBezTo>
                      <a:pt x="208" y="40"/>
                      <a:pt x="208" y="40"/>
                      <a:pt x="208" y="39"/>
                    </a:cubicBezTo>
                    <a:cubicBezTo>
                      <a:pt x="208" y="40"/>
                      <a:pt x="208" y="40"/>
                      <a:pt x="208" y="40"/>
                    </a:cubicBezTo>
                    <a:cubicBezTo>
                      <a:pt x="209" y="40"/>
                      <a:pt x="210" y="40"/>
                      <a:pt x="211" y="39"/>
                    </a:cubicBezTo>
                    <a:cubicBezTo>
                      <a:pt x="211" y="40"/>
                      <a:pt x="211" y="40"/>
                      <a:pt x="211" y="40"/>
                    </a:cubicBezTo>
                    <a:cubicBezTo>
                      <a:pt x="211" y="39"/>
                      <a:pt x="212" y="41"/>
                      <a:pt x="212" y="39"/>
                    </a:cubicBezTo>
                    <a:cubicBezTo>
                      <a:pt x="212" y="38"/>
                      <a:pt x="212" y="38"/>
                      <a:pt x="212" y="38"/>
                    </a:cubicBezTo>
                    <a:cubicBezTo>
                      <a:pt x="212" y="39"/>
                      <a:pt x="212" y="39"/>
                      <a:pt x="212" y="39"/>
                    </a:cubicBezTo>
                    <a:cubicBezTo>
                      <a:pt x="213" y="39"/>
                      <a:pt x="213" y="39"/>
                      <a:pt x="213" y="39"/>
                    </a:cubicBezTo>
                    <a:cubicBezTo>
                      <a:pt x="213" y="39"/>
                      <a:pt x="213" y="39"/>
                      <a:pt x="213" y="39"/>
                    </a:cubicBezTo>
                    <a:cubicBezTo>
                      <a:pt x="213" y="39"/>
                      <a:pt x="214" y="39"/>
                      <a:pt x="214" y="39"/>
                    </a:cubicBezTo>
                    <a:cubicBezTo>
                      <a:pt x="214" y="39"/>
                      <a:pt x="214" y="39"/>
                      <a:pt x="214" y="39"/>
                    </a:cubicBezTo>
                    <a:cubicBezTo>
                      <a:pt x="215" y="40"/>
                      <a:pt x="216" y="41"/>
                      <a:pt x="217" y="40"/>
                    </a:cubicBezTo>
                    <a:cubicBezTo>
                      <a:pt x="217" y="40"/>
                      <a:pt x="217" y="41"/>
                      <a:pt x="217" y="41"/>
                    </a:cubicBezTo>
                    <a:cubicBezTo>
                      <a:pt x="218" y="40"/>
                      <a:pt x="219" y="41"/>
                      <a:pt x="220" y="41"/>
                    </a:cubicBezTo>
                    <a:cubicBezTo>
                      <a:pt x="220" y="47"/>
                      <a:pt x="220" y="47"/>
                      <a:pt x="220" y="47"/>
                    </a:cubicBezTo>
                    <a:cubicBezTo>
                      <a:pt x="221" y="61"/>
                      <a:pt x="221" y="61"/>
                      <a:pt x="221" y="61"/>
                    </a:cubicBezTo>
                    <a:cubicBezTo>
                      <a:pt x="222" y="71"/>
                      <a:pt x="223" y="81"/>
                      <a:pt x="223" y="91"/>
                    </a:cubicBezTo>
                    <a:cubicBezTo>
                      <a:pt x="224" y="95"/>
                      <a:pt x="223" y="99"/>
                      <a:pt x="224" y="102"/>
                    </a:cubicBezTo>
                    <a:cubicBezTo>
                      <a:pt x="223" y="102"/>
                      <a:pt x="223" y="102"/>
                      <a:pt x="223" y="102"/>
                    </a:cubicBezTo>
                    <a:cubicBezTo>
                      <a:pt x="224" y="105"/>
                      <a:pt x="223" y="106"/>
                      <a:pt x="222" y="110"/>
                    </a:cubicBezTo>
                    <a:cubicBezTo>
                      <a:pt x="223" y="110"/>
                      <a:pt x="222" y="111"/>
                      <a:pt x="223" y="111"/>
                    </a:cubicBezTo>
                    <a:cubicBezTo>
                      <a:pt x="223" y="112"/>
                      <a:pt x="221" y="113"/>
                      <a:pt x="221" y="115"/>
                    </a:cubicBezTo>
                    <a:cubicBezTo>
                      <a:pt x="221" y="115"/>
                      <a:pt x="222" y="115"/>
                      <a:pt x="222" y="116"/>
                    </a:cubicBezTo>
                    <a:cubicBezTo>
                      <a:pt x="221" y="121"/>
                      <a:pt x="221" y="115"/>
                      <a:pt x="219" y="121"/>
                    </a:cubicBezTo>
                    <a:cubicBezTo>
                      <a:pt x="219" y="122"/>
                      <a:pt x="218" y="125"/>
                      <a:pt x="217" y="126"/>
                    </a:cubicBezTo>
                    <a:cubicBezTo>
                      <a:pt x="218" y="126"/>
                      <a:pt x="217" y="127"/>
                      <a:pt x="217" y="128"/>
                    </a:cubicBezTo>
                    <a:cubicBezTo>
                      <a:pt x="214" y="128"/>
                      <a:pt x="214" y="128"/>
                      <a:pt x="214" y="128"/>
                    </a:cubicBezTo>
                    <a:cubicBezTo>
                      <a:pt x="210" y="130"/>
                      <a:pt x="206" y="131"/>
                      <a:pt x="201" y="132"/>
                    </a:cubicBezTo>
                    <a:cubicBezTo>
                      <a:pt x="202" y="132"/>
                      <a:pt x="202" y="133"/>
                      <a:pt x="201" y="133"/>
                    </a:cubicBezTo>
                    <a:cubicBezTo>
                      <a:pt x="200" y="132"/>
                      <a:pt x="199" y="134"/>
                      <a:pt x="197" y="134"/>
                    </a:cubicBezTo>
                    <a:cubicBezTo>
                      <a:pt x="197" y="134"/>
                      <a:pt x="198" y="134"/>
                      <a:pt x="198" y="133"/>
                    </a:cubicBezTo>
                    <a:cubicBezTo>
                      <a:pt x="194" y="134"/>
                      <a:pt x="191" y="135"/>
                      <a:pt x="187" y="136"/>
                    </a:cubicBezTo>
                    <a:cubicBezTo>
                      <a:pt x="184" y="137"/>
                      <a:pt x="180" y="137"/>
                      <a:pt x="178" y="138"/>
                    </a:cubicBezTo>
                    <a:cubicBezTo>
                      <a:pt x="178" y="138"/>
                      <a:pt x="176" y="138"/>
                      <a:pt x="175" y="138"/>
                    </a:cubicBezTo>
                    <a:cubicBezTo>
                      <a:pt x="173" y="140"/>
                      <a:pt x="168" y="139"/>
                      <a:pt x="165" y="140"/>
                    </a:cubicBezTo>
                    <a:cubicBezTo>
                      <a:pt x="165" y="140"/>
                      <a:pt x="165" y="140"/>
                      <a:pt x="165" y="140"/>
                    </a:cubicBezTo>
                    <a:cubicBezTo>
                      <a:pt x="156" y="142"/>
                      <a:pt x="145" y="143"/>
                      <a:pt x="135" y="144"/>
                    </a:cubicBezTo>
                    <a:cubicBezTo>
                      <a:pt x="130" y="145"/>
                      <a:pt x="123" y="144"/>
                      <a:pt x="117" y="144"/>
                    </a:cubicBezTo>
                    <a:cubicBezTo>
                      <a:pt x="116" y="144"/>
                      <a:pt x="117" y="145"/>
                      <a:pt x="116" y="145"/>
                    </a:cubicBezTo>
                    <a:cubicBezTo>
                      <a:pt x="114" y="145"/>
                      <a:pt x="116" y="144"/>
                      <a:pt x="115" y="144"/>
                    </a:cubicBezTo>
                    <a:cubicBezTo>
                      <a:pt x="112" y="145"/>
                      <a:pt x="108" y="144"/>
                      <a:pt x="104" y="144"/>
                    </a:cubicBezTo>
                    <a:cubicBezTo>
                      <a:pt x="104" y="144"/>
                      <a:pt x="103" y="144"/>
                      <a:pt x="103" y="145"/>
                    </a:cubicBezTo>
                    <a:cubicBezTo>
                      <a:pt x="99" y="144"/>
                      <a:pt x="93" y="145"/>
                      <a:pt x="89" y="144"/>
                    </a:cubicBezTo>
                    <a:cubicBezTo>
                      <a:pt x="90" y="145"/>
                      <a:pt x="86" y="144"/>
                      <a:pt x="84" y="144"/>
                    </a:cubicBezTo>
                    <a:cubicBezTo>
                      <a:pt x="83" y="144"/>
                      <a:pt x="83" y="144"/>
                      <a:pt x="84" y="143"/>
                    </a:cubicBezTo>
                    <a:cubicBezTo>
                      <a:pt x="80" y="143"/>
                      <a:pt x="79" y="143"/>
                      <a:pt x="75" y="143"/>
                    </a:cubicBezTo>
                    <a:cubicBezTo>
                      <a:pt x="73" y="143"/>
                      <a:pt x="72" y="143"/>
                      <a:pt x="70" y="143"/>
                    </a:cubicBezTo>
                    <a:cubicBezTo>
                      <a:pt x="69" y="142"/>
                      <a:pt x="66" y="142"/>
                      <a:pt x="64" y="141"/>
                    </a:cubicBezTo>
                    <a:cubicBezTo>
                      <a:pt x="64" y="142"/>
                      <a:pt x="61" y="142"/>
                      <a:pt x="59" y="142"/>
                    </a:cubicBezTo>
                    <a:cubicBezTo>
                      <a:pt x="60" y="141"/>
                      <a:pt x="60" y="141"/>
                      <a:pt x="60" y="141"/>
                    </a:cubicBezTo>
                    <a:cubicBezTo>
                      <a:pt x="53" y="140"/>
                      <a:pt x="44" y="138"/>
                      <a:pt x="36" y="137"/>
                    </a:cubicBezTo>
                    <a:cubicBezTo>
                      <a:pt x="35" y="137"/>
                      <a:pt x="35" y="137"/>
                      <a:pt x="35" y="137"/>
                    </a:cubicBezTo>
                    <a:cubicBezTo>
                      <a:pt x="27" y="136"/>
                      <a:pt x="19" y="133"/>
                      <a:pt x="11" y="132"/>
                    </a:cubicBezTo>
                    <a:cubicBezTo>
                      <a:pt x="11" y="133"/>
                      <a:pt x="11" y="133"/>
                      <a:pt x="10" y="132"/>
                    </a:cubicBezTo>
                    <a:cubicBezTo>
                      <a:pt x="11" y="132"/>
                      <a:pt x="11" y="131"/>
                      <a:pt x="11" y="131"/>
                    </a:cubicBezTo>
                    <a:cubicBezTo>
                      <a:pt x="11" y="128"/>
                      <a:pt x="11" y="127"/>
                      <a:pt x="11" y="125"/>
                    </a:cubicBezTo>
                    <a:cubicBezTo>
                      <a:pt x="12" y="124"/>
                      <a:pt x="12" y="123"/>
                      <a:pt x="12" y="123"/>
                    </a:cubicBezTo>
                    <a:cubicBezTo>
                      <a:pt x="14" y="119"/>
                      <a:pt x="15" y="116"/>
                      <a:pt x="15" y="113"/>
                    </a:cubicBezTo>
                    <a:cubicBezTo>
                      <a:pt x="15" y="113"/>
                      <a:pt x="15" y="113"/>
                      <a:pt x="15" y="113"/>
                    </a:cubicBezTo>
                    <a:cubicBezTo>
                      <a:pt x="16" y="110"/>
                      <a:pt x="16" y="106"/>
                      <a:pt x="17" y="102"/>
                    </a:cubicBezTo>
                    <a:cubicBezTo>
                      <a:pt x="16" y="101"/>
                      <a:pt x="17" y="98"/>
                      <a:pt x="16" y="100"/>
                    </a:cubicBezTo>
                    <a:cubicBezTo>
                      <a:pt x="16" y="98"/>
                      <a:pt x="17" y="99"/>
                      <a:pt x="17" y="97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8" y="91"/>
                      <a:pt x="19" y="85"/>
                      <a:pt x="19" y="78"/>
                    </a:cubicBezTo>
                    <a:cubicBezTo>
                      <a:pt x="20" y="76"/>
                      <a:pt x="19" y="71"/>
                      <a:pt x="20" y="67"/>
                    </a:cubicBezTo>
                    <a:cubicBezTo>
                      <a:pt x="20" y="65"/>
                      <a:pt x="20" y="61"/>
                      <a:pt x="19" y="59"/>
                    </a:cubicBezTo>
                    <a:cubicBezTo>
                      <a:pt x="20" y="59"/>
                      <a:pt x="20" y="59"/>
                      <a:pt x="20" y="59"/>
                    </a:cubicBezTo>
                    <a:cubicBezTo>
                      <a:pt x="20" y="56"/>
                      <a:pt x="20" y="51"/>
                      <a:pt x="20" y="47"/>
                    </a:cubicBezTo>
                    <a:cubicBezTo>
                      <a:pt x="20" y="45"/>
                      <a:pt x="19" y="45"/>
                      <a:pt x="19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19" y="41"/>
                      <a:pt x="18" y="40"/>
                      <a:pt x="17" y="39"/>
                    </a:cubicBezTo>
                    <a:cubicBezTo>
                      <a:pt x="17" y="38"/>
                      <a:pt x="17" y="38"/>
                      <a:pt x="17" y="36"/>
                    </a:cubicBezTo>
                    <a:cubicBezTo>
                      <a:pt x="18" y="38"/>
                      <a:pt x="18" y="39"/>
                      <a:pt x="19" y="40"/>
                    </a:cubicBezTo>
                    <a:cubicBezTo>
                      <a:pt x="19" y="37"/>
                      <a:pt x="18" y="35"/>
                      <a:pt x="18" y="33"/>
                    </a:cubicBezTo>
                    <a:cubicBezTo>
                      <a:pt x="18" y="31"/>
                      <a:pt x="18" y="29"/>
                      <a:pt x="17" y="29"/>
                    </a:cubicBezTo>
                    <a:cubicBezTo>
                      <a:pt x="17" y="30"/>
                      <a:pt x="17" y="28"/>
                      <a:pt x="18" y="29"/>
                    </a:cubicBezTo>
                    <a:cubicBezTo>
                      <a:pt x="17" y="27"/>
                      <a:pt x="17" y="26"/>
                      <a:pt x="17" y="25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6" y="26"/>
                      <a:pt x="16" y="24"/>
                      <a:pt x="15" y="25"/>
                    </a:cubicBezTo>
                    <a:cubicBezTo>
                      <a:pt x="16" y="25"/>
                      <a:pt x="16" y="25"/>
                      <a:pt x="16" y="26"/>
                    </a:cubicBezTo>
                    <a:cubicBezTo>
                      <a:pt x="15" y="26"/>
                      <a:pt x="15" y="23"/>
                      <a:pt x="15" y="23"/>
                    </a:cubicBezTo>
                    <a:cubicBezTo>
                      <a:pt x="16" y="22"/>
                      <a:pt x="16" y="24"/>
                      <a:pt x="16" y="23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20"/>
                      <a:pt x="15" y="21"/>
                      <a:pt x="14" y="21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5" y="25"/>
                      <a:pt x="15" y="27"/>
                      <a:pt x="16" y="30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31"/>
                      <a:pt x="17" y="33"/>
                      <a:pt x="17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5"/>
                      <a:pt x="16" y="35"/>
                      <a:pt x="16" y="36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7" y="36"/>
                      <a:pt x="16" y="4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43"/>
                      <a:pt x="17" y="40"/>
                      <a:pt x="17" y="41"/>
                    </a:cubicBezTo>
                    <a:cubicBezTo>
                      <a:pt x="17" y="43"/>
                      <a:pt x="16" y="42"/>
                      <a:pt x="16" y="44"/>
                    </a:cubicBezTo>
                    <a:cubicBezTo>
                      <a:pt x="16" y="46"/>
                      <a:pt x="17" y="51"/>
                      <a:pt x="16" y="54"/>
                    </a:cubicBezTo>
                    <a:cubicBezTo>
                      <a:pt x="16" y="56"/>
                      <a:pt x="17" y="59"/>
                      <a:pt x="17" y="61"/>
                    </a:cubicBezTo>
                    <a:cubicBezTo>
                      <a:pt x="17" y="63"/>
                      <a:pt x="16" y="61"/>
                      <a:pt x="16" y="63"/>
                    </a:cubicBezTo>
                    <a:cubicBezTo>
                      <a:pt x="16" y="63"/>
                      <a:pt x="16" y="63"/>
                      <a:pt x="16" y="63"/>
                    </a:cubicBezTo>
                    <a:cubicBezTo>
                      <a:pt x="16" y="63"/>
                      <a:pt x="15" y="67"/>
                      <a:pt x="16" y="65"/>
                    </a:cubicBezTo>
                    <a:cubicBezTo>
                      <a:pt x="16" y="68"/>
                      <a:pt x="16" y="72"/>
                      <a:pt x="16" y="75"/>
                    </a:cubicBezTo>
                    <a:cubicBezTo>
                      <a:pt x="16" y="74"/>
                      <a:pt x="15" y="74"/>
                      <a:pt x="15" y="75"/>
                    </a:cubicBezTo>
                    <a:cubicBezTo>
                      <a:pt x="15" y="76"/>
                      <a:pt x="15" y="79"/>
                      <a:pt x="15" y="82"/>
                    </a:cubicBezTo>
                    <a:cubicBezTo>
                      <a:pt x="16" y="82"/>
                      <a:pt x="16" y="81"/>
                      <a:pt x="16" y="81"/>
                    </a:cubicBezTo>
                    <a:cubicBezTo>
                      <a:pt x="16" y="81"/>
                      <a:pt x="17" y="82"/>
                      <a:pt x="16" y="83"/>
                    </a:cubicBezTo>
                    <a:cubicBezTo>
                      <a:pt x="16" y="83"/>
                      <a:pt x="15" y="83"/>
                      <a:pt x="15" y="85"/>
                    </a:cubicBezTo>
                    <a:cubicBezTo>
                      <a:pt x="14" y="85"/>
                      <a:pt x="15" y="81"/>
                      <a:pt x="14" y="82"/>
                    </a:cubicBezTo>
                    <a:cubicBezTo>
                      <a:pt x="13" y="81"/>
                      <a:pt x="14" y="77"/>
                      <a:pt x="14" y="76"/>
                    </a:cubicBezTo>
                    <a:cubicBezTo>
                      <a:pt x="14" y="74"/>
                      <a:pt x="14" y="77"/>
                      <a:pt x="13" y="77"/>
                    </a:cubicBezTo>
                    <a:cubicBezTo>
                      <a:pt x="13" y="79"/>
                      <a:pt x="13" y="80"/>
                      <a:pt x="13" y="83"/>
                    </a:cubicBezTo>
                    <a:cubicBezTo>
                      <a:pt x="14" y="83"/>
                      <a:pt x="14" y="82"/>
                      <a:pt x="14" y="83"/>
                    </a:cubicBezTo>
                    <a:cubicBezTo>
                      <a:pt x="15" y="86"/>
                      <a:pt x="13" y="87"/>
                      <a:pt x="13" y="87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13" y="88"/>
                      <a:pt x="13" y="88"/>
                      <a:pt x="13" y="90"/>
                    </a:cubicBezTo>
                    <a:cubicBezTo>
                      <a:pt x="12" y="91"/>
                      <a:pt x="13" y="87"/>
                      <a:pt x="12" y="87"/>
                    </a:cubicBezTo>
                    <a:cubicBezTo>
                      <a:pt x="11" y="88"/>
                      <a:pt x="11" y="88"/>
                      <a:pt x="11" y="88"/>
                    </a:cubicBezTo>
                    <a:cubicBezTo>
                      <a:pt x="11" y="91"/>
                      <a:pt x="12" y="89"/>
                      <a:pt x="12" y="92"/>
                    </a:cubicBezTo>
                    <a:cubicBezTo>
                      <a:pt x="11" y="91"/>
                      <a:pt x="11" y="91"/>
                      <a:pt x="11" y="91"/>
                    </a:cubicBezTo>
                    <a:cubicBezTo>
                      <a:pt x="11" y="93"/>
                      <a:pt x="11" y="93"/>
                      <a:pt x="11" y="93"/>
                    </a:cubicBezTo>
                    <a:cubicBezTo>
                      <a:pt x="12" y="93"/>
                      <a:pt x="12" y="93"/>
                      <a:pt x="12" y="91"/>
                    </a:cubicBezTo>
                    <a:cubicBezTo>
                      <a:pt x="13" y="92"/>
                      <a:pt x="12" y="93"/>
                      <a:pt x="12" y="95"/>
                    </a:cubicBezTo>
                    <a:cubicBezTo>
                      <a:pt x="13" y="96"/>
                      <a:pt x="12" y="94"/>
                      <a:pt x="13" y="94"/>
                    </a:cubicBezTo>
                    <a:cubicBezTo>
                      <a:pt x="14" y="94"/>
                      <a:pt x="13" y="96"/>
                      <a:pt x="13" y="97"/>
                    </a:cubicBezTo>
                    <a:cubicBezTo>
                      <a:pt x="13" y="99"/>
                      <a:pt x="12" y="98"/>
                      <a:pt x="12" y="99"/>
                    </a:cubicBezTo>
                    <a:cubicBezTo>
                      <a:pt x="12" y="98"/>
                      <a:pt x="12" y="97"/>
                      <a:pt x="12" y="97"/>
                    </a:cubicBezTo>
                    <a:cubicBezTo>
                      <a:pt x="12" y="94"/>
                      <a:pt x="11" y="98"/>
                      <a:pt x="11" y="96"/>
                    </a:cubicBezTo>
                    <a:cubicBezTo>
                      <a:pt x="10" y="98"/>
                      <a:pt x="11" y="98"/>
                      <a:pt x="11" y="99"/>
                    </a:cubicBezTo>
                    <a:cubicBezTo>
                      <a:pt x="11" y="99"/>
                      <a:pt x="11" y="100"/>
                      <a:pt x="12" y="99"/>
                    </a:cubicBezTo>
                    <a:cubicBezTo>
                      <a:pt x="13" y="103"/>
                      <a:pt x="10" y="101"/>
                      <a:pt x="10" y="104"/>
                    </a:cubicBezTo>
                    <a:cubicBezTo>
                      <a:pt x="11" y="104"/>
                      <a:pt x="11" y="109"/>
                      <a:pt x="12" y="107"/>
                    </a:cubicBezTo>
                    <a:cubicBezTo>
                      <a:pt x="12" y="108"/>
                      <a:pt x="12" y="109"/>
                      <a:pt x="12" y="110"/>
                    </a:cubicBezTo>
                    <a:cubicBezTo>
                      <a:pt x="11" y="108"/>
                      <a:pt x="11" y="111"/>
                      <a:pt x="11" y="109"/>
                    </a:cubicBezTo>
                    <a:cubicBezTo>
                      <a:pt x="10" y="110"/>
                      <a:pt x="10" y="110"/>
                      <a:pt x="10" y="110"/>
                    </a:cubicBezTo>
                    <a:cubicBezTo>
                      <a:pt x="10" y="108"/>
                      <a:pt x="10" y="108"/>
                      <a:pt x="10" y="108"/>
                    </a:cubicBezTo>
                    <a:cubicBezTo>
                      <a:pt x="9" y="110"/>
                      <a:pt x="8" y="112"/>
                      <a:pt x="8" y="112"/>
                    </a:cubicBezTo>
                    <a:cubicBezTo>
                      <a:pt x="8" y="114"/>
                      <a:pt x="9" y="112"/>
                      <a:pt x="8" y="114"/>
                    </a:cubicBezTo>
                    <a:cubicBezTo>
                      <a:pt x="8" y="113"/>
                      <a:pt x="8" y="114"/>
                      <a:pt x="7" y="115"/>
                    </a:cubicBezTo>
                    <a:cubicBezTo>
                      <a:pt x="8" y="113"/>
                      <a:pt x="8" y="115"/>
                      <a:pt x="8" y="116"/>
                    </a:cubicBezTo>
                    <a:cubicBezTo>
                      <a:pt x="8" y="118"/>
                      <a:pt x="7" y="119"/>
                      <a:pt x="7" y="119"/>
                    </a:cubicBezTo>
                    <a:cubicBezTo>
                      <a:pt x="7" y="117"/>
                      <a:pt x="7" y="117"/>
                      <a:pt x="7" y="117"/>
                    </a:cubicBezTo>
                    <a:cubicBezTo>
                      <a:pt x="7" y="119"/>
                      <a:pt x="6" y="118"/>
                      <a:pt x="6" y="119"/>
                    </a:cubicBezTo>
                    <a:cubicBezTo>
                      <a:pt x="6" y="120"/>
                      <a:pt x="7" y="121"/>
                      <a:pt x="7" y="121"/>
                    </a:cubicBezTo>
                    <a:cubicBezTo>
                      <a:pt x="7" y="122"/>
                      <a:pt x="6" y="123"/>
                      <a:pt x="6" y="123"/>
                    </a:cubicBezTo>
                    <a:cubicBezTo>
                      <a:pt x="6" y="121"/>
                      <a:pt x="6" y="121"/>
                      <a:pt x="6" y="121"/>
                    </a:cubicBezTo>
                    <a:cubicBezTo>
                      <a:pt x="6" y="124"/>
                      <a:pt x="5" y="122"/>
                      <a:pt x="5" y="124"/>
                    </a:cubicBezTo>
                    <a:cubicBezTo>
                      <a:pt x="5" y="125"/>
                      <a:pt x="5" y="125"/>
                      <a:pt x="5" y="125"/>
                    </a:cubicBezTo>
                    <a:cubicBezTo>
                      <a:pt x="5" y="125"/>
                      <a:pt x="5" y="125"/>
                      <a:pt x="5" y="125"/>
                    </a:cubicBezTo>
                    <a:cubicBezTo>
                      <a:pt x="5" y="125"/>
                      <a:pt x="4" y="127"/>
                      <a:pt x="4" y="127"/>
                    </a:cubicBezTo>
                    <a:cubicBezTo>
                      <a:pt x="4" y="127"/>
                      <a:pt x="4" y="127"/>
                      <a:pt x="4" y="127"/>
                    </a:cubicBezTo>
                    <a:cubicBezTo>
                      <a:pt x="4" y="128"/>
                      <a:pt x="4" y="130"/>
                      <a:pt x="3" y="131"/>
                    </a:cubicBezTo>
                    <a:cubicBezTo>
                      <a:pt x="4" y="130"/>
                      <a:pt x="4" y="130"/>
                      <a:pt x="5" y="128"/>
                    </a:cubicBezTo>
                    <a:cubicBezTo>
                      <a:pt x="5" y="127"/>
                      <a:pt x="5" y="130"/>
                      <a:pt x="5" y="130"/>
                    </a:cubicBezTo>
                    <a:cubicBezTo>
                      <a:pt x="5" y="131"/>
                      <a:pt x="0" y="129"/>
                      <a:pt x="7" y="137"/>
                    </a:cubicBezTo>
                    <a:cubicBezTo>
                      <a:pt x="9" y="138"/>
                      <a:pt x="9" y="138"/>
                      <a:pt x="9" y="138"/>
                    </a:cubicBezTo>
                    <a:cubicBezTo>
                      <a:pt x="9" y="138"/>
                      <a:pt x="9" y="138"/>
                      <a:pt x="9" y="138"/>
                    </a:cubicBezTo>
                    <a:cubicBezTo>
                      <a:pt x="10" y="139"/>
                      <a:pt x="12" y="138"/>
                      <a:pt x="13" y="139"/>
                    </a:cubicBezTo>
                    <a:cubicBezTo>
                      <a:pt x="12" y="139"/>
                      <a:pt x="12" y="140"/>
                      <a:pt x="13" y="140"/>
                    </a:cubicBezTo>
                    <a:cubicBezTo>
                      <a:pt x="12" y="139"/>
                      <a:pt x="16" y="139"/>
                      <a:pt x="15" y="139"/>
                    </a:cubicBezTo>
                    <a:cubicBezTo>
                      <a:pt x="18" y="139"/>
                      <a:pt x="15" y="140"/>
                      <a:pt x="15" y="140"/>
                    </a:cubicBezTo>
                    <a:cubicBezTo>
                      <a:pt x="17" y="140"/>
                      <a:pt x="18" y="141"/>
                      <a:pt x="19" y="141"/>
                    </a:cubicBezTo>
                    <a:cubicBezTo>
                      <a:pt x="17" y="140"/>
                      <a:pt x="19" y="140"/>
                      <a:pt x="20" y="140"/>
                    </a:cubicBezTo>
                    <a:cubicBezTo>
                      <a:pt x="22" y="141"/>
                      <a:pt x="19" y="140"/>
                      <a:pt x="21" y="141"/>
                    </a:cubicBezTo>
                    <a:cubicBezTo>
                      <a:pt x="22" y="141"/>
                      <a:pt x="23" y="141"/>
                      <a:pt x="22" y="140"/>
                    </a:cubicBezTo>
                    <a:cubicBezTo>
                      <a:pt x="23" y="141"/>
                      <a:pt x="25" y="140"/>
                      <a:pt x="26" y="141"/>
                    </a:cubicBezTo>
                    <a:cubicBezTo>
                      <a:pt x="26" y="142"/>
                      <a:pt x="23" y="141"/>
                      <a:pt x="24" y="141"/>
                    </a:cubicBezTo>
                    <a:cubicBezTo>
                      <a:pt x="27" y="142"/>
                      <a:pt x="26" y="140"/>
                      <a:pt x="29" y="141"/>
                    </a:cubicBezTo>
                    <a:cubicBezTo>
                      <a:pt x="27" y="140"/>
                      <a:pt x="29" y="139"/>
                      <a:pt x="30" y="139"/>
                    </a:cubicBezTo>
                    <a:cubicBezTo>
                      <a:pt x="33" y="140"/>
                      <a:pt x="29" y="139"/>
                      <a:pt x="30" y="140"/>
                    </a:cubicBezTo>
                    <a:cubicBezTo>
                      <a:pt x="31" y="140"/>
                      <a:pt x="31" y="140"/>
                      <a:pt x="31" y="140"/>
                    </a:cubicBezTo>
                    <a:cubicBezTo>
                      <a:pt x="33" y="142"/>
                      <a:pt x="27" y="141"/>
                      <a:pt x="29" y="142"/>
                    </a:cubicBezTo>
                    <a:cubicBezTo>
                      <a:pt x="30" y="142"/>
                      <a:pt x="30" y="142"/>
                      <a:pt x="30" y="142"/>
                    </a:cubicBezTo>
                    <a:cubicBezTo>
                      <a:pt x="30" y="143"/>
                      <a:pt x="29" y="143"/>
                      <a:pt x="30" y="143"/>
                    </a:cubicBezTo>
                    <a:cubicBezTo>
                      <a:pt x="30" y="143"/>
                      <a:pt x="33" y="144"/>
                      <a:pt x="33" y="144"/>
                    </a:cubicBezTo>
                    <a:cubicBezTo>
                      <a:pt x="34" y="143"/>
                      <a:pt x="32" y="144"/>
                      <a:pt x="32" y="143"/>
                    </a:cubicBezTo>
                    <a:cubicBezTo>
                      <a:pt x="34" y="143"/>
                      <a:pt x="35" y="143"/>
                      <a:pt x="37" y="144"/>
                    </a:cubicBezTo>
                    <a:cubicBezTo>
                      <a:pt x="36" y="144"/>
                      <a:pt x="37" y="144"/>
                      <a:pt x="37" y="145"/>
                    </a:cubicBezTo>
                    <a:cubicBezTo>
                      <a:pt x="38" y="145"/>
                      <a:pt x="37" y="144"/>
                      <a:pt x="39" y="145"/>
                    </a:cubicBezTo>
                    <a:cubicBezTo>
                      <a:pt x="38" y="145"/>
                      <a:pt x="38" y="145"/>
                      <a:pt x="38" y="145"/>
                    </a:cubicBezTo>
                    <a:cubicBezTo>
                      <a:pt x="44" y="146"/>
                      <a:pt x="52" y="147"/>
                      <a:pt x="57" y="147"/>
                    </a:cubicBezTo>
                    <a:cubicBezTo>
                      <a:pt x="58" y="147"/>
                      <a:pt x="60" y="148"/>
                      <a:pt x="63" y="149"/>
                    </a:cubicBezTo>
                    <a:cubicBezTo>
                      <a:pt x="62" y="148"/>
                      <a:pt x="63" y="148"/>
                      <a:pt x="64" y="148"/>
                    </a:cubicBezTo>
                    <a:cubicBezTo>
                      <a:pt x="65" y="149"/>
                      <a:pt x="65" y="149"/>
                      <a:pt x="65" y="149"/>
                    </a:cubicBezTo>
                    <a:cubicBezTo>
                      <a:pt x="67" y="150"/>
                      <a:pt x="69" y="149"/>
                      <a:pt x="71" y="149"/>
                    </a:cubicBezTo>
                    <a:cubicBezTo>
                      <a:pt x="71" y="150"/>
                      <a:pt x="71" y="150"/>
                      <a:pt x="71" y="150"/>
                    </a:cubicBezTo>
                    <a:cubicBezTo>
                      <a:pt x="73" y="150"/>
                      <a:pt x="73" y="149"/>
                      <a:pt x="73" y="149"/>
                    </a:cubicBezTo>
                    <a:cubicBezTo>
                      <a:pt x="74" y="150"/>
                      <a:pt x="74" y="150"/>
                      <a:pt x="74" y="150"/>
                    </a:cubicBezTo>
                    <a:cubicBezTo>
                      <a:pt x="75" y="149"/>
                      <a:pt x="75" y="149"/>
                      <a:pt x="75" y="149"/>
                    </a:cubicBezTo>
                    <a:cubicBezTo>
                      <a:pt x="76" y="149"/>
                      <a:pt x="78" y="149"/>
                      <a:pt x="78" y="150"/>
                    </a:cubicBezTo>
                    <a:cubicBezTo>
                      <a:pt x="79" y="150"/>
                      <a:pt x="79" y="150"/>
                      <a:pt x="78" y="150"/>
                    </a:cubicBezTo>
                    <a:cubicBezTo>
                      <a:pt x="80" y="150"/>
                      <a:pt x="84" y="151"/>
                      <a:pt x="87" y="151"/>
                    </a:cubicBezTo>
                    <a:cubicBezTo>
                      <a:pt x="86" y="150"/>
                      <a:pt x="86" y="150"/>
                      <a:pt x="86" y="150"/>
                    </a:cubicBezTo>
                    <a:cubicBezTo>
                      <a:pt x="86" y="149"/>
                      <a:pt x="86" y="150"/>
                      <a:pt x="88" y="149"/>
                    </a:cubicBezTo>
                    <a:cubicBezTo>
                      <a:pt x="88" y="150"/>
                      <a:pt x="89" y="150"/>
                      <a:pt x="88" y="150"/>
                    </a:cubicBezTo>
                    <a:cubicBezTo>
                      <a:pt x="91" y="152"/>
                      <a:pt x="96" y="151"/>
                      <a:pt x="101" y="152"/>
                    </a:cubicBezTo>
                    <a:cubicBezTo>
                      <a:pt x="102" y="152"/>
                      <a:pt x="102" y="151"/>
                      <a:pt x="102" y="151"/>
                    </a:cubicBezTo>
                    <a:cubicBezTo>
                      <a:pt x="105" y="152"/>
                      <a:pt x="109" y="151"/>
                      <a:pt x="112" y="152"/>
                    </a:cubicBezTo>
                    <a:cubicBezTo>
                      <a:pt x="111" y="151"/>
                      <a:pt x="112" y="150"/>
                      <a:pt x="114" y="150"/>
                    </a:cubicBezTo>
                    <a:cubicBezTo>
                      <a:pt x="116" y="150"/>
                      <a:pt x="115" y="151"/>
                      <a:pt x="117" y="152"/>
                    </a:cubicBezTo>
                    <a:cubicBezTo>
                      <a:pt x="118" y="151"/>
                      <a:pt x="119" y="151"/>
                      <a:pt x="120" y="151"/>
                    </a:cubicBezTo>
                    <a:cubicBezTo>
                      <a:pt x="120" y="151"/>
                      <a:pt x="120" y="151"/>
                      <a:pt x="120" y="151"/>
                    </a:cubicBezTo>
                    <a:cubicBezTo>
                      <a:pt x="121" y="151"/>
                      <a:pt x="123" y="151"/>
                      <a:pt x="124" y="151"/>
                    </a:cubicBezTo>
                    <a:cubicBezTo>
                      <a:pt x="124" y="151"/>
                      <a:pt x="124" y="151"/>
                      <a:pt x="124" y="151"/>
                    </a:cubicBezTo>
                    <a:cubicBezTo>
                      <a:pt x="125" y="151"/>
                      <a:pt x="126" y="152"/>
                      <a:pt x="127" y="151"/>
                    </a:cubicBezTo>
                    <a:cubicBezTo>
                      <a:pt x="128" y="151"/>
                      <a:pt x="130" y="151"/>
                      <a:pt x="131" y="150"/>
                    </a:cubicBezTo>
                    <a:cubicBezTo>
                      <a:pt x="131" y="150"/>
                      <a:pt x="131" y="150"/>
                      <a:pt x="131" y="151"/>
                    </a:cubicBezTo>
                    <a:cubicBezTo>
                      <a:pt x="131" y="150"/>
                      <a:pt x="131" y="150"/>
                      <a:pt x="131" y="150"/>
                    </a:cubicBezTo>
                    <a:cubicBezTo>
                      <a:pt x="133" y="150"/>
                      <a:pt x="133" y="150"/>
                      <a:pt x="133" y="150"/>
                    </a:cubicBezTo>
                    <a:cubicBezTo>
                      <a:pt x="133" y="150"/>
                      <a:pt x="133" y="151"/>
                      <a:pt x="132" y="151"/>
                    </a:cubicBezTo>
                    <a:cubicBezTo>
                      <a:pt x="135" y="151"/>
                      <a:pt x="133" y="150"/>
                      <a:pt x="134" y="150"/>
                    </a:cubicBezTo>
                    <a:cubicBezTo>
                      <a:pt x="136" y="149"/>
                      <a:pt x="136" y="150"/>
                      <a:pt x="137" y="150"/>
                    </a:cubicBezTo>
                    <a:cubicBezTo>
                      <a:pt x="136" y="150"/>
                      <a:pt x="135" y="150"/>
                      <a:pt x="135" y="150"/>
                    </a:cubicBezTo>
                    <a:cubicBezTo>
                      <a:pt x="134" y="151"/>
                      <a:pt x="136" y="150"/>
                      <a:pt x="136" y="151"/>
                    </a:cubicBezTo>
                    <a:cubicBezTo>
                      <a:pt x="136" y="151"/>
                      <a:pt x="136" y="150"/>
                      <a:pt x="138" y="150"/>
                    </a:cubicBezTo>
                    <a:cubicBezTo>
                      <a:pt x="139" y="150"/>
                      <a:pt x="141" y="150"/>
                      <a:pt x="141" y="150"/>
                    </a:cubicBezTo>
                    <a:cubicBezTo>
                      <a:pt x="142" y="150"/>
                      <a:pt x="143" y="150"/>
                      <a:pt x="143" y="150"/>
                    </a:cubicBezTo>
                    <a:cubicBezTo>
                      <a:pt x="143" y="149"/>
                      <a:pt x="141" y="149"/>
                      <a:pt x="141" y="149"/>
                    </a:cubicBezTo>
                    <a:cubicBezTo>
                      <a:pt x="142" y="149"/>
                      <a:pt x="143" y="149"/>
                      <a:pt x="143" y="149"/>
                    </a:cubicBezTo>
                    <a:cubicBezTo>
                      <a:pt x="143" y="149"/>
                      <a:pt x="143" y="149"/>
                      <a:pt x="143" y="149"/>
                    </a:cubicBezTo>
                    <a:cubicBezTo>
                      <a:pt x="143" y="149"/>
                      <a:pt x="146" y="149"/>
                      <a:pt x="144" y="148"/>
                    </a:cubicBezTo>
                    <a:cubicBezTo>
                      <a:pt x="146" y="149"/>
                      <a:pt x="146" y="149"/>
                      <a:pt x="146" y="149"/>
                    </a:cubicBezTo>
                    <a:cubicBezTo>
                      <a:pt x="147" y="149"/>
                      <a:pt x="148" y="149"/>
                      <a:pt x="149" y="148"/>
                    </a:cubicBezTo>
                    <a:cubicBezTo>
                      <a:pt x="150" y="149"/>
                      <a:pt x="149" y="150"/>
                      <a:pt x="151" y="150"/>
                    </a:cubicBezTo>
                    <a:cubicBezTo>
                      <a:pt x="153" y="149"/>
                      <a:pt x="153" y="149"/>
                      <a:pt x="153" y="149"/>
                    </a:cubicBezTo>
                    <a:cubicBezTo>
                      <a:pt x="154" y="148"/>
                      <a:pt x="154" y="149"/>
                      <a:pt x="154" y="149"/>
                    </a:cubicBezTo>
                    <a:cubicBezTo>
                      <a:pt x="158" y="149"/>
                      <a:pt x="158" y="147"/>
                      <a:pt x="161" y="147"/>
                    </a:cubicBezTo>
                    <a:cubicBezTo>
                      <a:pt x="160" y="148"/>
                      <a:pt x="161" y="148"/>
                      <a:pt x="162" y="148"/>
                    </a:cubicBezTo>
                    <a:cubicBezTo>
                      <a:pt x="162" y="147"/>
                      <a:pt x="162" y="147"/>
                      <a:pt x="163" y="147"/>
                    </a:cubicBezTo>
                    <a:cubicBezTo>
                      <a:pt x="162" y="147"/>
                      <a:pt x="162" y="148"/>
                      <a:pt x="161" y="147"/>
                    </a:cubicBezTo>
                    <a:cubicBezTo>
                      <a:pt x="161" y="147"/>
                      <a:pt x="162" y="147"/>
                      <a:pt x="163" y="147"/>
                    </a:cubicBezTo>
                    <a:cubicBezTo>
                      <a:pt x="166" y="148"/>
                      <a:pt x="171" y="146"/>
                      <a:pt x="176" y="146"/>
                    </a:cubicBezTo>
                    <a:cubicBezTo>
                      <a:pt x="175" y="145"/>
                      <a:pt x="178" y="145"/>
                      <a:pt x="178" y="144"/>
                    </a:cubicBezTo>
                    <a:cubicBezTo>
                      <a:pt x="178" y="145"/>
                      <a:pt x="181" y="144"/>
                      <a:pt x="182" y="144"/>
                    </a:cubicBezTo>
                    <a:cubicBezTo>
                      <a:pt x="181" y="143"/>
                      <a:pt x="181" y="143"/>
                      <a:pt x="181" y="143"/>
                    </a:cubicBezTo>
                    <a:cubicBezTo>
                      <a:pt x="184" y="143"/>
                      <a:pt x="185" y="141"/>
                      <a:pt x="187" y="142"/>
                    </a:cubicBezTo>
                    <a:cubicBezTo>
                      <a:pt x="188" y="142"/>
                      <a:pt x="186" y="142"/>
                      <a:pt x="186" y="143"/>
                    </a:cubicBezTo>
                    <a:cubicBezTo>
                      <a:pt x="188" y="143"/>
                      <a:pt x="191" y="141"/>
                      <a:pt x="193" y="141"/>
                    </a:cubicBezTo>
                    <a:cubicBezTo>
                      <a:pt x="193" y="141"/>
                      <a:pt x="192" y="141"/>
                      <a:pt x="194" y="140"/>
                    </a:cubicBezTo>
                    <a:cubicBezTo>
                      <a:pt x="195" y="140"/>
                      <a:pt x="198" y="140"/>
                      <a:pt x="198" y="140"/>
                    </a:cubicBezTo>
                    <a:cubicBezTo>
                      <a:pt x="199" y="139"/>
                      <a:pt x="199" y="139"/>
                      <a:pt x="200" y="139"/>
                    </a:cubicBezTo>
                    <a:cubicBezTo>
                      <a:pt x="200" y="139"/>
                      <a:pt x="200" y="139"/>
                      <a:pt x="199" y="140"/>
                    </a:cubicBezTo>
                    <a:cubicBezTo>
                      <a:pt x="201" y="139"/>
                      <a:pt x="203" y="138"/>
                      <a:pt x="205" y="138"/>
                    </a:cubicBezTo>
                    <a:cubicBezTo>
                      <a:pt x="206" y="138"/>
                      <a:pt x="209" y="136"/>
                      <a:pt x="211" y="136"/>
                    </a:cubicBezTo>
                    <a:cubicBezTo>
                      <a:pt x="212" y="135"/>
                      <a:pt x="215" y="135"/>
                      <a:pt x="215" y="134"/>
                    </a:cubicBezTo>
                    <a:cubicBezTo>
                      <a:pt x="215" y="134"/>
                      <a:pt x="215" y="134"/>
                      <a:pt x="215" y="134"/>
                    </a:cubicBezTo>
                    <a:cubicBezTo>
                      <a:pt x="216" y="134"/>
                      <a:pt x="217" y="133"/>
                      <a:pt x="218" y="133"/>
                    </a:cubicBezTo>
                    <a:cubicBezTo>
                      <a:pt x="217" y="133"/>
                      <a:pt x="217" y="133"/>
                      <a:pt x="217" y="133"/>
                    </a:cubicBezTo>
                    <a:cubicBezTo>
                      <a:pt x="217" y="135"/>
                      <a:pt x="222" y="132"/>
                      <a:pt x="222" y="131"/>
                    </a:cubicBezTo>
                    <a:cubicBezTo>
                      <a:pt x="221" y="132"/>
                      <a:pt x="223" y="130"/>
                      <a:pt x="222" y="130"/>
                    </a:cubicBezTo>
                    <a:cubicBezTo>
                      <a:pt x="223" y="128"/>
                      <a:pt x="223" y="128"/>
                      <a:pt x="223" y="128"/>
                    </a:cubicBezTo>
                    <a:cubicBezTo>
                      <a:pt x="224" y="126"/>
                      <a:pt x="223" y="128"/>
                      <a:pt x="224" y="126"/>
                    </a:cubicBezTo>
                    <a:cubicBezTo>
                      <a:pt x="224" y="124"/>
                      <a:pt x="225" y="125"/>
                      <a:pt x="224" y="126"/>
                    </a:cubicBezTo>
                    <a:cubicBezTo>
                      <a:pt x="225" y="125"/>
                      <a:pt x="225" y="123"/>
                      <a:pt x="226" y="122"/>
                    </a:cubicBezTo>
                    <a:cubicBezTo>
                      <a:pt x="225" y="123"/>
                      <a:pt x="225" y="123"/>
                      <a:pt x="225" y="122"/>
                    </a:cubicBezTo>
                    <a:cubicBezTo>
                      <a:pt x="225" y="122"/>
                      <a:pt x="226" y="122"/>
                      <a:pt x="226" y="122"/>
                    </a:cubicBezTo>
                    <a:cubicBezTo>
                      <a:pt x="226" y="121"/>
                      <a:pt x="226" y="121"/>
                      <a:pt x="226" y="121"/>
                    </a:cubicBezTo>
                    <a:cubicBezTo>
                      <a:pt x="226" y="121"/>
                      <a:pt x="226" y="121"/>
                      <a:pt x="226" y="121"/>
                    </a:cubicBezTo>
                    <a:cubicBezTo>
                      <a:pt x="226" y="121"/>
                      <a:pt x="226" y="122"/>
                      <a:pt x="226" y="122"/>
                    </a:cubicBezTo>
                    <a:cubicBezTo>
                      <a:pt x="226" y="122"/>
                      <a:pt x="226" y="121"/>
                      <a:pt x="226" y="121"/>
                    </a:cubicBezTo>
                    <a:cubicBezTo>
                      <a:pt x="226" y="121"/>
                      <a:pt x="226" y="120"/>
                      <a:pt x="226" y="120"/>
                    </a:cubicBezTo>
                    <a:cubicBezTo>
                      <a:pt x="226" y="120"/>
                      <a:pt x="226" y="119"/>
                      <a:pt x="227" y="119"/>
                    </a:cubicBezTo>
                    <a:cubicBezTo>
                      <a:pt x="227" y="120"/>
                      <a:pt x="227" y="120"/>
                      <a:pt x="227" y="120"/>
                    </a:cubicBezTo>
                    <a:cubicBezTo>
                      <a:pt x="227" y="119"/>
                      <a:pt x="227" y="116"/>
                      <a:pt x="227" y="116"/>
                    </a:cubicBezTo>
                    <a:cubicBezTo>
                      <a:pt x="228" y="113"/>
                      <a:pt x="228" y="107"/>
                      <a:pt x="228" y="105"/>
                    </a:cubicBezTo>
                    <a:cubicBezTo>
                      <a:pt x="228" y="105"/>
                      <a:pt x="228" y="105"/>
                      <a:pt x="228" y="105"/>
                    </a:cubicBezTo>
                    <a:cubicBezTo>
                      <a:pt x="228" y="103"/>
                      <a:pt x="228" y="102"/>
                      <a:pt x="228" y="102"/>
                    </a:cubicBezTo>
                    <a:cubicBezTo>
                      <a:pt x="228" y="101"/>
                      <a:pt x="229" y="101"/>
                      <a:pt x="229" y="99"/>
                    </a:cubicBezTo>
                    <a:cubicBezTo>
                      <a:pt x="229" y="99"/>
                      <a:pt x="228" y="99"/>
                      <a:pt x="228" y="99"/>
                    </a:cubicBezTo>
                    <a:cubicBezTo>
                      <a:pt x="229" y="96"/>
                      <a:pt x="228" y="92"/>
                      <a:pt x="229" y="88"/>
                    </a:cubicBezTo>
                    <a:cubicBezTo>
                      <a:pt x="228" y="89"/>
                      <a:pt x="229" y="89"/>
                      <a:pt x="229" y="90"/>
                    </a:cubicBezTo>
                    <a:cubicBezTo>
                      <a:pt x="229" y="87"/>
                      <a:pt x="229" y="84"/>
                      <a:pt x="228" y="82"/>
                    </a:cubicBezTo>
                    <a:cubicBezTo>
                      <a:pt x="228" y="82"/>
                      <a:pt x="228" y="82"/>
                      <a:pt x="229" y="83"/>
                    </a:cubicBezTo>
                    <a:close/>
                    <a:moveTo>
                      <a:pt x="180" y="37"/>
                    </a:moveTo>
                    <a:cubicBezTo>
                      <a:pt x="180" y="37"/>
                      <a:pt x="180" y="37"/>
                      <a:pt x="180" y="37"/>
                    </a:cubicBezTo>
                    <a:cubicBezTo>
                      <a:pt x="180" y="37"/>
                      <a:pt x="180" y="37"/>
                      <a:pt x="180" y="37"/>
                    </a:cubicBezTo>
                    <a:cubicBezTo>
                      <a:pt x="180" y="37"/>
                      <a:pt x="180" y="37"/>
                      <a:pt x="180" y="37"/>
                    </a:cubicBezTo>
                    <a:close/>
                    <a:moveTo>
                      <a:pt x="184" y="42"/>
                    </a:move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2"/>
                      <a:pt x="184" y="42"/>
                      <a:pt x="184" y="42"/>
                    </a:cubicBezTo>
                    <a:close/>
                    <a:moveTo>
                      <a:pt x="187" y="42"/>
                    </a:move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lose/>
                    <a:moveTo>
                      <a:pt x="226" y="118"/>
                    </a:moveTo>
                    <a:cubicBezTo>
                      <a:pt x="226" y="118"/>
                      <a:pt x="226" y="118"/>
                      <a:pt x="226" y="119"/>
                    </a:cubicBezTo>
                    <a:cubicBezTo>
                      <a:pt x="226" y="118"/>
                      <a:pt x="226" y="118"/>
                      <a:pt x="226" y="11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000" kern="0">
                  <a:solidFill>
                    <a:schemeClr val="bg1"/>
                  </a:solidFill>
                  <a:latin typeface="Segoe Print" pitchFamily="2" charset="0"/>
                  <a:cs typeface="Arial" charset="0"/>
                </a:endParaRPr>
              </a:p>
            </p:txBody>
          </p:sp>
        </p:grpSp>
        <p:grpSp>
          <p:nvGrpSpPr>
            <p:cNvPr id="5" name="Grupa 57"/>
            <p:cNvGrpSpPr/>
            <p:nvPr/>
          </p:nvGrpSpPr>
          <p:grpSpPr>
            <a:xfrm>
              <a:off x="7319955" y="2813029"/>
              <a:ext cx="691807" cy="483443"/>
              <a:chOff x="5246340" y="1637308"/>
              <a:chExt cx="1384382" cy="936104"/>
            </a:xfrm>
          </p:grpSpPr>
          <p:sp>
            <p:nvSpPr>
              <p:cNvPr id="68" name="Freeform 6"/>
              <p:cNvSpPr>
                <a:spLocks/>
              </p:cNvSpPr>
              <p:nvPr/>
            </p:nvSpPr>
            <p:spPr bwMode="auto">
              <a:xfrm>
                <a:off x="5287977" y="1637308"/>
                <a:ext cx="1342745" cy="936104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0" y="134"/>
                  </a:cxn>
                  <a:cxn ang="0">
                    <a:pos x="212" y="131"/>
                  </a:cxn>
                  <a:cxn ang="0">
                    <a:pos x="217" y="37"/>
                  </a:cxn>
                  <a:cxn ang="0">
                    <a:pos x="169" y="0"/>
                  </a:cxn>
                  <a:cxn ang="0">
                    <a:pos x="5" y="5"/>
                  </a:cxn>
                </a:cxnLst>
                <a:rect l="0" t="0" r="r" b="b"/>
                <a:pathLst>
                  <a:path w="225" h="157">
                    <a:moveTo>
                      <a:pt x="5" y="5"/>
                    </a:moveTo>
                    <a:cubicBezTo>
                      <a:pt x="5" y="5"/>
                      <a:pt x="22" y="65"/>
                      <a:pt x="0" y="134"/>
                    </a:cubicBezTo>
                    <a:cubicBezTo>
                      <a:pt x="90" y="157"/>
                      <a:pt x="155" y="151"/>
                      <a:pt x="212" y="131"/>
                    </a:cubicBezTo>
                    <a:cubicBezTo>
                      <a:pt x="225" y="115"/>
                      <a:pt x="217" y="37"/>
                      <a:pt x="217" y="37"/>
                    </a:cubicBezTo>
                    <a:cubicBezTo>
                      <a:pt x="169" y="0"/>
                      <a:pt x="169" y="0"/>
                      <a:pt x="169" y="0"/>
                    </a:cubicBezTo>
                    <a:cubicBezTo>
                      <a:pt x="169" y="0"/>
                      <a:pt x="117" y="14"/>
                      <a:pt x="5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EB80A">
                      <a:tint val="50000"/>
                      <a:satMod val="300000"/>
                    </a:srgbClr>
                  </a:gs>
                  <a:gs pos="35000">
                    <a:srgbClr val="FEB80A">
                      <a:tint val="37000"/>
                      <a:satMod val="300000"/>
                    </a:srgbClr>
                  </a:gs>
                  <a:gs pos="100000">
                    <a:srgbClr val="FEB80A">
                      <a:tint val="15000"/>
                      <a:satMod val="350000"/>
                    </a:srgbClr>
                  </a:gs>
                </a:gsLst>
                <a:lin ang="5400000" scaled="1"/>
                <a:tileRect/>
              </a:gradFill>
              <a:ln w="9525" cap="flat" cmpd="sng" algn="ctr">
                <a:solidFill>
                  <a:schemeClr val="accent5"/>
                </a:solidFill>
                <a:prstDash val="solid"/>
                <a:headEnd/>
                <a:tailEnd/>
              </a:ln>
              <a:effectLst/>
            </p:spPr>
            <p:txBody>
              <a:bodyPr vert="horz" wrap="square" lIns="72000" tIns="36000" rIns="72000" bIns="36000" numCol="1" anchor="ctr" anchorCtr="1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l-PL" sz="2000" kern="0">
                    <a:solidFill>
                      <a:schemeClr val="bg1"/>
                    </a:solidFill>
                    <a:latin typeface="Segoe Print" pitchFamily="2" charset="0"/>
                    <a:cs typeface="Arial" pitchFamily="34" charset="0"/>
                  </a:rPr>
                  <a:t>E</a:t>
                </a:r>
                <a:endParaRPr lang="pl-PL" sz="2000" kern="0" baseline="-16000">
                  <a:solidFill>
                    <a:schemeClr val="bg1"/>
                  </a:solidFill>
                  <a:latin typeface="Segoe Print" pitchFamily="2" charset="0"/>
                  <a:cs typeface="Arial" pitchFamily="34" charset="0"/>
                </a:endParaRPr>
              </a:p>
            </p:txBody>
          </p:sp>
          <p:sp>
            <p:nvSpPr>
              <p:cNvPr id="69" name="Freeform 38"/>
              <p:cNvSpPr>
                <a:spLocks noEditPoints="1"/>
              </p:cNvSpPr>
              <p:nvPr/>
            </p:nvSpPr>
            <p:spPr bwMode="auto">
              <a:xfrm>
                <a:off x="5246340" y="1637308"/>
                <a:ext cx="1366338" cy="906265"/>
              </a:xfrm>
              <a:custGeom>
                <a:avLst/>
                <a:gdLst/>
                <a:ahLst/>
                <a:cxnLst>
                  <a:cxn ang="0">
                    <a:pos x="226" y="61"/>
                  </a:cxn>
                  <a:cxn ang="0">
                    <a:pos x="217" y="30"/>
                  </a:cxn>
                  <a:cxn ang="0">
                    <a:pos x="190" y="11"/>
                  </a:cxn>
                  <a:cxn ang="0">
                    <a:pos x="145" y="4"/>
                  </a:cxn>
                  <a:cxn ang="0">
                    <a:pos x="92" y="9"/>
                  </a:cxn>
                  <a:cxn ang="0">
                    <a:pos x="135" y="11"/>
                  </a:cxn>
                  <a:cxn ang="0">
                    <a:pos x="208" y="35"/>
                  </a:cxn>
                  <a:cxn ang="0">
                    <a:pos x="187" y="37"/>
                  </a:cxn>
                  <a:cxn ang="0">
                    <a:pos x="185" y="31"/>
                  </a:cxn>
                  <a:cxn ang="0">
                    <a:pos x="183" y="20"/>
                  </a:cxn>
                  <a:cxn ang="0">
                    <a:pos x="178" y="12"/>
                  </a:cxn>
                  <a:cxn ang="0">
                    <a:pos x="176" y="9"/>
                  </a:cxn>
                  <a:cxn ang="0">
                    <a:pos x="175" y="10"/>
                  </a:cxn>
                  <a:cxn ang="0">
                    <a:pos x="176" y="14"/>
                  </a:cxn>
                  <a:cxn ang="0">
                    <a:pos x="177" y="16"/>
                  </a:cxn>
                  <a:cxn ang="0">
                    <a:pos x="175" y="18"/>
                  </a:cxn>
                  <a:cxn ang="0">
                    <a:pos x="176" y="18"/>
                  </a:cxn>
                  <a:cxn ang="0">
                    <a:pos x="176" y="21"/>
                  </a:cxn>
                  <a:cxn ang="0">
                    <a:pos x="176" y="22"/>
                  </a:cxn>
                  <a:cxn ang="0">
                    <a:pos x="178" y="23"/>
                  </a:cxn>
                  <a:cxn ang="0">
                    <a:pos x="177" y="24"/>
                  </a:cxn>
                  <a:cxn ang="0">
                    <a:pos x="178" y="29"/>
                  </a:cxn>
                  <a:cxn ang="0">
                    <a:pos x="178" y="32"/>
                  </a:cxn>
                  <a:cxn ang="0">
                    <a:pos x="178" y="35"/>
                  </a:cxn>
                  <a:cxn ang="0">
                    <a:pos x="178" y="36"/>
                  </a:cxn>
                  <a:cxn ang="0">
                    <a:pos x="179" y="37"/>
                  </a:cxn>
                  <a:cxn ang="0">
                    <a:pos x="180" y="43"/>
                  </a:cxn>
                  <a:cxn ang="0">
                    <a:pos x="184" y="43"/>
                  </a:cxn>
                  <a:cxn ang="0">
                    <a:pos x="186" y="42"/>
                  </a:cxn>
                  <a:cxn ang="0">
                    <a:pos x="188" y="42"/>
                  </a:cxn>
                  <a:cxn ang="0">
                    <a:pos x="192" y="40"/>
                  </a:cxn>
                  <a:cxn ang="0">
                    <a:pos x="195" y="40"/>
                  </a:cxn>
                  <a:cxn ang="0">
                    <a:pos x="199" y="40"/>
                  </a:cxn>
                  <a:cxn ang="0">
                    <a:pos x="206" y="40"/>
                  </a:cxn>
                  <a:cxn ang="0">
                    <a:pos x="212" y="39"/>
                  </a:cxn>
                  <a:cxn ang="0">
                    <a:pos x="221" y="61"/>
                  </a:cxn>
                  <a:cxn ang="0">
                    <a:pos x="214" y="128"/>
                  </a:cxn>
                  <a:cxn ang="0">
                    <a:pos x="117" y="144"/>
                  </a:cxn>
                  <a:cxn ang="0">
                    <a:pos x="59" y="142"/>
                  </a:cxn>
                  <a:cxn ang="0">
                    <a:pos x="17" y="102"/>
                  </a:cxn>
                  <a:cxn ang="0">
                    <a:pos x="17" y="39"/>
                  </a:cxn>
                  <a:cxn ang="0">
                    <a:pos x="16" y="23"/>
                  </a:cxn>
                  <a:cxn ang="0">
                    <a:pos x="16" y="40"/>
                  </a:cxn>
                  <a:cxn ang="0">
                    <a:pos x="15" y="82"/>
                  </a:cxn>
                  <a:cxn ang="0">
                    <a:pos x="13" y="90"/>
                  </a:cxn>
                  <a:cxn ang="0">
                    <a:pos x="12" y="97"/>
                  </a:cxn>
                  <a:cxn ang="0">
                    <a:pos x="8" y="114"/>
                  </a:cxn>
                  <a:cxn ang="0">
                    <a:pos x="5" y="125"/>
                  </a:cxn>
                  <a:cxn ang="0">
                    <a:pos x="15" y="139"/>
                  </a:cxn>
                  <a:cxn ang="0">
                    <a:pos x="31" y="140"/>
                  </a:cxn>
                  <a:cxn ang="0">
                    <a:pos x="63" y="149"/>
                  </a:cxn>
                  <a:cxn ang="0">
                    <a:pos x="86" y="150"/>
                  </a:cxn>
                  <a:cxn ang="0">
                    <a:pos x="124" y="151"/>
                  </a:cxn>
                  <a:cxn ang="0">
                    <a:pos x="138" y="150"/>
                  </a:cxn>
                  <a:cxn ang="0">
                    <a:pos x="154" y="149"/>
                  </a:cxn>
                  <a:cxn ang="0">
                    <a:pos x="186" y="143"/>
                  </a:cxn>
                  <a:cxn ang="0">
                    <a:pos x="217" y="133"/>
                  </a:cxn>
                  <a:cxn ang="0">
                    <a:pos x="226" y="122"/>
                  </a:cxn>
                  <a:cxn ang="0">
                    <a:pos x="229" y="88"/>
                  </a:cxn>
                  <a:cxn ang="0">
                    <a:pos x="184" y="42"/>
                  </a:cxn>
                  <a:cxn ang="0">
                    <a:pos x="226" y="118"/>
                  </a:cxn>
                </a:cxnLst>
                <a:rect l="0" t="0" r="r" b="b"/>
                <a:pathLst>
                  <a:path w="229" h="152">
                    <a:moveTo>
                      <a:pt x="229" y="83"/>
                    </a:moveTo>
                    <a:cubicBezTo>
                      <a:pt x="229" y="81"/>
                      <a:pt x="228" y="79"/>
                      <a:pt x="228" y="78"/>
                    </a:cubicBezTo>
                    <a:cubicBezTo>
                      <a:pt x="228" y="78"/>
                      <a:pt x="228" y="78"/>
                      <a:pt x="228" y="78"/>
                    </a:cubicBezTo>
                    <a:cubicBezTo>
                      <a:pt x="228" y="80"/>
                      <a:pt x="227" y="77"/>
                      <a:pt x="227" y="76"/>
                    </a:cubicBezTo>
                    <a:cubicBezTo>
                      <a:pt x="227" y="76"/>
                      <a:pt x="227" y="76"/>
                      <a:pt x="227" y="76"/>
                    </a:cubicBezTo>
                    <a:cubicBezTo>
                      <a:pt x="227" y="74"/>
                      <a:pt x="227" y="74"/>
                      <a:pt x="227" y="72"/>
                    </a:cubicBezTo>
                    <a:cubicBezTo>
                      <a:pt x="227" y="71"/>
                      <a:pt x="227" y="73"/>
                      <a:pt x="227" y="73"/>
                    </a:cubicBezTo>
                    <a:cubicBezTo>
                      <a:pt x="228" y="72"/>
                      <a:pt x="228" y="68"/>
                      <a:pt x="228" y="68"/>
                    </a:cubicBezTo>
                    <a:cubicBezTo>
                      <a:pt x="228" y="67"/>
                      <a:pt x="228" y="67"/>
                      <a:pt x="227" y="67"/>
                    </a:cubicBezTo>
                    <a:cubicBezTo>
                      <a:pt x="227" y="65"/>
                      <a:pt x="228" y="66"/>
                      <a:pt x="228" y="65"/>
                    </a:cubicBezTo>
                    <a:cubicBezTo>
                      <a:pt x="226" y="61"/>
                      <a:pt x="226" y="61"/>
                      <a:pt x="226" y="61"/>
                    </a:cubicBezTo>
                    <a:cubicBezTo>
                      <a:pt x="226" y="61"/>
                      <a:pt x="227" y="60"/>
                      <a:pt x="227" y="61"/>
                    </a:cubicBezTo>
                    <a:cubicBezTo>
                      <a:pt x="227" y="58"/>
                      <a:pt x="225" y="56"/>
                      <a:pt x="225" y="54"/>
                    </a:cubicBezTo>
                    <a:cubicBezTo>
                      <a:pt x="225" y="53"/>
                      <a:pt x="224" y="50"/>
                      <a:pt x="224" y="49"/>
                    </a:cubicBezTo>
                    <a:cubicBezTo>
                      <a:pt x="225" y="49"/>
                      <a:pt x="224" y="50"/>
                      <a:pt x="225" y="50"/>
                    </a:cubicBezTo>
                    <a:cubicBezTo>
                      <a:pt x="225" y="49"/>
                      <a:pt x="225" y="49"/>
                      <a:pt x="225" y="49"/>
                    </a:cubicBezTo>
                    <a:cubicBezTo>
                      <a:pt x="225" y="51"/>
                      <a:pt x="226" y="48"/>
                      <a:pt x="226" y="49"/>
                    </a:cubicBezTo>
                    <a:cubicBezTo>
                      <a:pt x="226" y="48"/>
                      <a:pt x="226" y="44"/>
                      <a:pt x="226" y="41"/>
                    </a:cubicBezTo>
                    <a:cubicBezTo>
                      <a:pt x="225" y="43"/>
                      <a:pt x="225" y="38"/>
                      <a:pt x="224" y="38"/>
                    </a:cubicBezTo>
                    <a:cubicBezTo>
                      <a:pt x="223" y="36"/>
                      <a:pt x="224" y="36"/>
                      <a:pt x="223" y="35"/>
                    </a:cubicBezTo>
                    <a:cubicBezTo>
                      <a:pt x="221" y="34"/>
                      <a:pt x="219" y="32"/>
                      <a:pt x="216" y="30"/>
                    </a:cubicBezTo>
                    <a:cubicBezTo>
                      <a:pt x="217" y="30"/>
                      <a:pt x="217" y="30"/>
                      <a:pt x="217" y="30"/>
                    </a:cubicBezTo>
                    <a:cubicBezTo>
                      <a:pt x="214" y="29"/>
                      <a:pt x="211" y="26"/>
                      <a:pt x="209" y="25"/>
                    </a:cubicBezTo>
                    <a:cubicBezTo>
                      <a:pt x="209" y="25"/>
                      <a:pt x="209" y="25"/>
                      <a:pt x="209" y="25"/>
                    </a:cubicBezTo>
                    <a:cubicBezTo>
                      <a:pt x="207" y="23"/>
                      <a:pt x="208" y="26"/>
                      <a:pt x="206" y="24"/>
                    </a:cubicBezTo>
                    <a:cubicBezTo>
                      <a:pt x="207" y="24"/>
                      <a:pt x="207" y="24"/>
                      <a:pt x="207" y="24"/>
                    </a:cubicBezTo>
                    <a:cubicBezTo>
                      <a:pt x="205" y="23"/>
                      <a:pt x="204" y="21"/>
                      <a:pt x="202" y="20"/>
                    </a:cubicBezTo>
                    <a:cubicBezTo>
                      <a:pt x="202" y="20"/>
                      <a:pt x="203" y="20"/>
                      <a:pt x="203" y="20"/>
                    </a:cubicBezTo>
                    <a:cubicBezTo>
                      <a:pt x="201" y="19"/>
                      <a:pt x="199" y="18"/>
                      <a:pt x="198" y="17"/>
                    </a:cubicBezTo>
                    <a:cubicBezTo>
                      <a:pt x="198" y="17"/>
                      <a:pt x="198" y="17"/>
                      <a:pt x="199" y="17"/>
                    </a:cubicBezTo>
                    <a:cubicBezTo>
                      <a:pt x="197" y="16"/>
                      <a:pt x="196" y="16"/>
                      <a:pt x="195" y="15"/>
                    </a:cubicBezTo>
                    <a:cubicBezTo>
                      <a:pt x="195" y="15"/>
                      <a:pt x="194" y="14"/>
                      <a:pt x="194" y="14"/>
                    </a:cubicBezTo>
                    <a:cubicBezTo>
                      <a:pt x="193" y="14"/>
                      <a:pt x="191" y="12"/>
                      <a:pt x="190" y="11"/>
                    </a:cubicBezTo>
                    <a:cubicBezTo>
                      <a:pt x="190" y="11"/>
                      <a:pt x="190" y="11"/>
                      <a:pt x="189" y="1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71" y="0"/>
                      <a:pt x="167" y="2"/>
                      <a:pt x="161" y="3"/>
                    </a:cubicBezTo>
                    <a:cubicBezTo>
                      <a:pt x="160" y="2"/>
                      <a:pt x="164" y="2"/>
                      <a:pt x="163" y="2"/>
                    </a:cubicBezTo>
                    <a:cubicBezTo>
                      <a:pt x="163" y="2"/>
                      <a:pt x="161" y="2"/>
                      <a:pt x="158" y="3"/>
                    </a:cubicBezTo>
                    <a:cubicBezTo>
                      <a:pt x="158" y="3"/>
                      <a:pt x="158" y="3"/>
                      <a:pt x="158" y="3"/>
                    </a:cubicBezTo>
                    <a:cubicBezTo>
                      <a:pt x="156" y="3"/>
                      <a:pt x="156" y="3"/>
                      <a:pt x="154" y="3"/>
                    </a:cubicBezTo>
                    <a:cubicBezTo>
                      <a:pt x="154" y="3"/>
                      <a:pt x="154" y="3"/>
                      <a:pt x="154" y="3"/>
                    </a:cubicBezTo>
                    <a:cubicBezTo>
                      <a:pt x="153" y="4"/>
                      <a:pt x="151" y="3"/>
                      <a:pt x="150" y="4"/>
                    </a:cubicBezTo>
                    <a:cubicBezTo>
                      <a:pt x="149" y="3"/>
                      <a:pt x="149" y="3"/>
                      <a:pt x="149" y="3"/>
                    </a:cubicBezTo>
                    <a:cubicBezTo>
                      <a:pt x="148" y="4"/>
                      <a:pt x="147" y="3"/>
                      <a:pt x="145" y="4"/>
                    </a:cubicBezTo>
                    <a:cubicBezTo>
                      <a:pt x="145" y="4"/>
                      <a:pt x="145" y="4"/>
                      <a:pt x="145" y="4"/>
                    </a:cubicBezTo>
                    <a:cubicBezTo>
                      <a:pt x="143" y="4"/>
                      <a:pt x="140" y="6"/>
                      <a:pt x="139" y="5"/>
                    </a:cubicBezTo>
                    <a:cubicBezTo>
                      <a:pt x="137" y="5"/>
                      <a:pt x="135" y="6"/>
                      <a:pt x="134" y="6"/>
                    </a:cubicBezTo>
                    <a:cubicBezTo>
                      <a:pt x="134" y="6"/>
                      <a:pt x="134" y="6"/>
                      <a:pt x="134" y="5"/>
                    </a:cubicBezTo>
                    <a:cubicBezTo>
                      <a:pt x="127" y="6"/>
                      <a:pt x="118" y="7"/>
                      <a:pt x="111" y="8"/>
                    </a:cubicBezTo>
                    <a:cubicBezTo>
                      <a:pt x="111" y="8"/>
                      <a:pt x="111" y="8"/>
                      <a:pt x="111" y="8"/>
                    </a:cubicBezTo>
                    <a:cubicBezTo>
                      <a:pt x="107" y="8"/>
                      <a:pt x="102" y="7"/>
                      <a:pt x="99" y="9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7" y="9"/>
                      <a:pt x="97" y="9"/>
                      <a:pt x="96" y="8"/>
                    </a:cubicBezTo>
                    <a:cubicBezTo>
                      <a:pt x="95" y="9"/>
                      <a:pt x="92" y="9"/>
                      <a:pt x="92" y="9"/>
                    </a:cubicBezTo>
                    <a:cubicBezTo>
                      <a:pt x="91" y="9"/>
                      <a:pt x="92" y="9"/>
                      <a:pt x="92" y="9"/>
                    </a:cubicBezTo>
                    <a:cubicBezTo>
                      <a:pt x="90" y="8"/>
                      <a:pt x="88" y="9"/>
                      <a:pt x="86" y="9"/>
                    </a:cubicBezTo>
                    <a:cubicBezTo>
                      <a:pt x="86" y="9"/>
                      <a:pt x="86" y="9"/>
                      <a:pt x="86" y="9"/>
                    </a:cubicBezTo>
                    <a:cubicBezTo>
                      <a:pt x="76" y="8"/>
                      <a:pt x="64" y="7"/>
                      <a:pt x="55" y="8"/>
                    </a:cubicBezTo>
                    <a:cubicBezTo>
                      <a:pt x="53" y="8"/>
                      <a:pt x="54" y="7"/>
                      <a:pt x="53" y="7"/>
                    </a:cubicBezTo>
                    <a:cubicBezTo>
                      <a:pt x="45" y="8"/>
                      <a:pt x="35" y="6"/>
                      <a:pt x="27" y="7"/>
                    </a:cubicBezTo>
                    <a:cubicBezTo>
                      <a:pt x="21" y="7"/>
                      <a:pt x="19" y="9"/>
                      <a:pt x="19" y="9"/>
                    </a:cubicBezTo>
                    <a:cubicBezTo>
                      <a:pt x="34" y="9"/>
                      <a:pt x="47" y="11"/>
                      <a:pt x="61" y="12"/>
                    </a:cubicBezTo>
                    <a:cubicBezTo>
                      <a:pt x="66" y="12"/>
                      <a:pt x="72" y="12"/>
                      <a:pt x="77" y="12"/>
                    </a:cubicBezTo>
                    <a:cubicBezTo>
                      <a:pt x="96" y="12"/>
                      <a:pt x="115" y="13"/>
                      <a:pt x="134" y="11"/>
                    </a:cubicBezTo>
                    <a:cubicBezTo>
                      <a:pt x="133" y="11"/>
                      <a:pt x="134" y="11"/>
                      <a:pt x="135" y="10"/>
                    </a:cubicBezTo>
                    <a:cubicBezTo>
                      <a:pt x="135" y="11"/>
                      <a:pt x="135" y="11"/>
                      <a:pt x="135" y="11"/>
                    </a:cubicBezTo>
                    <a:cubicBezTo>
                      <a:pt x="137" y="10"/>
                      <a:pt x="137" y="10"/>
                      <a:pt x="137" y="10"/>
                    </a:cubicBezTo>
                    <a:cubicBezTo>
                      <a:pt x="138" y="10"/>
                      <a:pt x="138" y="10"/>
                      <a:pt x="136" y="11"/>
                    </a:cubicBezTo>
                    <a:cubicBezTo>
                      <a:pt x="144" y="10"/>
                      <a:pt x="151" y="9"/>
                      <a:pt x="158" y="8"/>
                    </a:cubicBezTo>
                    <a:cubicBezTo>
                      <a:pt x="159" y="7"/>
                      <a:pt x="162" y="7"/>
                      <a:pt x="162" y="7"/>
                    </a:cubicBezTo>
                    <a:cubicBezTo>
                      <a:pt x="163" y="7"/>
                      <a:pt x="163" y="7"/>
                      <a:pt x="162" y="7"/>
                    </a:cubicBezTo>
                    <a:cubicBezTo>
                      <a:pt x="167" y="6"/>
                      <a:pt x="168" y="6"/>
                      <a:pt x="173" y="6"/>
                    </a:cubicBezTo>
                    <a:cubicBezTo>
                      <a:pt x="182" y="10"/>
                      <a:pt x="200" y="25"/>
                      <a:pt x="214" y="36"/>
                    </a:cubicBezTo>
                    <a:cubicBezTo>
                      <a:pt x="212" y="35"/>
                      <a:pt x="210" y="34"/>
                      <a:pt x="208" y="34"/>
                    </a:cubicBezTo>
                    <a:cubicBezTo>
                      <a:pt x="209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7" y="35"/>
                      <a:pt x="206" y="35"/>
                      <a:pt x="205" y="35"/>
                    </a:cubicBezTo>
                    <a:cubicBezTo>
                      <a:pt x="205" y="35"/>
                      <a:pt x="205" y="35"/>
                      <a:pt x="205" y="35"/>
                    </a:cubicBezTo>
                    <a:cubicBezTo>
                      <a:pt x="205" y="35"/>
                      <a:pt x="205" y="35"/>
                      <a:pt x="205" y="35"/>
                    </a:cubicBezTo>
                    <a:cubicBezTo>
                      <a:pt x="204" y="35"/>
                      <a:pt x="204" y="35"/>
                      <a:pt x="204" y="34"/>
                    </a:cubicBezTo>
                    <a:cubicBezTo>
                      <a:pt x="201" y="34"/>
                      <a:pt x="199" y="34"/>
                      <a:pt x="196" y="34"/>
                    </a:cubicBezTo>
                    <a:cubicBezTo>
                      <a:pt x="194" y="34"/>
                      <a:pt x="192" y="35"/>
                      <a:pt x="189" y="36"/>
                    </a:cubicBezTo>
                    <a:cubicBezTo>
                      <a:pt x="189" y="37"/>
                      <a:pt x="188" y="36"/>
                      <a:pt x="188" y="37"/>
                    </a:cubicBezTo>
                    <a:cubicBezTo>
                      <a:pt x="188" y="37"/>
                      <a:pt x="188" y="37"/>
                      <a:pt x="188" y="37"/>
                    </a:cubicBezTo>
                    <a:cubicBezTo>
                      <a:pt x="188" y="38"/>
                      <a:pt x="188" y="37"/>
                      <a:pt x="187" y="37"/>
                    </a:cubicBezTo>
                    <a:cubicBezTo>
                      <a:pt x="187" y="37"/>
                      <a:pt x="187" y="37"/>
                      <a:pt x="187" y="37"/>
                    </a:cubicBezTo>
                    <a:cubicBezTo>
                      <a:pt x="187" y="38"/>
                      <a:pt x="187" y="36"/>
                      <a:pt x="187" y="37"/>
                    </a:cubicBezTo>
                    <a:cubicBezTo>
                      <a:pt x="186" y="37"/>
                      <a:pt x="187" y="37"/>
                      <a:pt x="187" y="37"/>
                    </a:cubicBezTo>
                    <a:cubicBezTo>
                      <a:pt x="186" y="38"/>
                      <a:pt x="187" y="37"/>
                      <a:pt x="186" y="36"/>
                    </a:cubicBezTo>
                    <a:cubicBezTo>
                      <a:pt x="185" y="36"/>
                      <a:pt x="185" y="36"/>
                      <a:pt x="184" y="37"/>
                    </a:cubicBezTo>
                    <a:cubicBezTo>
                      <a:pt x="184" y="37"/>
                      <a:pt x="184" y="37"/>
                      <a:pt x="184" y="37"/>
                    </a:cubicBezTo>
                    <a:cubicBezTo>
                      <a:pt x="184" y="36"/>
                      <a:pt x="186" y="35"/>
                      <a:pt x="185" y="34"/>
                    </a:cubicBezTo>
                    <a:cubicBezTo>
                      <a:pt x="184" y="34"/>
                      <a:pt x="184" y="34"/>
                      <a:pt x="184" y="34"/>
                    </a:cubicBezTo>
                    <a:cubicBezTo>
                      <a:pt x="185" y="34"/>
                      <a:pt x="185" y="34"/>
                      <a:pt x="185" y="34"/>
                    </a:cubicBezTo>
                    <a:cubicBezTo>
                      <a:pt x="185" y="34"/>
                      <a:pt x="185" y="33"/>
                      <a:pt x="185" y="33"/>
                    </a:cubicBezTo>
                    <a:cubicBezTo>
                      <a:pt x="185" y="33"/>
                      <a:pt x="185" y="33"/>
                      <a:pt x="185" y="33"/>
                    </a:cubicBezTo>
                    <a:cubicBezTo>
                      <a:pt x="186" y="32"/>
                      <a:pt x="184" y="31"/>
                      <a:pt x="185" y="31"/>
                    </a:cubicBezTo>
                    <a:cubicBezTo>
                      <a:pt x="184" y="31"/>
                      <a:pt x="184" y="30"/>
                      <a:pt x="184" y="30"/>
                    </a:cubicBezTo>
                    <a:cubicBezTo>
                      <a:pt x="184" y="30"/>
                      <a:pt x="185" y="30"/>
                      <a:pt x="185" y="30"/>
                    </a:cubicBezTo>
                    <a:cubicBezTo>
                      <a:pt x="185" y="30"/>
                      <a:pt x="185" y="29"/>
                      <a:pt x="185" y="29"/>
                    </a:cubicBezTo>
                    <a:cubicBezTo>
                      <a:pt x="185" y="29"/>
                      <a:pt x="184" y="29"/>
                      <a:pt x="184" y="28"/>
                    </a:cubicBezTo>
                    <a:cubicBezTo>
                      <a:pt x="185" y="28"/>
                      <a:pt x="184" y="28"/>
                      <a:pt x="185" y="28"/>
                    </a:cubicBezTo>
                    <a:cubicBezTo>
                      <a:pt x="184" y="28"/>
                      <a:pt x="183" y="27"/>
                      <a:pt x="184" y="27"/>
                    </a:cubicBezTo>
                    <a:cubicBezTo>
                      <a:pt x="185" y="27"/>
                      <a:pt x="185" y="27"/>
                      <a:pt x="185" y="27"/>
                    </a:cubicBezTo>
                    <a:cubicBezTo>
                      <a:pt x="184" y="26"/>
                      <a:pt x="185" y="25"/>
                      <a:pt x="184" y="24"/>
                    </a:cubicBezTo>
                    <a:cubicBezTo>
                      <a:pt x="184" y="24"/>
                      <a:pt x="184" y="24"/>
                      <a:pt x="184" y="24"/>
                    </a:cubicBezTo>
                    <a:cubicBezTo>
                      <a:pt x="183" y="23"/>
                      <a:pt x="184" y="22"/>
                      <a:pt x="183" y="21"/>
                    </a:cubicBezTo>
                    <a:cubicBezTo>
                      <a:pt x="183" y="21"/>
                      <a:pt x="183" y="20"/>
                      <a:pt x="183" y="20"/>
                    </a:cubicBezTo>
                    <a:cubicBezTo>
                      <a:pt x="183" y="20"/>
                      <a:pt x="183" y="20"/>
                      <a:pt x="182" y="20"/>
                    </a:cubicBezTo>
                    <a:cubicBezTo>
                      <a:pt x="182" y="19"/>
                      <a:pt x="182" y="19"/>
                      <a:pt x="182" y="19"/>
                    </a:cubicBezTo>
                    <a:cubicBezTo>
                      <a:pt x="182" y="19"/>
                      <a:pt x="183" y="18"/>
                      <a:pt x="182" y="18"/>
                    </a:cubicBezTo>
                    <a:cubicBezTo>
                      <a:pt x="182" y="18"/>
                      <a:pt x="182" y="18"/>
                      <a:pt x="182" y="18"/>
                    </a:cubicBezTo>
                    <a:cubicBezTo>
                      <a:pt x="182" y="18"/>
                      <a:pt x="181" y="17"/>
                      <a:pt x="181" y="17"/>
                    </a:cubicBezTo>
                    <a:cubicBezTo>
                      <a:pt x="181" y="17"/>
                      <a:pt x="181" y="16"/>
                      <a:pt x="180" y="17"/>
                    </a:cubicBezTo>
                    <a:cubicBezTo>
                      <a:pt x="180" y="17"/>
                      <a:pt x="181" y="16"/>
                      <a:pt x="180" y="16"/>
                    </a:cubicBezTo>
                    <a:cubicBezTo>
                      <a:pt x="181" y="16"/>
                      <a:pt x="181" y="16"/>
                      <a:pt x="181" y="16"/>
                    </a:cubicBezTo>
                    <a:cubicBezTo>
                      <a:pt x="181" y="15"/>
                      <a:pt x="180" y="15"/>
                      <a:pt x="180" y="14"/>
                    </a:cubicBezTo>
                    <a:cubicBezTo>
                      <a:pt x="180" y="14"/>
                      <a:pt x="179" y="13"/>
                      <a:pt x="179" y="13"/>
                    </a:cubicBezTo>
                    <a:cubicBezTo>
                      <a:pt x="179" y="13"/>
                      <a:pt x="179" y="12"/>
                      <a:pt x="178" y="12"/>
                    </a:cubicBezTo>
                    <a:cubicBezTo>
                      <a:pt x="179" y="12"/>
                      <a:pt x="179" y="12"/>
                      <a:pt x="179" y="12"/>
                    </a:cubicBezTo>
                    <a:cubicBezTo>
                      <a:pt x="178" y="11"/>
                      <a:pt x="178" y="11"/>
                      <a:pt x="178" y="11"/>
                    </a:cubicBezTo>
                    <a:cubicBezTo>
                      <a:pt x="178" y="10"/>
                      <a:pt x="177" y="11"/>
                      <a:pt x="177" y="11"/>
                    </a:cubicBezTo>
                    <a:cubicBezTo>
                      <a:pt x="177" y="10"/>
                      <a:pt x="177" y="10"/>
                      <a:pt x="177" y="10"/>
                    </a:cubicBezTo>
                    <a:cubicBezTo>
                      <a:pt x="177" y="10"/>
                      <a:pt x="176" y="11"/>
                      <a:pt x="176" y="11"/>
                    </a:cubicBezTo>
                    <a:cubicBezTo>
                      <a:pt x="176" y="11"/>
                      <a:pt x="176" y="11"/>
                      <a:pt x="176" y="11"/>
                    </a:cubicBezTo>
                    <a:cubicBezTo>
                      <a:pt x="176" y="10"/>
                      <a:pt x="177" y="10"/>
                      <a:pt x="177" y="10"/>
                    </a:cubicBezTo>
                    <a:cubicBezTo>
                      <a:pt x="177" y="10"/>
                      <a:pt x="176" y="10"/>
                      <a:pt x="177" y="10"/>
                    </a:cubicBezTo>
                    <a:cubicBezTo>
                      <a:pt x="177" y="9"/>
                      <a:pt x="176" y="9"/>
                      <a:pt x="176" y="10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5" y="9"/>
                      <a:pt x="175" y="9"/>
                      <a:pt x="175" y="10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5" y="10"/>
                      <a:pt x="174" y="10"/>
                      <a:pt x="175" y="10"/>
                    </a:cubicBezTo>
                    <a:cubicBezTo>
                      <a:pt x="175" y="9"/>
                      <a:pt x="176" y="9"/>
                      <a:pt x="176" y="9"/>
                    </a:cubicBezTo>
                    <a:cubicBezTo>
                      <a:pt x="174" y="9"/>
                      <a:pt x="174" y="9"/>
                      <a:pt x="174" y="9"/>
                    </a:cubicBezTo>
                    <a:cubicBezTo>
                      <a:pt x="175" y="9"/>
                      <a:pt x="175" y="9"/>
                      <a:pt x="174" y="10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4" y="10"/>
                      <a:pt x="174" y="10"/>
                      <a:pt x="174" y="10"/>
                    </a:cubicBezTo>
                    <a:cubicBezTo>
                      <a:pt x="175" y="10"/>
                      <a:pt x="174" y="11"/>
                      <a:pt x="175" y="11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5" y="10"/>
                      <a:pt x="176" y="10"/>
                      <a:pt x="176" y="11"/>
                    </a:cubicBezTo>
                    <a:cubicBezTo>
                      <a:pt x="175" y="11"/>
                      <a:pt x="175" y="11"/>
                      <a:pt x="175" y="11"/>
                    </a:cubicBezTo>
                    <a:cubicBezTo>
                      <a:pt x="175" y="11"/>
                      <a:pt x="175" y="11"/>
                      <a:pt x="175" y="11"/>
                    </a:cubicBezTo>
                    <a:cubicBezTo>
                      <a:pt x="174" y="12"/>
                      <a:pt x="174" y="12"/>
                      <a:pt x="174" y="12"/>
                    </a:cubicBezTo>
                    <a:cubicBezTo>
                      <a:pt x="176" y="11"/>
                      <a:pt x="175" y="12"/>
                      <a:pt x="175" y="12"/>
                    </a:cubicBezTo>
                    <a:cubicBezTo>
                      <a:pt x="175" y="12"/>
                      <a:pt x="175" y="12"/>
                      <a:pt x="175" y="12"/>
                    </a:cubicBezTo>
                    <a:cubicBezTo>
                      <a:pt x="175" y="12"/>
                      <a:pt x="176" y="11"/>
                      <a:pt x="176" y="12"/>
                    </a:cubicBezTo>
                    <a:cubicBezTo>
                      <a:pt x="176" y="12"/>
                      <a:pt x="175" y="12"/>
                      <a:pt x="175" y="13"/>
                    </a:cubicBezTo>
                    <a:cubicBezTo>
                      <a:pt x="175" y="13"/>
                      <a:pt x="176" y="13"/>
                      <a:pt x="175" y="13"/>
                    </a:cubicBezTo>
                    <a:cubicBezTo>
                      <a:pt x="177" y="14"/>
                      <a:pt x="177" y="14"/>
                      <a:pt x="177" y="14"/>
                    </a:cubicBezTo>
                    <a:cubicBezTo>
                      <a:pt x="177" y="14"/>
                      <a:pt x="176" y="14"/>
                      <a:pt x="176" y="14"/>
                    </a:cubicBezTo>
                    <a:cubicBezTo>
                      <a:pt x="176" y="14"/>
                      <a:pt x="175" y="15"/>
                      <a:pt x="175" y="15"/>
                    </a:cubicBezTo>
                    <a:cubicBezTo>
                      <a:pt x="175" y="15"/>
                      <a:pt x="174" y="15"/>
                      <a:pt x="175" y="15"/>
                    </a:cubicBezTo>
                    <a:cubicBezTo>
                      <a:pt x="174" y="15"/>
                      <a:pt x="174" y="15"/>
                      <a:pt x="174" y="16"/>
                    </a:cubicBezTo>
                    <a:cubicBezTo>
                      <a:pt x="174" y="15"/>
                      <a:pt x="175" y="15"/>
                      <a:pt x="175" y="15"/>
                    </a:cubicBezTo>
                    <a:cubicBezTo>
                      <a:pt x="176" y="14"/>
                      <a:pt x="175" y="15"/>
                      <a:pt x="176" y="14"/>
                    </a:cubicBezTo>
                    <a:cubicBezTo>
                      <a:pt x="176" y="15"/>
                      <a:pt x="176" y="15"/>
                      <a:pt x="176" y="15"/>
                    </a:cubicBezTo>
                    <a:cubicBezTo>
                      <a:pt x="176" y="15"/>
                      <a:pt x="176" y="16"/>
                      <a:pt x="176" y="16"/>
                    </a:cubicBezTo>
                    <a:cubicBezTo>
                      <a:pt x="176" y="16"/>
                      <a:pt x="177" y="16"/>
                      <a:pt x="177" y="16"/>
                    </a:cubicBezTo>
                    <a:cubicBezTo>
                      <a:pt x="177" y="16"/>
                      <a:pt x="177" y="16"/>
                      <a:pt x="178" y="16"/>
                    </a:cubicBezTo>
                    <a:cubicBezTo>
                      <a:pt x="178" y="16"/>
                      <a:pt x="178" y="16"/>
                      <a:pt x="178" y="16"/>
                    </a:cubicBezTo>
                    <a:cubicBezTo>
                      <a:pt x="177" y="16"/>
                      <a:pt x="177" y="16"/>
                      <a:pt x="177" y="16"/>
                    </a:cubicBezTo>
                    <a:cubicBezTo>
                      <a:pt x="176" y="17"/>
                      <a:pt x="177" y="16"/>
                      <a:pt x="176" y="17"/>
                    </a:cubicBezTo>
                    <a:cubicBezTo>
                      <a:pt x="175" y="17"/>
                      <a:pt x="175" y="16"/>
                      <a:pt x="175" y="16"/>
                    </a:cubicBezTo>
                    <a:cubicBezTo>
                      <a:pt x="174" y="16"/>
                      <a:pt x="175" y="16"/>
                      <a:pt x="174" y="17"/>
                    </a:cubicBezTo>
                    <a:cubicBezTo>
                      <a:pt x="175" y="17"/>
                      <a:pt x="175" y="17"/>
                      <a:pt x="175" y="17"/>
                    </a:cubicBezTo>
                    <a:cubicBezTo>
                      <a:pt x="176" y="17"/>
                      <a:pt x="176" y="17"/>
                      <a:pt x="176" y="17"/>
                    </a:cubicBezTo>
                    <a:cubicBezTo>
                      <a:pt x="177" y="16"/>
                      <a:pt x="176" y="17"/>
                      <a:pt x="176" y="17"/>
                    </a:cubicBezTo>
                    <a:cubicBezTo>
                      <a:pt x="175" y="17"/>
                      <a:pt x="175" y="17"/>
                      <a:pt x="175" y="17"/>
                    </a:cubicBezTo>
                    <a:cubicBezTo>
                      <a:pt x="175" y="17"/>
                      <a:pt x="176" y="17"/>
                      <a:pt x="176" y="17"/>
                    </a:cubicBezTo>
                    <a:cubicBezTo>
                      <a:pt x="175" y="18"/>
                      <a:pt x="176" y="17"/>
                      <a:pt x="175" y="17"/>
                    </a:cubicBezTo>
                    <a:cubicBezTo>
                      <a:pt x="174" y="18"/>
                      <a:pt x="174" y="18"/>
                      <a:pt x="174" y="18"/>
                    </a:cubicBezTo>
                    <a:cubicBezTo>
                      <a:pt x="174" y="18"/>
                      <a:pt x="175" y="18"/>
                      <a:pt x="175" y="18"/>
                    </a:cubicBezTo>
                    <a:cubicBezTo>
                      <a:pt x="174" y="18"/>
                      <a:pt x="174" y="18"/>
                      <a:pt x="174" y="18"/>
                    </a:cubicBezTo>
                    <a:cubicBezTo>
                      <a:pt x="175" y="18"/>
                      <a:pt x="175" y="18"/>
                      <a:pt x="175" y="18"/>
                    </a:cubicBezTo>
                    <a:cubicBezTo>
                      <a:pt x="175" y="18"/>
                      <a:pt x="176" y="18"/>
                      <a:pt x="176" y="18"/>
                    </a:cubicBezTo>
                    <a:cubicBezTo>
                      <a:pt x="177" y="17"/>
                      <a:pt x="176" y="18"/>
                      <a:pt x="176" y="18"/>
                    </a:cubicBezTo>
                    <a:cubicBezTo>
                      <a:pt x="177" y="18"/>
                      <a:pt x="176" y="18"/>
                      <a:pt x="177" y="18"/>
                    </a:cubicBezTo>
                    <a:cubicBezTo>
                      <a:pt x="177" y="17"/>
                      <a:pt x="177" y="18"/>
                      <a:pt x="177" y="18"/>
                    </a:cubicBezTo>
                    <a:cubicBezTo>
                      <a:pt x="177" y="18"/>
                      <a:pt x="177" y="18"/>
                      <a:pt x="176" y="18"/>
                    </a:cubicBezTo>
                    <a:cubicBezTo>
                      <a:pt x="176" y="18"/>
                      <a:pt x="176" y="18"/>
                      <a:pt x="176" y="18"/>
                    </a:cubicBezTo>
                    <a:cubicBezTo>
                      <a:pt x="176" y="18"/>
                      <a:pt x="175" y="19"/>
                      <a:pt x="175" y="19"/>
                    </a:cubicBezTo>
                    <a:cubicBezTo>
                      <a:pt x="174" y="19"/>
                      <a:pt x="176" y="18"/>
                      <a:pt x="175" y="19"/>
                    </a:cubicBezTo>
                    <a:cubicBezTo>
                      <a:pt x="175" y="19"/>
                      <a:pt x="176" y="18"/>
                      <a:pt x="176" y="18"/>
                    </a:cubicBezTo>
                    <a:cubicBezTo>
                      <a:pt x="178" y="18"/>
                      <a:pt x="175" y="19"/>
                      <a:pt x="175" y="19"/>
                    </a:cubicBezTo>
                    <a:cubicBezTo>
                      <a:pt x="176" y="19"/>
                      <a:pt x="177" y="19"/>
                      <a:pt x="178" y="19"/>
                    </a:cubicBezTo>
                    <a:cubicBezTo>
                      <a:pt x="178" y="19"/>
                      <a:pt x="179" y="19"/>
                      <a:pt x="178" y="19"/>
                    </a:cubicBezTo>
                    <a:cubicBezTo>
                      <a:pt x="178" y="19"/>
                      <a:pt x="178" y="19"/>
                      <a:pt x="177" y="19"/>
                    </a:cubicBezTo>
                    <a:cubicBezTo>
                      <a:pt x="177" y="19"/>
                      <a:pt x="177" y="19"/>
                      <a:pt x="177" y="19"/>
                    </a:cubicBezTo>
                    <a:cubicBezTo>
                      <a:pt x="176" y="19"/>
                      <a:pt x="176" y="19"/>
                      <a:pt x="176" y="19"/>
                    </a:cubicBezTo>
                    <a:cubicBezTo>
                      <a:pt x="175" y="20"/>
                      <a:pt x="175" y="20"/>
                      <a:pt x="175" y="20"/>
                    </a:cubicBezTo>
                    <a:cubicBezTo>
                      <a:pt x="176" y="20"/>
                      <a:pt x="176" y="20"/>
                      <a:pt x="176" y="20"/>
                    </a:cubicBezTo>
                    <a:cubicBezTo>
                      <a:pt x="176" y="20"/>
                      <a:pt x="176" y="20"/>
                      <a:pt x="176" y="20"/>
                    </a:cubicBezTo>
                    <a:cubicBezTo>
                      <a:pt x="176" y="20"/>
                      <a:pt x="177" y="20"/>
                      <a:pt x="177" y="20"/>
                    </a:cubicBezTo>
                    <a:cubicBezTo>
                      <a:pt x="177" y="20"/>
                      <a:pt x="176" y="21"/>
                      <a:pt x="176" y="21"/>
                    </a:cubicBezTo>
                    <a:cubicBezTo>
                      <a:pt x="175" y="21"/>
                      <a:pt x="175" y="21"/>
                      <a:pt x="175" y="21"/>
                    </a:cubicBezTo>
                    <a:cubicBezTo>
                      <a:pt x="176" y="21"/>
                      <a:pt x="175" y="21"/>
                      <a:pt x="175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7" y="21"/>
                      <a:pt x="175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2"/>
                      <a:pt x="176" y="22"/>
                      <a:pt x="176" y="22"/>
                    </a:cubicBezTo>
                    <a:cubicBezTo>
                      <a:pt x="176" y="22"/>
                      <a:pt x="177" y="22"/>
                      <a:pt x="176" y="22"/>
                    </a:cubicBezTo>
                    <a:cubicBezTo>
                      <a:pt x="177" y="22"/>
                      <a:pt x="176" y="22"/>
                      <a:pt x="177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6" y="22"/>
                      <a:pt x="177" y="22"/>
                      <a:pt x="177" y="22"/>
                    </a:cubicBezTo>
                    <a:cubicBezTo>
                      <a:pt x="177" y="22"/>
                      <a:pt x="177" y="22"/>
                      <a:pt x="177" y="22"/>
                    </a:cubicBezTo>
                    <a:cubicBezTo>
                      <a:pt x="177" y="22"/>
                      <a:pt x="177" y="22"/>
                      <a:pt x="177" y="22"/>
                    </a:cubicBezTo>
                    <a:cubicBezTo>
                      <a:pt x="176" y="22"/>
                      <a:pt x="177" y="22"/>
                      <a:pt x="177" y="23"/>
                    </a:cubicBezTo>
                    <a:cubicBezTo>
                      <a:pt x="177" y="23"/>
                      <a:pt x="176" y="23"/>
                      <a:pt x="176" y="23"/>
                    </a:cubicBezTo>
                    <a:cubicBezTo>
                      <a:pt x="177" y="22"/>
                      <a:pt x="177" y="23"/>
                      <a:pt x="178" y="23"/>
                    </a:cubicBezTo>
                    <a:cubicBezTo>
                      <a:pt x="178" y="23"/>
                      <a:pt x="177" y="23"/>
                      <a:pt x="176" y="23"/>
                    </a:cubicBezTo>
                    <a:cubicBezTo>
                      <a:pt x="177" y="23"/>
                      <a:pt x="176" y="23"/>
                      <a:pt x="177" y="23"/>
                    </a:cubicBezTo>
                    <a:cubicBezTo>
                      <a:pt x="177" y="23"/>
                      <a:pt x="177" y="23"/>
                      <a:pt x="178" y="23"/>
                    </a:cubicBezTo>
                    <a:cubicBezTo>
                      <a:pt x="178" y="23"/>
                      <a:pt x="177" y="23"/>
                      <a:pt x="177" y="23"/>
                    </a:cubicBezTo>
                    <a:cubicBezTo>
                      <a:pt x="177" y="23"/>
                      <a:pt x="178" y="24"/>
                      <a:pt x="178" y="23"/>
                    </a:cubicBezTo>
                    <a:cubicBezTo>
                      <a:pt x="178" y="23"/>
                      <a:pt x="179" y="24"/>
                      <a:pt x="178" y="24"/>
                    </a:cubicBezTo>
                    <a:cubicBezTo>
                      <a:pt x="178" y="24"/>
                      <a:pt x="178" y="24"/>
                      <a:pt x="177" y="24"/>
                    </a:cubicBezTo>
                    <a:cubicBezTo>
                      <a:pt x="177" y="24"/>
                      <a:pt x="179" y="24"/>
                      <a:pt x="179" y="24"/>
                    </a:cubicBezTo>
                    <a:cubicBezTo>
                      <a:pt x="179" y="24"/>
                      <a:pt x="180" y="24"/>
                      <a:pt x="181" y="24"/>
                    </a:cubicBezTo>
                    <a:cubicBezTo>
                      <a:pt x="181" y="24"/>
                      <a:pt x="180" y="24"/>
                      <a:pt x="180" y="24"/>
                    </a:cubicBezTo>
                    <a:cubicBezTo>
                      <a:pt x="180" y="24"/>
                      <a:pt x="180" y="24"/>
                      <a:pt x="180" y="24"/>
                    </a:cubicBezTo>
                    <a:cubicBezTo>
                      <a:pt x="179" y="24"/>
                      <a:pt x="178" y="24"/>
                      <a:pt x="177" y="24"/>
                    </a:cubicBezTo>
                    <a:cubicBezTo>
                      <a:pt x="178" y="24"/>
                      <a:pt x="178" y="24"/>
                      <a:pt x="178" y="24"/>
                    </a:cubicBezTo>
                    <a:cubicBezTo>
                      <a:pt x="177" y="24"/>
                      <a:pt x="177" y="24"/>
                      <a:pt x="177" y="24"/>
                    </a:cubicBezTo>
                    <a:cubicBezTo>
                      <a:pt x="177" y="24"/>
                      <a:pt x="177" y="25"/>
                      <a:pt x="177" y="25"/>
                    </a:cubicBezTo>
                    <a:cubicBezTo>
                      <a:pt x="178" y="25"/>
                      <a:pt x="177" y="25"/>
                      <a:pt x="177" y="25"/>
                    </a:cubicBezTo>
                    <a:cubicBezTo>
                      <a:pt x="178" y="25"/>
                      <a:pt x="178" y="25"/>
                      <a:pt x="178" y="25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77" y="25"/>
                      <a:pt x="178" y="25"/>
                      <a:pt x="177" y="25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77" y="26"/>
                      <a:pt x="177" y="27"/>
                      <a:pt x="179" y="27"/>
                    </a:cubicBezTo>
                    <a:cubicBezTo>
                      <a:pt x="178" y="27"/>
                      <a:pt x="178" y="27"/>
                      <a:pt x="178" y="28"/>
                    </a:cubicBezTo>
                    <a:cubicBezTo>
                      <a:pt x="178" y="28"/>
                      <a:pt x="178" y="28"/>
                      <a:pt x="178" y="28"/>
                    </a:cubicBezTo>
                    <a:cubicBezTo>
                      <a:pt x="178" y="28"/>
                      <a:pt x="178" y="28"/>
                      <a:pt x="178" y="28"/>
                    </a:cubicBezTo>
                    <a:cubicBezTo>
                      <a:pt x="177" y="28"/>
                      <a:pt x="178" y="28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7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30"/>
                      <a:pt x="178" y="30"/>
                      <a:pt x="178" y="30"/>
                    </a:cubicBezTo>
                    <a:cubicBezTo>
                      <a:pt x="178" y="30"/>
                      <a:pt x="178" y="30"/>
                      <a:pt x="179" y="30"/>
                    </a:cubicBezTo>
                    <a:cubicBezTo>
                      <a:pt x="180" y="30"/>
                      <a:pt x="179" y="30"/>
                      <a:pt x="179" y="30"/>
                    </a:cubicBezTo>
                    <a:cubicBezTo>
                      <a:pt x="178" y="30"/>
                      <a:pt x="178" y="30"/>
                      <a:pt x="178" y="30"/>
                    </a:cubicBezTo>
                    <a:cubicBezTo>
                      <a:pt x="177" y="31"/>
                      <a:pt x="178" y="31"/>
                      <a:pt x="178" y="32"/>
                    </a:cubicBezTo>
                    <a:cubicBezTo>
                      <a:pt x="178" y="32"/>
                      <a:pt x="178" y="32"/>
                      <a:pt x="178" y="32"/>
                    </a:cubicBezTo>
                    <a:cubicBezTo>
                      <a:pt x="178" y="32"/>
                      <a:pt x="178" y="33"/>
                      <a:pt x="178" y="33"/>
                    </a:cubicBezTo>
                    <a:cubicBezTo>
                      <a:pt x="178" y="33"/>
                      <a:pt x="179" y="33"/>
                      <a:pt x="179" y="33"/>
                    </a:cubicBezTo>
                    <a:cubicBezTo>
                      <a:pt x="180" y="34"/>
                      <a:pt x="178" y="33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9" y="34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9" y="35"/>
                      <a:pt x="179" y="35"/>
                      <a:pt x="179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7" y="35"/>
                      <a:pt x="178" y="35"/>
                      <a:pt x="178" y="36"/>
                    </a:cubicBezTo>
                    <a:cubicBezTo>
                      <a:pt x="178" y="35"/>
                      <a:pt x="178" y="35"/>
                      <a:pt x="178" y="36"/>
                    </a:cubicBezTo>
                    <a:cubicBezTo>
                      <a:pt x="178" y="36"/>
                      <a:pt x="178" y="36"/>
                      <a:pt x="179" y="36"/>
                    </a:cubicBezTo>
                    <a:cubicBezTo>
                      <a:pt x="179" y="36"/>
                      <a:pt x="179" y="36"/>
                      <a:pt x="178" y="36"/>
                    </a:cubicBezTo>
                    <a:cubicBezTo>
                      <a:pt x="179" y="36"/>
                      <a:pt x="179" y="36"/>
                      <a:pt x="179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9" y="36"/>
                      <a:pt x="179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5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7"/>
                      <a:pt x="178" y="37"/>
                      <a:pt x="178" y="37"/>
                    </a:cubicBezTo>
                    <a:cubicBezTo>
                      <a:pt x="179" y="36"/>
                      <a:pt x="179" y="36"/>
                      <a:pt x="179" y="36"/>
                    </a:cubicBezTo>
                    <a:cubicBezTo>
                      <a:pt x="179" y="36"/>
                      <a:pt x="179" y="37"/>
                      <a:pt x="179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9" y="37"/>
                      <a:pt x="178" y="37"/>
                      <a:pt x="179" y="37"/>
                    </a:cubicBezTo>
                    <a:cubicBezTo>
                      <a:pt x="178" y="37"/>
                      <a:pt x="178" y="37"/>
                      <a:pt x="178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8" y="37"/>
                      <a:pt x="177" y="37"/>
                      <a:pt x="177" y="37"/>
                    </a:cubicBezTo>
                    <a:cubicBezTo>
                      <a:pt x="178" y="38"/>
                      <a:pt x="178" y="38"/>
                      <a:pt x="178" y="38"/>
                    </a:cubicBezTo>
                    <a:cubicBezTo>
                      <a:pt x="178" y="38"/>
                      <a:pt x="178" y="38"/>
                      <a:pt x="177" y="38"/>
                    </a:cubicBezTo>
                    <a:cubicBezTo>
                      <a:pt x="177" y="38"/>
                      <a:pt x="179" y="38"/>
                      <a:pt x="178" y="39"/>
                    </a:cubicBezTo>
                    <a:cubicBezTo>
                      <a:pt x="178" y="38"/>
                      <a:pt x="178" y="38"/>
                      <a:pt x="177" y="39"/>
                    </a:cubicBezTo>
                    <a:cubicBezTo>
                      <a:pt x="178" y="39"/>
                      <a:pt x="178" y="39"/>
                      <a:pt x="178" y="39"/>
                    </a:cubicBezTo>
                    <a:cubicBezTo>
                      <a:pt x="178" y="39"/>
                      <a:pt x="177" y="39"/>
                      <a:pt x="178" y="38"/>
                    </a:cubicBezTo>
                    <a:cubicBezTo>
                      <a:pt x="178" y="39"/>
                      <a:pt x="178" y="39"/>
                      <a:pt x="178" y="39"/>
                    </a:cubicBezTo>
                    <a:cubicBezTo>
                      <a:pt x="177" y="39"/>
                      <a:pt x="177" y="39"/>
                      <a:pt x="177" y="40"/>
                    </a:cubicBezTo>
                    <a:cubicBezTo>
                      <a:pt x="177" y="40"/>
                      <a:pt x="178" y="41"/>
                      <a:pt x="180" y="43"/>
                    </a:cubicBezTo>
                    <a:cubicBezTo>
                      <a:pt x="180" y="43"/>
                      <a:pt x="180" y="43"/>
                      <a:pt x="180" y="43"/>
                    </a:cubicBezTo>
                    <a:cubicBezTo>
                      <a:pt x="181" y="44"/>
                      <a:pt x="181" y="43"/>
                      <a:pt x="181" y="44"/>
                    </a:cubicBezTo>
                    <a:cubicBezTo>
                      <a:pt x="181" y="43"/>
                      <a:pt x="181" y="43"/>
                      <a:pt x="181" y="43"/>
                    </a:cubicBezTo>
                    <a:cubicBezTo>
                      <a:pt x="181" y="43"/>
                      <a:pt x="181" y="41"/>
                      <a:pt x="181" y="42"/>
                    </a:cubicBezTo>
                    <a:cubicBezTo>
                      <a:pt x="182" y="43"/>
                      <a:pt x="181" y="43"/>
                      <a:pt x="181" y="43"/>
                    </a:cubicBezTo>
                    <a:cubicBezTo>
                      <a:pt x="182" y="44"/>
                      <a:pt x="182" y="42"/>
                      <a:pt x="182" y="43"/>
                    </a:cubicBezTo>
                    <a:cubicBezTo>
                      <a:pt x="182" y="43"/>
                      <a:pt x="182" y="42"/>
                      <a:pt x="182" y="42"/>
                    </a:cubicBezTo>
                    <a:cubicBezTo>
                      <a:pt x="182" y="42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4" y="43"/>
                      <a:pt x="184" y="43"/>
                      <a:pt x="184" y="43"/>
                    </a:cubicBezTo>
                    <a:cubicBezTo>
                      <a:pt x="184" y="42"/>
                      <a:pt x="185" y="43"/>
                      <a:pt x="185" y="42"/>
                    </a:cubicBezTo>
                    <a:cubicBezTo>
                      <a:pt x="185" y="43"/>
                      <a:pt x="185" y="43"/>
                      <a:pt x="185" y="43"/>
                    </a:cubicBezTo>
                    <a:cubicBezTo>
                      <a:pt x="185" y="42"/>
                      <a:pt x="185" y="42"/>
                      <a:pt x="185" y="42"/>
                    </a:cubicBezTo>
                    <a:cubicBezTo>
                      <a:pt x="185" y="42"/>
                      <a:pt x="185" y="42"/>
                      <a:pt x="185" y="42"/>
                    </a:cubicBezTo>
                    <a:cubicBezTo>
                      <a:pt x="185" y="43"/>
                      <a:pt x="185" y="43"/>
                      <a:pt x="185" y="43"/>
                    </a:cubicBezTo>
                    <a:cubicBezTo>
                      <a:pt x="185" y="42"/>
                      <a:pt x="186" y="43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3"/>
                      <a:pt x="186" y="43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6" y="42"/>
                      <a:pt x="186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3"/>
                    </a:cubicBezTo>
                    <a:cubicBezTo>
                      <a:pt x="187" y="43"/>
                      <a:pt x="187" y="43"/>
                      <a:pt x="187" y="43"/>
                    </a:cubicBezTo>
                    <a:cubicBezTo>
                      <a:pt x="187" y="43"/>
                      <a:pt x="187" y="42"/>
                      <a:pt x="187" y="42"/>
                    </a:cubicBezTo>
                    <a:cubicBezTo>
                      <a:pt x="188" y="43"/>
                      <a:pt x="188" y="42"/>
                      <a:pt x="188" y="42"/>
                    </a:cubicBezTo>
                    <a:cubicBezTo>
                      <a:pt x="188" y="42"/>
                      <a:pt x="188" y="42"/>
                      <a:pt x="188" y="42"/>
                    </a:cubicBezTo>
                    <a:cubicBezTo>
                      <a:pt x="189" y="42"/>
                      <a:pt x="189" y="41"/>
                      <a:pt x="189" y="42"/>
                    </a:cubicBezTo>
                    <a:cubicBezTo>
                      <a:pt x="189" y="41"/>
                      <a:pt x="189" y="42"/>
                      <a:pt x="189" y="42"/>
                    </a:cubicBezTo>
                    <a:cubicBezTo>
                      <a:pt x="189" y="42"/>
                      <a:pt x="189" y="42"/>
                      <a:pt x="189" y="42"/>
                    </a:cubicBezTo>
                    <a:cubicBezTo>
                      <a:pt x="189" y="42"/>
                      <a:pt x="190" y="41"/>
                      <a:pt x="190" y="41"/>
                    </a:cubicBezTo>
                    <a:cubicBezTo>
                      <a:pt x="190" y="41"/>
                      <a:pt x="190" y="42"/>
                      <a:pt x="190" y="42"/>
                    </a:cubicBezTo>
                    <a:cubicBezTo>
                      <a:pt x="190" y="42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1"/>
                      <a:pt x="192" y="41"/>
                      <a:pt x="193" y="41"/>
                    </a:cubicBezTo>
                    <a:cubicBezTo>
                      <a:pt x="193" y="40"/>
                      <a:pt x="193" y="40"/>
                      <a:pt x="193" y="40"/>
                    </a:cubicBezTo>
                    <a:cubicBezTo>
                      <a:pt x="193" y="40"/>
                      <a:pt x="193" y="41"/>
                      <a:pt x="193" y="41"/>
                    </a:cubicBezTo>
                    <a:cubicBezTo>
                      <a:pt x="193" y="39"/>
                      <a:pt x="193" y="39"/>
                      <a:pt x="193" y="39"/>
                    </a:cubicBezTo>
                    <a:cubicBezTo>
                      <a:pt x="193" y="39"/>
                      <a:pt x="193" y="40"/>
                      <a:pt x="193" y="40"/>
                    </a:cubicBezTo>
                    <a:cubicBezTo>
                      <a:pt x="194" y="40"/>
                      <a:pt x="194" y="39"/>
                      <a:pt x="194" y="39"/>
                    </a:cubicBezTo>
                    <a:cubicBezTo>
                      <a:pt x="194" y="39"/>
                      <a:pt x="194" y="38"/>
                      <a:pt x="195" y="38"/>
                    </a:cubicBezTo>
                    <a:cubicBezTo>
                      <a:pt x="195" y="39"/>
                      <a:pt x="194" y="38"/>
                      <a:pt x="194" y="39"/>
                    </a:cubicBezTo>
                    <a:cubicBezTo>
                      <a:pt x="195" y="39"/>
                      <a:pt x="195" y="39"/>
                      <a:pt x="195" y="39"/>
                    </a:cubicBezTo>
                    <a:cubicBezTo>
                      <a:pt x="194" y="39"/>
                      <a:pt x="195" y="40"/>
                      <a:pt x="195" y="40"/>
                    </a:cubicBezTo>
                    <a:cubicBezTo>
                      <a:pt x="195" y="40"/>
                      <a:pt x="195" y="40"/>
                      <a:pt x="196" y="40"/>
                    </a:cubicBezTo>
                    <a:cubicBezTo>
                      <a:pt x="195" y="40"/>
                      <a:pt x="196" y="40"/>
                      <a:pt x="196" y="39"/>
                    </a:cubicBezTo>
                    <a:cubicBezTo>
                      <a:pt x="196" y="39"/>
                      <a:pt x="196" y="40"/>
                      <a:pt x="196" y="40"/>
                    </a:cubicBezTo>
                    <a:cubicBezTo>
                      <a:pt x="197" y="40"/>
                      <a:pt x="197" y="40"/>
                      <a:pt x="197" y="40"/>
                    </a:cubicBezTo>
                    <a:cubicBezTo>
                      <a:pt x="197" y="40"/>
                      <a:pt x="197" y="40"/>
                      <a:pt x="197" y="40"/>
                    </a:cubicBezTo>
                    <a:cubicBezTo>
                      <a:pt x="197" y="40"/>
                      <a:pt x="198" y="40"/>
                      <a:pt x="198" y="39"/>
                    </a:cubicBezTo>
                    <a:cubicBezTo>
                      <a:pt x="198" y="40"/>
                      <a:pt x="198" y="40"/>
                      <a:pt x="198" y="40"/>
                    </a:cubicBezTo>
                    <a:cubicBezTo>
                      <a:pt x="199" y="40"/>
                      <a:pt x="198" y="38"/>
                      <a:pt x="199" y="39"/>
                    </a:cubicBezTo>
                    <a:cubicBezTo>
                      <a:pt x="199" y="39"/>
                      <a:pt x="199" y="39"/>
                      <a:pt x="199" y="39"/>
                    </a:cubicBezTo>
                    <a:cubicBezTo>
                      <a:pt x="199" y="39"/>
                      <a:pt x="199" y="40"/>
                      <a:pt x="199" y="39"/>
                    </a:cubicBezTo>
                    <a:cubicBezTo>
                      <a:pt x="199" y="40"/>
                      <a:pt x="199" y="40"/>
                      <a:pt x="199" y="40"/>
                    </a:cubicBezTo>
                    <a:cubicBezTo>
                      <a:pt x="199" y="39"/>
                      <a:pt x="200" y="39"/>
                      <a:pt x="200" y="39"/>
                    </a:cubicBezTo>
                    <a:cubicBezTo>
                      <a:pt x="200" y="40"/>
                      <a:pt x="200" y="40"/>
                      <a:pt x="200" y="40"/>
                    </a:cubicBezTo>
                    <a:cubicBezTo>
                      <a:pt x="200" y="40"/>
                      <a:pt x="200" y="39"/>
                      <a:pt x="200" y="39"/>
                    </a:cubicBezTo>
                    <a:cubicBezTo>
                      <a:pt x="200" y="40"/>
                      <a:pt x="200" y="40"/>
                      <a:pt x="200" y="40"/>
                    </a:cubicBezTo>
                    <a:cubicBezTo>
                      <a:pt x="200" y="39"/>
                      <a:pt x="201" y="39"/>
                      <a:pt x="201" y="39"/>
                    </a:cubicBezTo>
                    <a:cubicBezTo>
                      <a:pt x="201" y="40"/>
                      <a:pt x="201" y="40"/>
                      <a:pt x="201" y="40"/>
                    </a:cubicBezTo>
                    <a:cubicBezTo>
                      <a:pt x="202" y="40"/>
                      <a:pt x="204" y="40"/>
                      <a:pt x="205" y="39"/>
                    </a:cubicBezTo>
                    <a:cubicBezTo>
                      <a:pt x="205" y="40"/>
                      <a:pt x="204" y="40"/>
                      <a:pt x="205" y="40"/>
                    </a:cubicBezTo>
                    <a:cubicBezTo>
                      <a:pt x="205" y="40"/>
                      <a:pt x="205" y="40"/>
                      <a:pt x="205" y="40"/>
                    </a:cubicBezTo>
                    <a:cubicBezTo>
                      <a:pt x="205" y="40"/>
                      <a:pt x="205" y="40"/>
                      <a:pt x="205" y="40"/>
                    </a:cubicBezTo>
                    <a:cubicBezTo>
                      <a:pt x="205" y="40"/>
                      <a:pt x="205" y="40"/>
                      <a:pt x="206" y="40"/>
                    </a:cubicBezTo>
                    <a:cubicBezTo>
                      <a:pt x="206" y="40"/>
                      <a:pt x="206" y="40"/>
                      <a:pt x="206" y="40"/>
                    </a:cubicBezTo>
                    <a:cubicBezTo>
                      <a:pt x="206" y="39"/>
                      <a:pt x="206" y="41"/>
                      <a:pt x="206" y="40"/>
                    </a:cubicBezTo>
                    <a:cubicBezTo>
                      <a:pt x="206" y="40"/>
                      <a:pt x="206" y="40"/>
                      <a:pt x="206" y="40"/>
                    </a:cubicBezTo>
                    <a:cubicBezTo>
                      <a:pt x="206" y="40"/>
                      <a:pt x="206" y="41"/>
                      <a:pt x="207" y="40"/>
                    </a:cubicBezTo>
                    <a:cubicBezTo>
                      <a:pt x="207" y="40"/>
                      <a:pt x="207" y="40"/>
                      <a:pt x="207" y="40"/>
                    </a:cubicBezTo>
                    <a:cubicBezTo>
                      <a:pt x="207" y="41"/>
                      <a:pt x="207" y="39"/>
                      <a:pt x="207" y="40"/>
                    </a:cubicBezTo>
                    <a:cubicBezTo>
                      <a:pt x="208" y="40"/>
                      <a:pt x="208" y="40"/>
                      <a:pt x="208" y="39"/>
                    </a:cubicBezTo>
                    <a:cubicBezTo>
                      <a:pt x="208" y="40"/>
                      <a:pt x="208" y="40"/>
                      <a:pt x="208" y="40"/>
                    </a:cubicBezTo>
                    <a:cubicBezTo>
                      <a:pt x="209" y="40"/>
                      <a:pt x="210" y="40"/>
                      <a:pt x="211" y="39"/>
                    </a:cubicBezTo>
                    <a:cubicBezTo>
                      <a:pt x="211" y="40"/>
                      <a:pt x="211" y="40"/>
                      <a:pt x="211" y="40"/>
                    </a:cubicBezTo>
                    <a:cubicBezTo>
                      <a:pt x="211" y="39"/>
                      <a:pt x="212" y="41"/>
                      <a:pt x="212" y="39"/>
                    </a:cubicBezTo>
                    <a:cubicBezTo>
                      <a:pt x="212" y="38"/>
                      <a:pt x="212" y="38"/>
                      <a:pt x="212" y="38"/>
                    </a:cubicBezTo>
                    <a:cubicBezTo>
                      <a:pt x="212" y="39"/>
                      <a:pt x="212" y="39"/>
                      <a:pt x="212" y="39"/>
                    </a:cubicBezTo>
                    <a:cubicBezTo>
                      <a:pt x="213" y="39"/>
                      <a:pt x="213" y="39"/>
                      <a:pt x="213" y="39"/>
                    </a:cubicBezTo>
                    <a:cubicBezTo>
                      <a:pt x="213" y="39"/>
                      <a:pt x="213" y="39"/>
                      <a:pt x="213" y="39"/>
                    </a:cubicBezTo>
                    <a:cubicBezTo>
                      <a:pt x="213" y="39"/>
                      <a:pt x="214" y="39"/>
                      <a:pt x="214" y="39"/>
                    </a:cubicBezTo>
                    <a:cubicBezTo>
                      <a:pt x="214" y="39"/>
                      <a:pt x="214" y="39"/>
                      <a:pt x="214" y="39"/>
                    </a:cubicBezTo>
                    <a:cubicBezTo>
                      <a:pt x="215" y="40"/>
                      <a:pt x="216" y="41"/>
                      <a:pt x="217" y="40"/>
                    </a:cubicBezTo>
                    <a:cubicBezTo>
                      <a:pt x="217" y="40"/>
                      <a:pt x="217" y="41"/>
                      <a:pt x="217" y="41"/>
                    </a:cubicBezTo>
                    <a:cubicBezTo>
                      <a:pt x="218" y="40"/>
                      <a:pt x="219" y="41"/>
                      <a:pt x="220" y="41"/>
                    </a:cubicBezTo>
                    <a:cubicBezTo>
                      <a:pt x="220" y="47"/>
                      <a:pt x="220" y="47"/>
                      <a:pt x="220" y="47"/>
                    </a:cubicBezTo>
                    <a:cubicBezTo>
                      <a:pt x="221" y="61"/>
                      <a:pt x="221" y="61"/>
                      <a:pt x="221" y="61"/>
                    </a:cubicBezTo>
                    <a:cubicBezTo>
                      <a:pt x="222" y="71"/>
                      <a:pt x="223" y="81"/>
                      <a:pt x="223" y="91"/>
                    </a:cubicBezTo>
                    <a:cubicBezTo>
                      <a:pt x="224" y="95"/>
                      <a:pt x="223" y="99"/>
                      <a:pt x="224" y="102"/>
                    </a:cubicBezTo>
                    <a:cubicBezTo>
                      <a:pt x="223" y="102"/>
                      <a:pt x="223" y="102"/>
                      <a:pt x="223" y="102"/>
                    </a:cubicBezTo>
                    <a:cubicBezTo>
                      <a:pt x="224" y="105"/>
                      <a:pt x="223" y="106"/>
                      <a:pt x="222" y="110"/>
                    </a:cubicBezTo>
                    <a:cubicBezTo>
                      <a:pt x="223" y="110"/>
                      <a:pt x="222" y="111"/>
                      <a:pt x="223" y="111"/>
                    </a:cubicBezTo>
                    <a:cubicBezTo>
                      <a:pt x="223" y="112"/>
                      <a:pt x="221" y="113"/>
                      <a:pt x="221" y="115"/>
                    </a:cubicBezTo>
                    <a:cubicBezTo>
                      <a:pt x="221" y="115"/>
                      <a:pt x="222" y="115"/>
                      <a:pt x="222" y="116"/>
                    </a:cubicBezTo>
                    <a:cubicBezTo>
                      <a:pt x="221" y="121"/>
                      <a:pt x="221" y="115"/>
                      <a:pt x="219" y="121"/>
                    </a:cubicBezTo>
                    <a:cubicBezTo>
                      <a:pt x="219" y="122"/>
                      <a:pt x="218" y="125"/>
                      <a:pt x="217" y="126"/>
                    </a:cubicBezTo>
                    <a:cubicBezTo>
                      <a:pt x="218" y="126"/>
                      <a:pt x="217" y="127"/>
                      <a:pt x="217" y="128"/>
                    </a:cubicBezTo>
                    <a:cubicBezTo>
                      <a:pt x="214" y="128"/>
                      <a:pt x="214" y="128"/>
                      <a:pt x="214" y="128"/>
                    </a:cubicBezTo>
                    <a:cubicBezTo>
                      <a:pt x="210" y="130"/>
                      <a:pt x="206" y="131"/>
                      <a:pt x="201" y="132"/>
                    </a:cubicBezTo>
                    <a:cubicBezTo>
                      <a:pt x="202" y="132"/>
                      <a:pt x="202" y="133"/>
                      <a:pt x="201" y="133"/>
                    </a:cubicBezTo>
                    <a:cubicBezTo>
                      <a:pt x="200" y="132"/>
                      <a:pt x="199" y="134"/>
                      <a:pt x="197" y="134"/>
                    </a:cubicBezTo>
                    <a:cubicBezTo>
                      <a:pt x="197" y="134"/>
                      <a:pt x="198" y="134"/>
                      <a:pt x="198" y="133"/>
                    </a:cubicBezTo>
                    <a:cubicBezTo>
                      <a:pt x="194" y="134"/>
                      <a:pt x="191" y="135"/>
                      <a:pt x="187" y="136"/>
                    </a:cubicBezTo>
                    <a:cubicBezTo>
                      <a:pt x="184" y="137"/>
                      <a:pt x="180" y="137"/>
                      <a:pt x="178" y="138"/>
                    </a:cubicBezTo>
                    <a:cubicBezTo>
                      <a:pt x="178" y="138"/>
                      <a:pt x="176" y="138"/>
                      <a:pt x="175" y="138"/>
                    </a:cubicBezTo>
                    <a:cubicBezTo>
                      <a:pt x="173" y="140"/>
                      <a:pt x="168" y="139"/>
                      <a:pt x="165" y="140"/>
                    </a:cubicBezTo>
                    <a:cubicBezTo>
                      <a:pt x="165" y="140"/>
                      <a:pt x="165" y="140"/>
                      <a:pt x="165" y="140"/>
                    </a:cubicBezTo>
                    <a:cubicBezTo>
                      <a:pt x="156" y="142"/>
                      <a:pt x="145" y="143"/>
                      <a:pt x="135" y="144"/>
                    </a:cubicBezTo>
                    <a:cubicBezTo>
                      <a:pt x="130" y="145"/>
                      <a:pt x="123" y="144"/>
                      <a:pt x="117" y="144"/>
                    </a:cubicBezTo>
                    <a:cubicBezTo>
                      <a:pt x="116" y="144"/>
                      <a:pt x="117" y="145"/>
                      <a:pt x="116" y="145"/>
                    </a:cubicBezTo>
                    <a:cubicBezTo>
                      <a:pt x="114" y="145"/>
                      <a:pt x="116" y="144"/>
                      <a:pt x="115" y="144"/>
                    </a:cubicBezTo>
                    <a:cubicBezTo>
                      <a:pt x="112" y="145"/>
                      <a:pt x="108" y="144"/>
                      <a:pt x="104" y="144"/>
                    </a:cubicBezTo>
                    <a:cubicBezTo>
                      <a:pt x="104" y="144"/>
                      <a:pt x="103" y="144"/>
                      <a:pt x="103" y="145"/>
                    </a:cubicBezTo>
                    <a:cubicBezTo>
                      <a:pt x="99" y="144"/>
                      <a:pt x="93" y="145"/>
                      <a:pt x="89" y="144"/>
                    </a:cubicBezTo>
                    <a:cubicBezTo>
                      <a:pt x="90" y="145"/>
                      <a:pt x="86" y="144"/>
                      <a:pt x="84" y="144"/>
                    </a:cubicBezTo>
                    <a:cubicBezTo>
                      <a:pt x="83" y="144"/>
                      <a:pt x="83" y="144"/>
                      <a:pt x="84" y="143"/>
                    </a:cubicBezTo>
                    <a:cubicBezTo>
                      <a:pt x="80" y="143"/>
                      <a:pt x="79" y="143"/>
                      <a:pt x="75" y="143"/>
                    </a:cubicBezTo>
                    <a:cubicBezTo>
                      <a:pt x="73" y="143"/>
                      <a:pt x="72" y="143"/>
                      <a:pt x="70" y="143"/>
                    </a:cubicBezTo>
                    <a:cubicBezTo>
                      <a:pt x="69" y="142"/>
                      <a:pt x="66" y="142"/>
                      <a:pt x="64" y="141"/>
                    </a:cubicBezTo>
                    <a:cubicBezTo>
                      <a:pt x="64" y="142"/>
                      <a:pt x="61" y="142"/>
                      <a:pt x="59" y="142"/>
                    </a:cubicBezTo>
                    <a:cubicBezTo>
                      <a:pt x="60" y="141"/>
                      <a:pt x="60" y="141"/>
                      <a:pt x="60" y="141"/>
                    </a:cubicBezTo>
                    <a:cubicBezTo>
                      <a:pt x="53" y="140"/>
                      <a:pt x="44" y="138"/>
                      <a:pt x="36" y="137"/>
                    </a:cubicBezTo>
                    <a:cubicBezTo>
                      <a:pt x="35" y="137"/>
                      <a:pt x="35" y="137"/>
                      <a:pt x="35" y="137"/>
                    </a:cubicBezTo>
                    <a:cubicBezTo>
                      <a:pt x="27" y="136"/>
                      <a:pt x="19" y="133"/>
                      <a:pt x="11" y="132"/>
                    </a:cubicBezTo>
                    <a:cubicBezTo>
                      <a:pt x="11" y="133"/>
                      <a:pt x="11" y="133"/>
                      <a:pt x="10" y="132"/>
                    </a:cubicBezTo>
                    <a:cubicBezTo>
                      <a:pt x="11" y="132"/>
                      <a:pt x="11" y="131"/>
                      <a:pt x="11" y="131"/>
                    </a:cubicBezTo>
                    <a:cubicBezTo>
                      <a:pt x="11" y="128"/>
                      <a:pt x="11" y="127"/>
                      <a:pt x="11" y="125"/>
                    </a:cubicBezTo>
                    <a:cubicBezTo>
                      <a:pt x="12" y="124"/>
                      <a:pt x="12" y="123"/>
                      <a:pt x="12" y="123"/>
                    </a:cubicBezTo>
                    <a:cubicBezTo>
                      <a:pt x="14" y="119"/>
                      <a:pt x="15" y="116"/>
                      <a:pt x="15" y="113"/>
                    </a:cubicBezTo>
                    <a:cubicBezTo>
                      <a:pt x="15" y="113"/>
                      <a:pt x="15" y="113"/>
                      <a:pt x="15" y="113"/>
                    </a:cubicBezTo>
                    <a:cubicBezTo>
                      <a:pt x="16" y="110"/>
                      <a:pt x="16" y="106"/>
                      <a:pt x="17" y="102"/>
                    </a:cubicBezTo>
                    <a:cubicBezTo>
                      <a:pt x="16" y="101"/>
                      <a:pt x="17" y="98"/>
                      <a:pt x="16" y="100"/>
                    </a:cubicBezTo>
                    <a:cubicBezTo>
                      <a:pt x="16" y="98"/>
                      <a:pt x="17" y="99"/>
                      <a:pt x="17" y="97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8" y="91"/>
                      <a:pt x="19" y="85"/>
                      <a:pt x="19" y="78"/>
                    </a:cubicBezTo>
                    <a:cubicBezTo>
                      <a:pt x="20" y="76"/>
                      <a:pt x="19" y="71"/>
                      <a:pt x="20" y="67"/>
                    </a:cubicBezTo>
                    <a:cubicBezTo>
                      <a:pt x="20" y="65"/>
                      <a:pt x="20" y="61"/>
                      <a:pt x="19" y="59"/>
                    </a:cubicBezTo>
                    <a:cubicBezTo>
                      <a:pt x="20" y="59"/>
                      <a:pt x="20" y="59"/>
                      <a:pt x="20" y="59"/>
                    </a:cubicBezTo>
                    <a:cubicBezTo>
                      <a:pt x="20" y="56"/>
                      <a:pt x="20" y="51"/>
                      <a:pt x="20" y="47"/>
                    </a:cubicBezTo>
                    <a:cubicBezTo>
                      <a:pt x="20" y="45"/>
                      <a:pt x="19" y="45"/>
                      <a:pt x="19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19" y="41"/>
                      <a:pt x="18" y="40"/>
                      <a:pt x="17" y="39"/>
                    </a:cubicBezTo>
                    <a:cubicBezTo>
                      <a:pt x="17" y="38"/>
                      <a:pt x="17" y="38"/>
                      <a:pt x="17" y="36"/>
                    </a:cubicBezTo>
                    <a:cubicBezTo>
                      <a:pt x="18" y="38"/>
                      <a:pt x="18" y="39"/>
                      <a:pt x="19" y="40"/>
                    </a:cubicBezTo>
                    <a:cubicBezTo>
                      <a:pt x="19" y="37"/>
                      <a:pt x="18" y="35"/>
                      <a:pt x="18" y="33"/>
                    </a:cubicBezTo>
                    <a:cubicBezTo>
                      <a:pt x="18" y="31"/>
                      <a:pt x="18" y="29"/>
                      <a:pt x="17" y="29"/>
                    </a:cubicBezTo>
                    <a:cubicBezTo>
                      <a:pt x="17" y="30"/>
                      <a:pt x="17" y="28"/>
                      <a:pt x="18" y="29"/>
                    </a:cubicBezTo>
                    <a:cubicBezTo>
                      <a:pt x="17" y="27"/>
                      <a:pt x="17" y="26"/>
                      <a:pt x="17" y="25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6" y="26"/>
                      <a:pt x="16" y="24"/>
                      <a:pt x="15" y="25"/>
                    </a:cubicBezTo>
                    <a:cubicBezTo>
                      <a:pt x="16" y="25"/>
                      <a:pt x="16" y="25"/>
                      <a:pt x="16" y="26"/>
                    </a:cubicBezTo>
                    <a:cubicBezTo>
                      <a:pt x="15" y="26"/>
                      <a:pt x="15" y="23"/>
                      <a:pt x="15" y="23"/>
                    </a:cubicBezTo>
                    <a:cubicBezTo>
                      <a:pt x="16" y="22"/>
                      <a:pt x="16" y="24"/>
                      <a:pt x="16" y="23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20"/>
                      <a:pt x="15" y="21"/>
                      <a:pt x="14" y="21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5" y="25"/>
                      <a:pt x="15" y="27"/>
                      <a:pt x="16" y="30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31"/>
                      <a:pt x="17" y="33"/>
                      <a:pt x="17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5"/>
                      <a:pt x="16" y="35"/>
                      <a:pt x="16" y="36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7" y="36"/>
                      <a:pt x="16" y="4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43"/>
                      <a:pt x="17" y="40"/>
                      <a:pt x="17" y="41"/>
                    </a:cubicBezTo>
                    <a:cubicBezTo>
                      <a:pt x="17" y="43"/>
                      <a:pt x="16" y="42"/>
                      <a:pt x="16" y="44"/>
                    </a:cubicBezTo>
                    <a:cubicBezTo>
                      <a:pt x="16" y="46"/>
                      <a:pt x="17" y="51"/>
                      <a:pt x="16" y="54"/>
                    </a:cubicBezTo>
                    <a:cubicBezTo>
                      <a:pt x="16" y="56"/>
                      <a:pt x="17" y="59"/>
                      <a:pt x="17" y="61"/>
                    </a:cubicBezTo>
                    <a:cubicBezTo>
                      <a:pt x="17" y="63"/>
                      <a:pt x="16" y="61"/>
                      <a:pt x="16" y="63"/>
                    </a:cubicBezTo>
                    <a:cubicBezTo>
                      <a:pt x="16" y="63"/>
                      <a:pt x="16" y="63"/>
                      <a:pt x="16" y="63"/>
                    </a:cubicBezTo>
                    <a:cubicBezTo>
                      <a:pt x="16" y="63"/>
                      <a:pt x="15" y="67"/>
                      <a:pt x="16" y="65"/>
                    </a:cubicBezTo>
                    <a:cubicBezTo>
                      <a:pt x="16" y="68"/>
                      <a:pt x="16" y="72"/>
                      <a:pt x="16" y="75"/>
                    </a:cubicBezTo>
                    <a:cubicBezTo>
                      <a:pt x="16" y="74"/>
                      <a:pt x="15" y="74"/>
                      <a:pt x="15" y="75"/>
                    </a:cubicBezTo>
                    <a:cubicBezTo>
                      <a:pt x="15" y="76"/>
                      <a:pt x="15" y="79"/>
                      <a:pt x="15" y="82"/>
                    </a:cubicBezTo>
                    <a:cubicBezTo>
                      <a:pt x="16" y="82"/>
                      <a:pt x="16" y="81"/>
                      <a:pt x="16" y="81"/>
                    </a:cubicBezTo>
                    <a:cubicBezTo>
                      <a:pt x="16" y="81"/>
                      <a:pt x="17" y="82"/>
                      <a:pt x="16" y="83"/>
                    </a:cubicBezTo>
                    <a:cubicBezTo>
                      <a:pt x="16" y="83"/>
                      <a:pt x="15" y="83"/>
                      <a:pt x="15" y="85"/>
                    </a:cubicBezTo>
                    <a:cubicBezTo>
                      <a:pt x="14" y="85"/>
                      <a:pt x="15" y="81"/>
                      <a:pt x="14" y="82"/>
                    </a:cubicBezTo>
                    <a:cubicBezTo>
                      <a:pt x="13" y="81"/>
                      <a:pt x="14" y="77"/>
                      <a:pt x="14" y="76"/>
                    </a:cubicBezTo>
                    <a:cubicBezTo>
                      <a:pt x="14" y="74"/>
                      <a:pt x="14" y="77"/>
                      <a:pt x="13" y="77"/>
                    </a:cubicBezTo>
                    <a:cubicBezTo>
                      <a:pt x="13" y="79"/>
                      <a:pt x="13" y="80"/>
                      <a:pt x="13" y="83"/>
                    </a:cubicBezTo>
                    <a:cubicBezTo>
                      <a:pt x="14" y="83"/>
                      <a:pt x="14" y="82"/>
                      <a:pt x="14" y="83"/>
                    </a:cubicBezTo>
                    <a:cubicBezTo>
                      <a:pt x="15" y="86"/>
                      <a:pt x="13" y="87"/>
                      <a:pt x="13" y="87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13" y="88"/>
                      <a:pt x="13" y="88"/>
                      <a:pt x="13" y="90"/>
                    </a:cubicBezTo>
                    <a:cubicBezTo>
                      <a:pt x="12" y="91"/>
                      <a:pt x="13" y="87"/>
                      <a:pt x="12" y="87"/>
                    </a:cubicBezTo>
                    <a:cubicBezTo>
                      <a:pt x="11" y="88"/>
                      <a:pt x="11" y="88"/>
                      <a:pt x="11" y="88"/>
                    </a:cubicBezTo>
                    <a:cubicBezTo>
                      <a:pt x="11" y="91"/>
                      <a:pt x="12" y="89"/>
                      <a:pt x="12" y="92"/>
                    </a:cubicBezTo>
                    <a:cubicBezTo>
                      <a:pt x="11" y="91"/>
                      <a:pt x="11" y="91"/>
                      <a:pt x="11" y="91"/>
                    </a:cubicBezTo>
                    <a:cubicBezTo>
                      <a:pt x="11" y="93"/>
                      <a:pt x="11" y="93"/>
                      <a:pt x="11" y="93"/>
                    </a:cubicBezTo>
                    <a:cubicBezTo>
                      <a:pt x="12" y="93"/>
                      <a:pt x="12" y="93"/>
                      <a:pt x="12" y="91"/>
                    </a:cubicBezTo>
                    <a:cubicBezTo>
                      <a:pt x="13" y="92"/>
                      <a:pt x="12" y="93"/>
                      <a:pt x="12" y="95"/>
                    </a:cubicBezTo>
                    <a:cubicBezTo>
                      <a:pt x="13" y="96"/>
                      <a:pt x="12" y="94"/>
                      <a:pt x="13" y="94"/>
                    </a:cubicBezTo>
                    <a:cubicBezTo>
                      <a:pt x="14" y="94"/>
                      <a:pt x="13" y="96"/>
                      <a:pt x="13" y="97"/>
                    </a:cubicBezTo>
                    <a:cubicBezTo>
                      <a:pt x="13" y="99"/>
                      <a:pt x="12" y="98"/>
                      <a:pt x="12" y="99"/>
                    </a:cubicBezTo>
                    <a:cubicBezTo>
                      <a:pt x="12" y="98"/>
                      <a:pt x="12" y="97"/>
                      <a:pt x="12" y="97"/>
                    </a:cubicBezTo>
                    <a:cubicBezTo>
                      <a:pt x="12" y="94"/>
                      <a:pt x="11" y="98"/>
                      <a:pt x="11" y="96"/>
                    </a:cubicBezTo>
                    <a:cubicBezTo>
                      <a:pt x="10" y="98"/>
                      <a:pt x="11" y="98"/>
                      <a:pt x="11" y="99"/>
                    </a:cubicBezTo>
                    <a:cubicBezTo>
                      <a:pt x="11" y="99"/>
                      <a:pt x="11" y="100"/>
                      <a:pt x="12" y="99"/>
                    </a:cubicBezTo>
                    <a:cubicBezTo>
                      <a:pt x="13" y="103"/>
                      <a:pt x="10" y="101"/>
                      <a:pt x="10" y="104"/>
                    </a:cubicBezTo>
                    <a:cubicBezTo>
                      <a:pt x="11" y="104"/>
                      <a:pt x="11" y="109"/>
                      <a:pt x="12" y="107"/>
                    </a:cubicBezTo>
                    <a:cubicBezTo>
                      <a:pt x="12" y="108"/>
                      <a:pt x="12" y="109"/>
                      <a:pt x="12" y="110"/>
                    </a:cubicBezTo>
                    <a:cubicBezTo>
                      <a:pt x="11" y="108"/>
                      <a:pt x="11" y="111"/>
                      <a:pt x="11" y="109"/>
                    </a:cubicBezTo>
                    <a:cubicBezTo>
                      <a:pt x="10" y="110"/>
                      <a:pt x="10" y="110"/>
                      <a:pt x="10" y="110"/>
                    </a:cubicBezTo>
                    <a:cubicBezTo>
                      <a:pt x="10" y="108"/>
                      <a:pt x="10" y="108"/>
                      <a:pt x="10" y="108"/>
                    </a:cubicBezTo>
                    <a:cubicBezTo>
                      <a:pt x="9" y="110"/>
                      <a:pt x="8" y="112"/>
                      <a:pt x="8" y="112"/>
                    </a:cubicBezTo>
                    <a:cubicBezTo>
                      <a:pt x="8" y="114"/>
                      <a:pt x="9" y="112"/>
                      <a:pt x="8" y="114"/>
                    </a:cubicBezTo>
                    <a:cubicBezTo>
                      <a:pt x="8" y="113"/>
                      <a:pt x="8" y="114"/>
                      <a:pt x="7" y="115"/>
                    </a:cubicBezTo>
                    <a:cubicBezTo>
                      <a:pt x="8" y="113"/>
                      <a:pt x="8" y="115"/>
                      <a:pt x="8" y="116"/>
                    </a:cubicBezTo>
                    <a:cubicBezTo>
                      <a:pt x="8" y="118"/>
                      <a:pt x="7" y="119"/>
                      <a:pt x="7" y="119"/>
                    </a:cubicBezTo>
                    <a:cubicBezTo>
                      <a:pt x="7" y="117"/>
                      <a:pt x="7" y="117"/>
                      <a:pt x="7" y="117"/>
                    </a:cubicBezTo>
                    <a:cubicBezTo>
                      <a:pt x="7" y="119"/>
                      <a:pt x="6" y="118"/>
                      <a:pt x="6" y="119"/>
                    </a:cubicBezTo>
                    <a:cubicBezTo>
                      <a:pt x="6" y="120"/>
                      <a:pt x="7" y="121"/>
                      <a:pt x="7" y="121"/>
                    </a:cubicBezTo>
                    <a:cubicBezTo>
                      <a:pt x="7" y="122"/>
                      <a:pt x="6" y="123"/>
                      <a:pt x="6" y="123"/>
                    </a:cubicBezTo>
                    <a:cubicBezTo>
                      <a:pt x="6" y="121"/>
                      <a:pt x="6" y="121"/>
                      <a:pt x="6" y="121"/>
                    </a:cubicBezTo>
                    <a:cubicBezTo>
                      <a:pt x="6" y="124"/>
                      <a:pt x="5" y="122"/>
                      <a:pt x="5" y="124"/>
                    </a:cubicBezTo>
                    <a:cubicBezTo>
                      <a:pt x="5" y="125"/>
                      <a:pt x="5" y="125"/>
                      <a:pt x="5" y="125"/>
                    </a:cubicBezTo>
                    <a:cubicBezTo>
                      <a:pt x="5" y="125"/>
                      <a:pt x="5" y="125"/>
                      <a:pt x="5" y="125"/>
                    </a:cubicBezTo>
                    <a:cubicBezTo>
                      <a:pt x="5" y="125"/>
                      <a:pt x="4" y="127"/>
                      <a:pt x="4" y="127"/>
                    </a:cubicBezTo>
                    <a:cubicBezTo>
                      <a:pt x="4" y="127"/>
                      <a:pt x="4" y="127"/>
                      <a:pt x="4" y="127"/>
                    </a:cubicBezTo>
                    <a:cubicBezTo>
                      <a:pt x="4" y="128"/>
                      <a:pt x="4" y="130"/>
                      <a:pt x="3" y="131"/>
                    </a:cubicBezTo>
                    <a:cubicBezTo>
                      <a:pt x="4" y="130"/>
                      <a:pt x="4" y="130"/>
                      <a:pt x="5" y="128"/>
                    </a:cubicBezTo>
                    <a:cubicBezTo>
                      <a:pt x="5" y="127"/>
                      <a:pt x="5" y="130"/>
                      <a:pt x="5" y="130"/>
                    </a:cubicBezTo>
                    <a:cubicBezTo>
                      <a:pt x="5" y="131"/>
                      <a:pt x="0" y="129"/>
                      <a:pt x="7" y="137"/>
                    </a:cubicBezTo>
                    <a:cubicBezTo>
                      <a:pt x="9" y="138"/>
                      <a:pt x="9" y="138"/>
                      <a:pt x="9" y="138"/>
                    </a:cubicBezTo>
                    <a:cubicBezTo>
                      <a:pt x="9" y="138"/>
                      <a:pt x="9" y="138"/>
                      <a:pt x="9" y="138"/>
                    </a:cubicBezTo>
                    <a:cubicBezTo>
                      <a:pt x="10" y="139"/>
                      <a:pt x="12" y="138"/>
                      <a:pt x="13" y="139"/>
                    </a:cubicBezTo>
                    <a:cubicBezTo>
                      <a:pt x="12" y="139"/>
                      <a:pt x="12" y="140"/>
                      <a:pt x="13" y="140"/>
                    </a:cubicBezTo>
                    <a:cubicBezTo>
                      <a:pt x="12" y="139"/>
                      <a:pt x="16" y="139"/>
                      <a:pt x="15" y="139"/>
                    </a:cubicBezTo>
                    <a:cubicBezTo>
                      <a:pt x="18" y="139"/>
                      <a:pt x="15" y="140"/>
                      <a:pt x="15" y="140"/>
                    </a:cubicBezTo>
                    <a:cubicBezTo>
                      <a:pt x="17" y="140"/>
                      <a:pt x="18" y="141"/>
                      <a:pt x="19" y="141"/>
                    </a:cubicBezTo>
                    <a:cubicBezTo>
                      <a:pt x="17" y="140"/>
                      <a:pt x="19" y="140"/>
                      <a:pt x="20" y="140"/>
                    </a:cubicBezTo>
                    <a:cubicBezTo>
                      <a:pt x="22" y="141"/>
                      <a:pt x="19" y="140"/>
                      <a:pt x="21" y="141"/>
                    </a:cubicBezTo>
                    <a:cubicBezTo>
                      <a:pt x="22" y="141"/>
                      <a:pt x="23" y="141"/>
                      <a:pt x="22" y="140"/>
                    </a:cubicBezTo>
                    <a:cubicBezTo>
                      <a:pt x="23" y="141"/>
                      <a:pt x="25" y="140"/>
                      <a:pt x="26" y="141"/>
                    </a:cubicBezTo>
                    <a:cubicBezTo>
                      <a:pt x="26" y="142"/>
                      <a:pt x="23" y="141"/>
                      <a:pt x="24" y="141"/>
                    </a:cubicBezTo>
                    <a:cubicBezTo>
                      <a:pt x="27" y="142"/>
                      <a:pt x="26" y="140"/>
                      <a:pt x="29" y="141"/>
                    </a:cubicBezTo>
                    <a:cubicBezTo>
                      <a:pt x="27" y="140"/>
                      <a:pt x="29" y="139"/>
                      <a:pt x="30" y="139"/>
                    </a:cubicBezTo>
                    <a:cubicBezTo>
                      <a:pt x="33" y="140"/>
                      <a:pt x="29" y="139"/>
                      <a:pt x="30" y="140"/>
                    </a:cubicBezTo>
                    <a:cubicBezTo>
                      <a:pt x="31" y="140"/>
                      <a:pt x="31" y="140"/>
                      <a:pt x="31" y="140"/>
                    </a:cubicBezTo>
                    <a:cubicBezTo>
                      <a:pt x="33" y="142"/>
                      <a:pt x="27" y="141"/>
                      <a:pt x="29" y="142"/>
                    </a:cubicBezTo>
                    <a:cubicBezTo>
                      <a:pt x="30" y="142"/>
                      <a:pt x="30" y="142"/>
                      <a:pt x="30" y="142"/>
                    </a:cubicBezTo>
                    <a:cubicBezTo>
                      <a:pt x="30" y="143"/>
                      <a:pt x="29" y="143"/>
                      <a:pt x="30" y="143"/>
                    </a:cubicBezTo>
                    <a:cubicBezTo>
                      <a:pt x="30" y="143"/>
                      <a:pt x="33" y="144"/>
                      <a:pt x="33" y="144"/>
                    </a:cubicBezTo>
                    <a:cubicBezTo>
                      <a:pt x="34" y="143"/>
                      <a:pt x="32" y="144"/>
                      <a:pt x="32" y="143"/>
                    </a:cubicBezTo>
                    <a:cubicBezTo>
                      <a:pt x="34" y="143"/>
                      <a:pt x="35" y="143"/>
                      <a:pt x="37" y="144"/>
                    </a:cubicBezTo>
                    <a:cubicBezTo>
                      <a:pt x="36" y="144"/>
                      <a:pt x="37" y="144"/>
                      <a:pt x="37" y="145"/>
                    </a:cubicBezTo>
                    <a:cubicBezTo>
                      <a:pt x="38" y="145"/>
                      <a:pt x="37" y="144"/>
                      <a:pt x="39" y="145"/>
                    </a:cubicBezTo>
                    <a:cubicBezTo>
                      <a:pt x="38" y="145"/>
                      <a:pt x="38" y="145"/>
                      <a:pt x="38" y="145"/>
                    </a:cubicBezTo>
                    <a:cubicBezTo>
                      <a:pt x="44" y="146"/>
                      <a:pt x="52" y="147"/>
                      <a:pt x="57" y="147"/>
                    </a:cubicBezTo>
                    <a:cubicBezTo>
                      <a:pt x="58" y="147"/>
                      <a:pt x="60" y="148"/>
                      <a:pt x="63" y="149"/>
                    </a:cubicBezTo>
                    <a:cubicBezTo>
                      <a:pt x="62" y="148"/>
                      <a:pt x="63" y="148"/>
                      <a:pt x="64" y="148"/>
                    </a:cubicBezTo>
                    <a:cubicBezTo>
                      <a:pt x="65" y="149"/>
                      <a:pt x="65" y="149"/>
                      <a:pt x="65" y="149"/>
                    </a:cubicBezTo>
                    <a:cubicBezTo>
                      <a:pt x="67" y="150"/>
                      <a:pt x="69" y="149"/>
                      <a:pt x="71" y="149"/>
                    </a:cubicBezTo>
                    <a:cubicBezTo>
                      <a:pt x="71" y="150"/>
                      <a:pt x="71" y="150"/>
                      <a:pt x="71" y="150"/>
                    </a:cubicBezTo>
                    <a:cubicBezTo>
                      <a:pt x="73" y="150"/>
                      <a:pt x="73" y="149"/>
                      <a:pt x="73" y="149"/>
                    </a:cubicBezTo>
                    <a:cubicBezTo>
                      <a:pt x="74" y="150"/>
                      <a:pt x="74" y="150"/>
                      <a:pt x="74" y="150"/>
                    </a:cubicBezTo>
                    <a:cubicBezTo>
                      <a:pt x="75" y="149"/>
                      <a:pt x="75" y="149"/>
                      <a:pt x="75" y="149"/>
                    </a:cubicBezTo>
                    <a:cubicBezTo>
                      <a:pt x="76" y="149"/>
                      <a:pt x="78" y="149"/>
                      <a:pt x="78" y="150"/>
                    </a:cubicBezTo>
                    <a:cubicBezTo>
                      <a:pt x="79" y="150"/>
                      <a:pt x="79" y="150"/>
                      <a:pt x="78" y="150"/>
                    </a:cubicBezTo>
                    <a:cubicBezTo>
                      <a:pt x="80" y="150"/>
                      <a:pt x="84" y="151"/>
                      <a:pt x="87" y="151"/>
                    </a:cubicBezTo>
                    <a:cubicBezTo>
                      <a:pt x="86" y="150"/>
                      <a:pt x="86" y="150"/>
                      <a:pt x="86" y="150"/>
                    </a:cubicBezTo>
                    <a:cubicBezTo>
                      <a:pt x="86" y="149"/>
                      <a:pt x="86" y="150"/>
                      <a:pt x="88" y="149"/>
                    </a:cubicBezTo>
                    <a:cubicBezTo>
                      <a:pt x="88" y="150"/>
                      <a:pt x="89" y="150"/>
                      <a:pt x="88" y="150"/>
                    </a:cubicBezTo>
                    <a:cubicBezTo>
                      <a:pt x="91" y="152"/>
                      <a:pt x="96" y="151"/>
                      <a:pt x="101" y="152"/>
                    </a:cubicBezTo>
                    <a:cubicBezTo>
                      <a:pt x="102" y="152"/>
                      <a:pt x="102" y="151"/>
                      <a:pt x="102" y="151"/>
                    </a:cubicBezTo>
                    <a:cubicBezTo>
                      <a:pt x="105" y="152"/>
                      <a:pt x="109" y="151"/>
                      <a:pt x="112" y="152"/>
                    </a:cubicBezTo>
                    <a:cubicBezTo>
                      <a:pt x="111" y="151"/>
                      <a:pt x="112" y="150"/>
                      <a:pt x="114" y="150"/>
                    </a:cubicBezTo>
                    <a:cubicBezTo>
                      <a:pt x="116" y="150"/>
                      <a:pt x="115" y="151"/>
                      <a:pt x="117" y="152"/>
                    </a:cubicBezTo>
                    <a:cubicBezTo>
                      <a:pt x="118" y="151"/>
                      <a:pt x="119" y="151"/>
                      <a:pt x="120" y="151"/>
                    </a:cubicBezTo>
                    <a:cubicBezTo>
                      <a:pt x="120" y="151"/>
                      <a:pt x="120" y="151"/>
                      <a:pt x="120" y="151"/>
                    </a:cubicBezTo>
                    <a:cubicBezTo>
                      <a:pt x="121" y="151"/>
                      <a:pt x="123" y="151"/>
                      <a:pt x="124" y="151"/>
                    </a:cubicBezTo>
                    <a:cubicBezTo>
                      <a:pt x="124" y="151"/>
                      <a:pt x="124" y="151"/>
                      <a:pt x="124" y="151"/>
                    </a:cubicBezTo>
                    <a:cubicBezTo>
                      <a:pt x="125" y="151"/>
                      <a:pt x="126" y="152"/>
                      <a:pt x="127" y="151"/>
                    </a:cubicBezTo>
                    <a:cubicBezTo>
                      <a:pt x="128" y="151"/>
                      <a:pt x="130" y="151"/>
                      <a:pt x="131" y="150"/>
                    </a:cubicBezTo>
                    <a:cubicBezTo>
                      <a:pt x="131" y="150"/>
                      <a:pt x="131" y="150"/>
                      <a:pt x="131" y="151"/>
                    </a:cubicBezTo>
                    <a:cubicBezTo>
                      <a:pt x="131" y="150"/>
                      <a:pt x="131" y="150"/>
                      <a:pt x="131" y="150"/>
                    </a:cubicBezTo>
                    <a:cubicBezTo>
                      <a:pt x="133" y="150"/>
                      <a:pt x="133" y="150"/>
                      <a:pt x="133" y="150"/>
                    </a:cubicBezTo>
                    <a:cubicBezTo>
                      <a:pt x="133" y="150"/>
                      <a:pt x="133" y="151"/>
                      <a:pt x="132" y="151"/>
                    </a:cubicBezTo>
                    <a:cubicBezTo>
                      <a:pt x="135" y="151"/>
                      <a:pt x="133" y="150"/>
                      <a:pt x="134" y="150"/>
                    </a:cubicBezTo>
                    <a:cubicBezTo>
                      <a:pt x="136" y="149"/>
                      <a:pt x="136" y="150"/>
                      <a:pt x="137" y="150"/>
                    </a:cubicBezTo>
                    <a:cubicBezTo>
                      <a:pt x="136" y="150"/>
                      <a:pt x="135" y="150"/>
                      <a:pt x="135" y="150"/>
                    </a:cubicBezTo>
                    <a:cubicBezTo>
                      <a:pt x="134" y="151"/>
                      <a:pt x="136" y="150"/>
                      <a:pt x="136" y="151"/>
                    </a:cubicBezTo>
                    <a:cubicBezTo>
                      <a:pt x="136" y="151"/>
                      <a:pt x="136" y="150"/>
                      <a:pt x="138" y="150"/>
                    </a:cubicBezTo>
                    <a:cubicBezTo>
                      <a:pt x="139" y="150"/>
                      <a:pt x="141" y="150"/>
                      <a:pt x="141" y="150"/>
                    </a:cubicBezTo>
                    <a:cubicBezTo>
                      <a:pt x="142" y="150"/>
                      <a:pt x="143" y="150"/>
                      <a:pt x="143" y="150"/>
                    </a:cubicBezTo>
                    <a:cubicBezTo>
                      <a:pt x="143" y="149"/>
                      <a:pt x="141" y="149"/>
                      <a:pt x="141" y="149"/>
                    </a:cubicBezTo>
                    <a:cubicBezTo>
                      <a:pt x="142" y="149"/>
                      <a:pt x="143" y="149"/>
                      <a:pt x="143" y="149"/>
                    </a:cubicBezTo>
                    <a:cubicBezTo>
                      <a:pt x="143" y="149"/>
                      <a:pt x="143" y="149"/>
                      <a:pt x="143" y="149"/>
                    </a:cubicBezTo>
                    <a:cubicBezTo>
                      <a:pt x="143" y="149"/>
                      <a:pt x="146" y="149"/>
                      <a:pt x="144" y="148"/>
                    </a:cubicBezTo>
                    <a:cubicBezTo>
                      <a:pt x="146" y="149"/>
                      <a:pt x="146" y="149"/>
                      <a:pt x="146" y="149"/>
                    </a:cubicBezTo>
                    <a:cubicBezTo>
                      <a:pt x="147" y="149"/>
                      <a:pt x="148" y="149"/>
                      <a:pt x="149" y="148"/>
                    </a:cubicBezTo>
                    <a:cubicBezTo>
                      <a:pt x="150" y="149"/>
                      <a:pt x="149" y="150"/>
                      <a:pt x="151" y="150"/>
                    </a:cubicBezTo>
                    <a:cubicBezTo>
                      <a:pt x="153" y="149"/>
                      <a:pt x="153" y="149"/>
                      <a:pt x="153" y="149"/>
                    </a:cubicBezTo>
                    <a:cubicBezTo>
                      <a:pt x="154" y="148"/>
                      <a:pt x="154" y="149"/>
                      <a:pt x="154" y="149"/>
                    </a:cubicBezTo>
                    <a:cubicBezTo>
                      <a:pt x="158" y="149"/>
                      <a:pt x="158" y="147"/>
                      <a:pt x="161" y="147"/>
                    </a:cubicBezTo>
                    <a:cubicBezTo>
                      <a:pt x="160" y="148"/>
                      <a:pt x="161" y="148"/>
                      <a:pt x="162" y="148"/>
                    </a:cubicBezTo>
                    <a:cubicBezTo>
                      <a:pt x="162" y="147"/>
                      <a:pt x="162" y="147"/>
                      <a:pt x="163" y="147"/>
                    </a:cubicBezTo>
                    <a:cubicBezTo>
                      <a:pt x="162" y="147"/>
                      <a:pt x="162" y="148"/>
                      <a:pt x="161" y="147"/>
                    </a:cubicBezTo>
                    <a:cubicBezTo>
                      <a:pt x="161" y="147"/>
                      <a:pt x="162" y="147"/>
                      <a:pt x="163" y="147"/>
                    </a:cubicBezTo>
                    <a:cubicBezTo>
                      <a:pt x="166" y="148"/>
                      <a:pt x="171" y="146"/>
                      <a:pt x="176" y="146"/>
                    </a:cubicBezTo>
                    <a:cubicBezTo>
                      <a:pt x="175" y="145"/>
                      <a:pt x="178" y="145"/>
                      <a:pt x="178" y="144"/>
                    </a:cubicBezTo>
                    <a:cubicBezTo>
                      <a:pt x="178" y="145"/>
                      <a:pt x="181" y="144"/>
                      <a:pt x="182" y="144"/>
                    </a:cubicBezTo>
                    <a:cubicBezTo>
                      <a:pt x="181" y="143"/>
                      <a:pt x="181" y="143"/>
                      <a:pt x="181" y="143"/>
                    </a:cubicBezTo>
                    <a:cubicBezTo>
                      <a:pt x="184" y="143"/>
                      <a:pt x="185" y="141"/>
                      <a:pt x="187" y="142"/>
                    </a:cubicBezTo>
                    <a:cubicBezTo>
                      <a:pt x="188" y="142"/>
                      <a:pt x="186" y="142"/>
                      <a:pt x="186" y="143"/>
                    </a:cubicBezTo>
                    <a:cubicBezTo>
                      <a:pt x="188" y="143"/>
                      <a:pt x="191" y="141"/>
                      <a:pt x="193" y="141"/>
                    </a:cubicBezTo>
                    <a:cubicBezTo>
                      <a:pt x="193" y="141"/>
                      <a:pt x="192" y="141"/>
                      <a:pt x="194" y="140"/>
                    </a:cubicBezTo>
                    <a:cubicBezTo>
                      <a:pt x="195" y="140"/>
                      <a:pt x="198" y="140"/>
                      <a:pt x="198" y="140"/>
                    </a:cubicBezTo>
                    <a:cubicBezTo>
                      <a:pt x="199" y="139"/>
                      <a:pt x="199" y="139"/>
                      <a:pt x="200" y="139"/>
                    </a:cubicBezTo>
                    <a:cubicBezTo>
                      <a:pt x="200" y="139"/>
                      <a:pt x="200" y="139"/>
                      <a:pt x="199" y="140"/>
                    </a:cubicBezTo>
                    <a:cubicBezTo>
                      <a:pt x="201" y="139"/>
                      <a:pt x="203" y="138"/>
                      <a:pt x="205" y="138"/>
                    </a:cubicBezTo>
                    <a:cubicBezTo>
                      <a:pt x="206" y="138"/>
                      <a:pt x="209" y="136"/>
                      <a:pt x="211" y="136"/>
                    </a:cubicBezTo>
                    <a:cubicBezTo>
                      <a:pt x="212" y="135"/>
                      <a:pt x="215" y="135"/>
                      <a:pt x="215" y="134"/>
                    </a:cubicBezTo>
                    <a:cubicBezTo>
                      <a:pt x="215" y="134"/>
                      <a:pt x="215" y="134"/>
                      <a:pt x="215" y="134"/>
                    </a:cubicBezTo>
                    <a:cubicBezTo>
                      <a:pt x="216" y="134"/>
                      <a:pt x="217" y="133"/>
                      <a:pt x="218" y="133"/>
                    </a:cubicBezTo>
                    <a:cubicBezTo>
                      <a:pt x="217" y="133"/>
                      <a:pt x="217" y="133"/>
                      <a:pt x="217" y="133"/>
                    </a:cubicBezTo>
                    <a:cubicBezTo>
                      <a:pt x="217" y="135"/>
                      <a:pt x="222" y="132"/>
                      <a:pt x="222" y="131"/>
                    </a:cubicBezTo>
                    <a:cubicBezTo>
                      <a:pt x="221" y="132"/>
                      <a:pt x="223" y="130"/>
                      <a:pt x="222" y="130"/>
                    </a:cubicBezTo>
                    <a:cubicBezTo>
                      <a:pt x="223" y="128"/>
                      <a:pt x="223" y="128"/>
                      <a:pt x="223" y="128"/>
                    </a:cubicBezTo>
                    <a:cubicBezTo>
                      <a:pt x="224" y="126"/>
                      <a:pt x="223" y="128"/>
                      <a:pt x="224" y="126"/>
                    </a:cubicBezTo>
                    <a:cubicBezTo>
                      <a:pt x="224" y="124"/>
                      <a:pt x="225" y="125"/>
                      <a:pt x="224" y="126"/>
                    </a:cubicBezTo>
                    <a:cubicBezTo>
                      <a:pt x="225" y="125"/>
                      <a:pt x="225" y="123"/>
                      <a:pt x="226" y="122"/>
                    </a:cubicBezTo>
                    <a:cubicBezTo>
                      <a:pt x="225" y="123"/>
                      <a:pt x="225" y="123"/>
                      <a:pt x="225" y="122"/>
                    </a:cubicBezTo>
                    <a:cubicBezTo>
                      <a:pt x="225" y="122"/>
                      <a:pt x="226" y="122"/>
                      <a:pt x="226" y="122"/>
                    </a:cubicBezTo>
                    <a:cubicBezTo>
                      <a:pt x="226" y="121"/>
                      <a:pt x="226" y="121"/>
                      <a:pt x="226" y="121"/>
                    </a:cubicBezTo>
                    <a:cubicBezTo>
                      <a:pt x="226" y="121"/>
                      <a:pt x="226" y="121"/>
                      <a:pt x="226" y="121"/>
                    </a:cubicBezTo>
                    <a:cubicBezTo>
                      <a:pt x="226" y="121"/>
                      <a:pt x="226" y="122"/>
                      <a:pt x="226" y="122"/>
                    </a:cubicBezTo>
                    <a:cubicBezTo>
                      <a:pt x="226" y="122"/>
                      <a:pt x="226" y="121"/>
                      <a:pt x="226" y="121"/>
                    </a:cubicBezTo>
                    <a:cubicBezTo>
                      <a:pt x="226" y="121"/>
                      <a:pt x="226" y="120"/>
                      <a:pt x="226" y="120"/>
                    </a:cubicBezTo>
                    <a:cubicBezTo>
                      <a:pt x="226" y="120"/>
                      <a:pt x="226" y="119"/>
                      <a:pt x="227" y="119"/>
                    </a:cubicBezTo>
                    <a:cubicBezTo>
                      <a:pt x="227" y="120"/>
                      <a:pt x="227" y="120"/>
                      <a:pt x="227" y="120"/>
                    </a:cubicBezTo>
                    <a:cubicBezTo>
                      <a:pt x="227" y="119"/>
                      <a:pt x="227" y="116"/>
                      <a:pt x="227" y="116"/>
                    </a:cubicBezTo>
                    <a:cubicBezTo>
                      <a:pt x="228" y="113"/>
                      <a:pt x="228" y="107"/>
                      <a:pt x="228" y="105"/>
                    </a:cubicBezTo>
                    <a:cubicBezTo>
                      <a:pt x="228" y="105"/>
                      <a:pt x="228" y="105"/>
                      <a:pt x="228" y="105"/>
                    </a:cubicBezTo>
                    <a:cubicBezTo>
                      <a:pt x="228" y="103"/>
                      <a:pt x="228" y="102"/>
                      <a:pt x="228" y="102"/>
                    </a:cubicBezTo>
                    <a:cubicBezTo>
                      <a:pt x="228" y="101"/>
                      <a:pt x="229" y="101"/>
                      <a:pt x="229" y="99"/>
                    </a:cubicBezTo>
                    <a:cubicBezTo>
                      <a:pt x="229" y="99"/>
                      <a:pt x="228" y="99"/>
                      <a:pt x="228" y="99"/>
                    </a:cubicBezTo>
                    <a:cubicBezTo>
                      <a:pt x="229" y="96"/>
                      <a:pt x="228" y="92"/>
                      <a:pt x="229" y="88"/>
                    </a:cubicBezTo>
                    <a:cubicBezTo>
                      <a:pt x="228" y="89"/>
                      <a:pt x="229" y="89"/>
                      <a:pt x="229" y="90"/>
                    </a:cubicBezTo>
                    <a:cubicBezTo>
                      <a:pt x="229" y="87"/>
                      <a:pt x="229" y="84"/>
                      <a:pt x="228" y="82"/>
                    </a:cubicBezTo>
                    <a:cubicBezTo>
                      <a:pt x="228" y="82"/>
                      <a:pt x="228" y="82"/>
                      <a:pt x="229" y="83"/>
                    </a:cubicBezTo>
                    <a:close/>
                    <a:moveTo>
                      <a:pt x="180" y="37"/>
                    </a:moveTo>
                    <a:cubicBezTo>
                      <a:pt x="180" y="37"/>
                      <a:pt x="180" y="37"/>
                      <a:pt x="180" y="37"/>
                    </a:cubicBezTo>
                    <a:cubicBezTo>
                      <a:pt x="180" y="37"/>
                      <a:pt x="180" y="37"/>
                      <a:pt x="180" y="37"/>
                    </a:cubicBezTo>
                    <a:cubicBezTo>
                      <a:pt x="180" y="37"/>
                      <a:pt x="180" y="37"/>
                      <a:pt x="180" y="37"/>
                    </a:cubicBezTo>
                    <a:close/>
                    <a:moveTo>
                      <a:pt x="184" y="42"/>
                    </a:move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2"/>
                      <a:pt x="184" y="42"/>
                      <a:pt x="184" y="42"/>
                    </a:cubicBezTo>
                    <a:close/>
                    <a:moveTo>
                      <a:pt x="187" y="42"/>
                    </a:move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lose/>
                    <a:moveTo>
                      <a:pt x="226" y="118"/>
                    </a:moveTo>
                    <a:cubicBezTo>
                      <a:pt x="226" y="118"/>
                      <a:pt x="226" y="118"/>
                      <a:pt x="226" y="119"/>
                    </a:cubicBezTo>
                    <a:cubicBezTo>
                      <a:pt x="226" y="118"/>
                      <a:pt x="226" y="118"/>
                      <a:pt x="226" y="118"/>
                    </a:cubicBez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accent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000" kern="0">
                  <a:solidFill>
                    <a:schemeClr val="bg1"/>
                  </a:solidFill>
                  <a:latin typeface="Segoe Print" pitchFamily="2" charset="0"/>
                  <a:cs typeface="Arial" charset="0"/>
                </a:endParaRPr>
              </a:p>
            </p:txBody>
          </p:sp>
        </p:grpSp>
        <p:grpSp>
          <p:nvGrpSpPr>
            <p:cNvPr id="6" name="Grupa 57"/>
            <p:cNvGrpSpPr/>
            <p:nvPr/>
          </p:nvGrpSpPr>
          <p:grpSpPr>
            <a:xfrm rot="404062">
              <a:off x="8050849" y="4322646"/>
              <a:ext cx="691807" cy="483443"/>
              <a:chOff x="5246340" y="1637308"/>
              <a:chExt cx="1384382" cy="936104"/>
            </a:xfrm>
          </p:grpSpPr>
          <p:sp>
            <p:nvSpPr>
              <p:cNvPr id="71" name="Freeform 6"/>
              <p:cNvSpPr>
                <a:spLocks/>
              </p:cNvSpPr>
              <p:nvPr/>
            </p:nvSpPr>
            <p:spPr bwMode="auto">
              <a:xfrm>
                <a:off x="5287977" y="1637308"/>
                <a:ext cx="1342745" cy="936104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0" y="134"/>
                  </a:cxn>
                  <a:cxn ang="0">
                    <a:pos x="212" y="131"/>
                  </a:cxn>
                  <a:cxn ang="0">
                    <a:pos x="217" y="37"/>
                  </a:cxn>
                  <a:cxn ang="0">
                    <a:pos x="169" y="0"/>
                  </a:cxn>
                  <a:cxn ang="0">
                    <a:pos x="5" y="5"/>
                  </a:cxn>
                </a:cxnLst>
                <a:rect l="0" t="0" r="r" b="b"/>
                <a:pathLst>
                  <a:path w="225" h="157">
                    <a:moveTo>
                      <a:pt x="5" y="5"/>
                    </a:moveTo>
                    <a:cubicBezTo>
                      <a:pt x="5" y="5"/>
                      <a:pt x="22" y="65"/>
                      <a:pt x="0" y="134"/>
                    </a:cubicBezTo>
                    <a:cubicBezTo>
                      <a:pt x="90" y="157"/>
                      <a:pt x="155" y="151"/>
                      <a:pt x="212" y="131"/>
                    </a:cubicBezTo>
                    <a:cubicBezTo>
                      <a:pt x="225" y="115"/>
                      <a:pt x="217" y="37"/>
                      <a:pt x="217" y="37"/>
                    </a:cubicBezTo>
                    <a:cubicBezTo>
                      <a:pt x="169" y="0"/>
                      <a:pt x="169" y="0"/>
                      <a:pt x="169" y="0"/>
                    </a:cubicBezTo>
                    <a:cubicBezTo>
                      <a:pt x="169" y="0"/>
                      <a:pt x="117" y="14"/>
                      <a:pt x="5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EB80A">
                      <a:tint val="50000"/>
                      <a:satMod val="300000"/>
                    </a:srgbClr>
                  </a:gs>
                  <a:gs pos="35000">
                    <a:srgbClr val="FEB80A">
                      <a:tint val="37000"/>
                      <a:satMod val="300000"/>
                    </a:srgbClr>
                  </a:gs>
                  <a:gs pos="100000">
                    <a:srgbClr val="FEB80A">
                      <a:tint val="15000"/>
                      <a:satMod val="350000"/>
                    </a:srgbClr>
                  </a:gs>
                </a:gsLst>
                <a:lin ang="5400000" scaled="1"/>
                <a:tileRect/>
              </a:gradFill>
              <a:ln w="9525" cap="flat" cmpd="sng" algn="ctr">
                <a:solidFill>
                  <a:schemeClr val="accent5"/>
                </a:solidFill>
                <a:prstDash val="solid"/>
                <a:headEnd/>
                <a:tailEnd/>
              </a:ln>
              <a:effectLst/>
            </p:spPr>
            <p:txBody>
              <a:bodyPr vert="horz" wrap="square" lIns="72000" tIns="36000" rIns="72000" bIns="36000" numCol="1" anchor="ctr" anchorCtr="1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l-PL" sz="2000" kern="0">
                    <a:solidFill>
                      <a:schemeClr val="bg1"/>
                    </a:solidFill>
                    <a:latin typeface="Segoe Print" pitchFamily="2" charset="0"/>
                    <a:cs typeface="Arial" pitchFamily="34" charset="0"/>
                  </a:rPr>
                  <a:t>C</a:t>
                </a:r>
                <a:endParaRPr lang="pl-PL" sz="2000" kern="0" baseline="-16000">
                  <a:solidFill>
                    <a:schemeClr val="bg1"/>
                  </a:solidFill>
                  <a:latin typeface="Segoe Print" pitchFamily="2" charset="0"/>
                  <a:cs typeface="Arial" pitchFamily="34" charset="0"/>
                </a:endParaRPr>
              </a:p>
            </p:txBody>
          </p:sp>
          <p:sp>
            <p:nvSpPr>
              <p:cNvPr id="72" name="Freeform 38"/>
              <p:cNvSpPr>
                <a:spLocks noEditPoints="1"/>
              </p:cNvSpPr>
              <p:nvPr/>
            </p:nvSpPr>
            <p:spPr bwMode="auto">
              <a:xfrm>
                <a:off x="5246340" y="1637308"/>
                <a:ext cx="1366338" cy="906265"/>
              </a:xfrm>
              <a:custGeom>
                <a:avLst/>
                <a:gdLst/>
                <a:ahLst/>
                <a:cxnLst>
                  <a:cxn ang="0">
                    <a:pos x="226" y="61"/>
                  </a:cxn>
                  <a:cxn ang="0">
                    <a:pos x="217" y="30"/>
                  </a:cxn>
                  <a:cxn ang="0">
                    <a:pos x="190" y="11"/>
                  </a:cxn>
                  <a:cxn ang="0">
                    <a:pos x="145" y="4"/>
                  </a:cxn>
                  <a:cxn ang="0">
                    <a:pos x="92" y="9"/>
                  </a:cxn>
                  <a:cxn ang="0">
                    <a:pos x="135" y="11"/>
                  </a:cxn>
                  <a:cxn ang="0">
                    <a:pos x="208" y="35"/>
                  </a:cxn>
                  <a:cxn ang="0">
                    <a:pos x="187" y="37"/>
                  </a:cxn>
                  <a:cxn ang="0">
                    <a:pos x="185" y="31"/>
                  </a:cxn>
                  <a:cxn ang="0">
                    <a:pos x="183" y="20"/>
                  </a:cxn>
                  <a:cxn ang="0">
                    <a:pos x="178" y="12"/>
                  </a:cxn>
                  <a:cxn ang="0">
                    <a:pos x="176" y="9"/>
                  </a:cxn>
                  <a:cxn ang="0">
                    <a:pos x="175" y="10"/>
                  </a:cxn>
                  <a:cxn ang="0">
                    <a:pos x="176" y="14"/>
                  </a:cxn>
                  <a:cxn ang="0">
                    <a:pos x="177" y="16"/>
                  </a:cxn>
                  <a:cxn ang="0">
                    <a:pos x="175" y="18"/>
                  </a:cxn>
                  <a:cxn ang="0">
                    <a:pos x="176" y="18"/>
                  </a:cxn>
                  <a:cxn ang="0">
                    <a:pos x="176" y="21"/>
                  </a:cxn>
                  <a:cxn ang="0">
                    <a:pos x="176" y="22"/>
                  </a:cxn>
                  <a:cxn ang="0">
                    <a:pos x="178" y="23"/>
                  </a:cxn>
                  <a:cxn ang="0">
                    <a:pos x="177" y="24"/>
                  </a:cxn>
                  <a:cxn ang="0">
                    <a:pos x="178" y="29"/>
                  </a:cxn>
                  <a:cxn ang="0">
                    <a:pos x="178" y="32"/>
                  </a:cxn>
                  <a:cxn ang="0">
                    <a:pos x="178" y="35"/>
                  </a:cxn>
                  <a:cxn ang="0">
                    <a:pos x="178" y="36"/>
                  </a:cxn>
                  <a:cxn ang="0">
                    <a:pos x="179" y="37"/>
                  </a:cxn>
                  <a:cxn ang="0">
                    <a:pos x="180" y="43"/>
                  </a:cxn>
                  <a:cxn ang="0">
                    <a:pos x="184" y="43"/>
                  </a:cxn>
                  <a:cxn ang="0">
                    <a:pos x="186" y="42"/>
                  </a:cxn>
                  <a:cxn ang="0">
                    <a:pos x="188" y="42"/>
                  </a:cxn>
                  <a:cxn ang="0">
                    <a:pos x="192" y="40"/>
                  </a:cxn>
                  <a:cxn ang="0">
                    <a:pos x="195" y="40"/>
                  </a:cxn>
                  <a:cxn ang="0">
                    <a:pos x="199" y="40"/>
                  </a:cxn>
                  <a:cxn ang="0">
                    <a:pos x="206" y="40"/>
                  </a:cxn>
                  <a:cxn ang="0">
                    <a:pos x="212" y="39"/>
                  </a:cxn>
                  <a:cxn ang="0">
                    <a:pos x="221" y="61"/>
                  </a:cxn>
                  <a:cxn ang="0">
                    <a:pos x="214" y="128"/>
                  </a:cxn>
                  <a:cxn ang="0">
                    <a:pos x="117" y="144"/>
                  </a:cxn>
                  <a:cxn ang="0">
                    <a:pos x="59" y="142"/>
                  </a:cxn>
                  <a:cxn ang="0">
                    <a:pos x="17" y="102"/>
                  </a:cxn>
                  <a:cxn ang="0">
                    <a:pos x="17" y="39"/>
                  </a:cxn>
                  <a:cxn ang="0">
                    <a:pos x="16" y="23"/>
                  </a:cxn>
                  <a:cxn ang="0">
                    <a:pos x="16" y="40"/>
                  </a:cxn>
                  <a:cxn ang="0">
                    <a:pos x="15" y="82"/>
                  </a:cxn>
                  <a:cxn ang="0">
                    <a:pos x="13" y="90"/>
                  </a:cxn>
                  <a:cxn ang="0">
                    <a:pos x="12" y="97"/>
                  </a:cxn>
                  <a:cxn ang="0">
                    <a:pos x="8" y="114"/>
                  </a:cxn>
                  <a:cxn ang="0">
                    <a:pos x="5" y="125"/>
                  </a:cxn>
                  <a:cxn ang="0">
                    <a:pos x="15" y="139"/>
                  </a:cxn>
                  <a:cxn ang="0">
                    <a:pos x="31" y="140"/>
                  </a:cxn>
                  <a:cxn ang="0">
                    <a:pos x="63" y="149"/>
                  </a:cxn>
                  <a:cxn ang="0">
                    <a:pos x="86" y="150"/>
                  </a:cxn>
                  <a:cxn ang="0">
                    <a:pos x="124" y="151"/>
                  </a:cxn>
                  <a:cxn ang="0">
                    <a:pos x="138" y="150"/>
                  </a:cxn>
                  <a:cxn ang="0">
                    <a:pos x="154" y="149"/>
                  </a:cxn>
                  <a:cxn ang="0">
                    <a:pos x="186" y="143"/>
                  </a:cxn>
                  <a:cxn ang="0">
                    <a:pos x="217" y="133"/>
                  </a:cxn>
                  <a:cxn ang="0">
                    <a:pos x="226" y="122"/>
                  </a:cxn>
                  <a:cxn ang="0">
                    <a:pos x="229" y="88"/>
                  </a:cxn>
                  <a:cxn ang="0">
                    <a:pos x="184" y="42"/>
                  </a:cxn>
                  <a:cxn ang="0">
                    <a:pos x="226" y="118"/>
                  </a:cxn>
                </a:cxnLst>
                <a:rect l="0" t="0" r="r" b="b"/>
                <a:pathLst>
                  <a:path w="229" h="152">
                    <a:moveTo>
                      <a:pt x="229" y="83"/>
                    </a:moveTo>
                    <a:cubicBezTo>
                      <a:pt x="229" y="81"/>
                      <a:pt x="228" y="79"/>
                      <a:pt x="228" y="78"/>
                    </a:cubicBezTo>
                    <a:cubicBezTo>
                      <a:pt x="228" y="78"/>
                      <a:pt x="228" y="78"/>
                      <a:pt x="228" y="78"/>
                    </a:cubicBezTo>
                    <a:cubicBezTo>
                      <a:pt x="228" y="80"/>
                      <a:pt x="227" y="77"/>
                      <a:pt x="227" y="76"/>
                    </a:cubicBezTo>
                    <a:cubicBezTo>
                      <a:pt x="227" y="76"/>
                      <a:pt x="227" y="76"/>
                      <a:pt x="227" y="76"/>
                    </a:cubicBezTo>
                    <a:cubicBezTo>
                      <a:pt x="227" y="74"/>
                      <a:pt x="227" y="74"/>
                      <a:pt x="227" y="72"/>
                    </a:cubicBezTo>
                    <a:cubicBezTo>
                      <a:pt x="227" y="71"/>
                      <a:pt x="227" y="73"/>
                      <a:pt x="227" y="73"/>
                    </a:cubicBezTo>
                    <a:cubicBezTo>
                      <a:pt x="228" y="72"/>
                      <a:pt x="228" y="68"/>
                      <a:pt x="228" y="68"/>
                    </a:cubicBezTo>
                    <a:cubicBezTo>
                      <a:pt x="228" y="67"/>
                      <a:pt x="228" y="67"/>
                      <a:pt x="227" y="67"/>
                    </a:cubicBezTo>
                    <a:cubicBezTo>
                      <a:pt x="227" y="65"/>
                      <a:pt x="228" y="66"/>
                      <a:pt x="228" y="65"/>
                    </a:cubicBezTo>
                    <a:cubicBezTo>
                      <a:pt x="226" y="61"/>
                      <a:pt x="226" y="61"/>
                      <a:pt x="226" y="61"/>
                    </a:cubicBezTo>
                    <a:cubicBezTo>
                      <a:pt x="226" y="61"/>
                      <a:pt x="227" y="60"/>
                      <a:pt x="227" y="61"/>
                    </a:cubicBezTo>
                    <a:cubicBezTo>
                      <a:pt x="227" y="58"/>
                      <a:pt x="225" y="56"/>
                      <a:pt x="225" y="54"/>
                    </a:cubicBezTo>
                    <a:cubicBezTo>
                      <a:pt x="225" y="53"/>
                      <a:pt x="224" y="50"/>
                      <a:pt x="224" y="49"/>
                    </a:cubicBezTo>
                    <a:cubicBezTo>
                      <a:pt x="225" y="49"/>
                      <a:pt x="224" y="50"/>
                      <a:pt x="225" y="50"/>
                    </a:cubicBezTo>
                    <a:cubicBezTo>
                      <a:pt x="225" y="49"/>
                      <a:pt x="225" y="49"/>
                      <a:pt x="225" y="49"/>
                    </a:cubicBezTo>
                    <a:cubicBezTo>
                      <a:pt x="225" y="51"/>
                      <a:pt x="226" y="48"/>
                      <a:pt x="226" y="49"/>
                    </a:cubicBezTo>
                    <a:cubicBezTo>
                      <a:pt x="226" y="48"/>
                      <a:pt x="226" y="44"/>
                      <a:pt x="226" y="41"/>
                    </a:cubicBezTo>
                    <a:cubicBezTo>
                      <a:pt x="225" y="43"/>
                      <a:pt x="225" y="38"/>
                      <a:pt x="224" y="38"/>
                    </a:cubicBezTo>
                    <a:cubicBezTo>
                      <a:pt x="223" y="36"/>
                      <a:pt x="224" y="36"/>
                      <a:pt x="223" y="35"/>
                    </a:cubicBezTo>
                    <a:cubicBezTo>
                      <a:pt x="221" y="34"/>
                      <a:pt x="219" y="32"/>
                      <a:pt x="216" y="30"/>
                    </a:cubicBezTo>
                    <a:cubicBezTo>
                      <a:pt x="217" y="30"/>
                      <a:pt x="217" y="30"/>
                      <a:pt x="217" y="30"/>
                    </a:cubicBezTo>
                    <a:cubicBezTo>
                      <a:pt x="214" y="29"/>
                      <a:pt x="211" y="26"/>
                      <a:pt x="209" y="25"/>
                    </a:cubicBezTo>
                    <a:cubicBezTo>
                      <a:pt x="209" y="25"/>
                      <a:pt x="209" y="25"/>
                      <a:pt x="209" y="25"/>
                    </a:cubicBezTo>
                    <a:cubicBezTo>
                      <a:pt x="207" y="23"/>
                      <a:pt x="208" y="26"/>
                      <a:pt x="206" y="24"/>
                    </a:cubicBezTo>
                    <a:cubicBezTo>
                      <a:pt x="207" y="24"/>
                      <a:pt x="207" y="24"/>
                      <a:pt x="207" y="24"/>
                    </a:cubicBezTo>
                    <a:cubicBezTo>
                      <a:pt x="205" y="23"/>
                      <a:pt x="204" y="21"/>
                      <a:pt x="202" y="20"/>
                    </a:cubicBezTo>
                    <a:cubicBezTo>
                      <a:pt x="202" y="20"/>
                      <a:pt x="203" y="20"/>
                      <a:pt x="203" y="20"/>
                    </a:cubicBezTo>
                    <a:cubicBezTo>
                      <a:pt x="201" y="19"/>
                      <a:pt x="199" y="18"/>
                      <a:pt x="198" y="17"/>
                    </a:cubicBezTo>
                    <a:cubicBezTo>
                      <a:pt x="198" y="17"/>
                      <a:pt x="198" y="17"/>
                      <a:pt x="199" y="17"/>
                    </a:cubicBezTo>
                    <a:cubicBezTo>
                      <a:pt x="197" y="16"/>
                      <a:pt x="196" y="16"/>
                      <a:pt x="195" y="15"/>
                    </a:cubicBezTo>
                    <a:cubicBezTo>
                      <a:pt x="195" y="15"/>
                      <a:pt x="194" y="14"/>
                      <a:pt x="194" y="14"/>
                    </a:cubicBezTo>
                    <a:cubicBezTo>
                      <a:pt x="193" y="14"/>
                      <a:pt x="191" y="12"/>
                      <a:pt x="190" y="11"/>
                    </a:cubicBezTo>
                    <a:cubicBezTo>
                      <a:pt x="190" y="11"/>
                      <a:pt x="190" y="11"/>
                      <a:pt x="189" y="1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71" y="0"/>
                      <a:pt x="167" y="2"/>
                      <a:pt x="161" y="3"/>
                    </a:cubicBezTo>
                    <a:cubicBezTo>
                      <a:pt x="160" y="2"/>
                      <a:pt x="164" y="2"/>
                      <a:pt x="163" y="2"/>
                    </a:cubicBezTo>
                    <a:cubicBezTo>
                      <a:pt x="163" y="2"/>
                      <a:pt x="161" y="2"/>
                      <a:pt x="158" y="3"/>
                    </a:cubicBezTo>
                    <a:cubicBezTo>
                      <a:pt x="158" y="3"/>
                      <a:pt x="158" y="3"/>
                      <a:pt x="158" y="3"/>
                    </a:cubicBezTo>
                    <a:cubicBezTo>
                      <a:pt x="156" y="3"/>
                      <a:pt x="156" y="3"/>
                      <a:pt x="154" y="3"/>
                    </a:cubicBezTo>
                    <a:cubicBezTo>
                      <a:pt x="154" y="3"/>
                      <a:pt x="154" y="3"/>
                      <a:pt x="154" y="3"/>
                    </a:cubicBezTo>
                    <a:cubicBezTo>
                      <a:pt x="153" y="4"/>
                      <a:pt x="151" y="3"/>
                      <a:pt x="150" y="4"/>
                    </a:cubicBezTo>
                    <a:cubicBezTo>
                      <a:pt x="149" y="3"/>
                      <a:pt x="149" y="3"/>
                      <a:pt x="149" y="3"/>
                    </a:cubicBezTo>
                    <a:cubicBezTo>
                      <a:pt x="148" y="4"/>
                      <a:pt x="147" y="3"/>
                      <a:pt x="145" y="4"/>
                    </a:cubicBezTo>
                    <a:cubicBezTo>
                      <a:pt x="145" y="4"/>
                      <a:pt x="145" y="4"/>
                      <a:pt x="145" y="4"/>
                    </a:cubicBezTo>
                    <a:cubicBezTo>
                      <a:pt x="143" y="4"/>
                      <a:pt x="140" y="6"/>
                      <a:pt x="139" y="5"/>
                    </a:cubicBezTo>
                    <a:cubicBezTo>
                      <a:pt x="137" y="5"/>
                      <a:pt x="135" y="6"/>
                      <a:pt x="134" y="6"/>
                    </a:cubicBezTo>
                    <a:cubicBezTo>
                      <a:pt x="134" y="6"/>
                      <a:pt x="134" y="6"/>
                      <a:pt x="134" y="5"/>
                    </a:cubicBezTo>
                    <a:cubicBezTo>
                      <a:pt x="127" y="6"/>
                      <a:pt x="118" y="7"/>
                      <a:pt x="111" y="8"/>
                    </a:cubicBezTo>
                    <a:cubicBezTo>
                      <a:pt x="111" y="8"/>
                      <a:pt x="111" y="8"/>
                      <a:pt x="111" y="8"/>
                    </a:cubicBezTo>
                    <a:cubicBezTo>
                      <a:pt x="107" y="8"/>
                      <a:pt x="102" y="7"/>
                      <a:pt x="99" y="9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7" y="9"/>
                      <a:pt x="97" y="9"/>
                      <a:pt x="96" y="8"/>
                    </a:cubicBezTo>
                    <a:cubicBezTo>
                      <a:pt x="95" y="9"/>
                      <a:pt x="92" y="9"/>
                      <a:pt x="92" y="9"/>
                    </a:cubicBezTo>
                    <a:cubicBezTo>
                      <a:pt x="91" y="9"/>
                      <a:pt x="92" y="9"/>
                      <a:pt x="92" y="9"/>
                    </a:cubicBezTo>
                    <a:cubicBezTo>
                      <a:pt x="90" y="8"/>
                      <a:pt x="88" y="9"/>
                      <a:pt x="86" y="9"/>
                    </a:cubicBezTo>
                    <a:cubicBezTo>
                      <a:pt x="86" y="9"/>
                      <a:pt x="86" y="9"/>
                      <a:pt x="86" y="9"/>
                    </a:cubicBezTo>
                    <a:cubicBezTo>
                      <a:pt x="76" y="8"/>
                      <a:pt x="64" y="7"/>
                      <a:pt x="55" y="8"/>
                    </a:cubicBezTo>
                    <a:cubicBezTo>
                      <a:pt x="53" y="8"/>
                      <a:pt x="54" y="7"/>
                      <a:pt x="53" y="7"/>
                    </a:cubicBezTo>
                    <a:cubicBezTo>
                      <a:pt x="45" y="8"/>
                      <a:pt x="35" y="6"/>
                      <a:pt x="27" y="7"/>
                    </a:cubicBezTo>
                    <a:cubicBezTo>
                      <a:pt x="21" y="7"/>
                      <a:pt x="19" y="9"/>
                      <a:pt x="19" y="9"/>
                    </a:cubicBezTo>
                    <a:cubicBezTo>
                      <a:pt x="34" y="9"/>
                      <a:pt x="47" y="11"/>
                      <a:pt x="61" y="12"/>
                    </a:cubicBezTo>
                    <a:cubicBezTo>
                      <a:pt x="66" y="12"/>
                      <a:pt x="72" y="12"/>
                      <a:pt x="77" y="12"/>
                    </a:cubicBezTo>
                    <a:cubicBezTo>
                      <a:pt x="96" y="12"/>
                      <a:pt x="115" y="13"/>
                      <a:pt x="134" y="11"/>
                    </a:cubicBezTo>
                    <a:cubicBezTo>
                      <a:pt x="133" y="11"/>
                      <a:pt x="134" y="11"/>
                      <a:pt x="135" y="10"/>
                    </a:cubicBezTo>
                    <a:cubicBezTo>
                      <a:pt x="135" y="11"/>
                      <a:pt x="135" y="11"/>
                      <a:pt x="135" y="11"/>
                    </a:cubicBezTo>
                    <a:cubicBezTo>
                      <a:pt x="137" y="10"/>
                      <a:pt x="137" y="10"/>
                      <a:pt x="137" y="10"/>
                    </a:cubicBezTo>
                    <a:cubicBezTo>
                      <a:pt x="138" y="10"/>
                      <a:pt x="138" y="10"/>
                      <a:pt x="136" y="11"/>
                    </a:cubicBezTo>
                    <a:cubicBezTo>
                      <a:pt x="144" y="10"/>
                      <a:pt x="151" y="9"/>
                      <a:pt x="158" y="8"/>
                    </a:cubicBezTo>
                    <a:cubicBezTo>
                      <a:pt x="159" y="7"/>
                      <a:pt x="162" y="7"/>
                      <a:pt x="162" y="7"/>
                    </a:cubicBezTo>
                    <a:cubicBezTo>
                      <a:pt x="163" y="7"/>
                      <a:pt x="163" y="7"/>
                      <a:pt x="162" y="7"/>
                    </a:cubicBezTo>
                    <a:cubicBezTo>
                      <a:pt x="167" y="6"/>
                      <a:pt x="168" y="6"/>
                      <a:pt x="173" y="6"/>
                    </a:cubicBezTo>
                    <a:cubicBezTo>
                      <a:pt x="182" y="10"/>
                      <a:pt x="200" y="25"/>
                      <a:pt x="214" y="36"/>
                    </a:cubicBezTo>
                    <a:cubicBezTo>
                      <a:pt x="212" y="35"/>
                      <a:pt x="210" y="34"/>
                      <a:pt x="208" y="34"/>
                    </a:cubicBezTo>
                    <a:cubicBezTo>
                      <a:pt x="209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7" y="35"/>
                      <a:pt x="206" y="35"/>
                      <a:pt x="205" y="35"/>
                    </a:cubicBezTo>
                    <a:cubicBezTo>
                      <a:pt x="205" y="35"/>
                      <a:pt x="205" y="35"/>
                      <a:pt x="205" y="35"/>
                    </a:cubicBezTo>
                    <a:cubicBezTo>
                      <a:pt x="205" y="35"/>
                      <a:pt x="205" y="35"/>
                      <a:pt x="205" y="35"/>
                    </a:cubicBezTo>
                    <a:cubicBezTo>
                      <a:pt x="204" y="35"/>
                      <a:pt x="204" y="35"/>
                      <a:pt x="204" y="34"/>
                    </a:cubicBezTo>
                    <a:cubicBezTo>
                      <a:pt x="201" y="34"/>
                      <a:pt x="199" y="34"/>
                      <a:pt x="196" y="34"/>
                    </a:cubicBezTo>
                    <a:cubicBezTo>
                      <a:pt x="194" y="34"/>
                      <a:pt x="192" y="35"/>
                      <a:pt x="189" y="36"/>
                    </a:cubicBezTo>
                    <a:cubicBezTo>
                      <a:pt x="189" y="37"/>
                      <a:pt x="188" y="36"/>
                      <a:pt x="188" y="37"/>
                    </a:cubicBezTo>
                    <a:cubicBezTo>
                      <a:pt x="188" y="37"/>
                      <a:pt x="188" y="37"/>
                      <a:pt x="188" y="37"/>
                    </a:cubicBezTo>
                    <a:cubicBezTo>
                      <a:pt x="188" y="38"/>
                      <a:pt x="188" y="37"/>
                      <a:pt x="187" y="37"/>
                    </a:cubicBezTo>
                    <a:cubicBezTo>
                      <a:pt x="187" y="37"/>
                      <a:pt x="187" y="37"/>
                      <a:pt x="187" y="37"/>
                    </a:cubicBezTo>
                    <a:cubicBezTo>
                      <a:pt x="187" y="38"/>
                      <a:pt x="187" y="36"/>
                      <a:pt x="187" y="37"/>
                    </a:cubicBezTo>
                    <a:cubicBezTo>
                      <a:pt x="186" y="37"/>
                      <a:pt x="187" y="37"/>
                      <a:pt x="187" y="37"/>
                    </a:cubicBezTo>
                    <a:cubicBezTo>
                      <a:pt x="186" y="38"/>
                      <a:pt x="187" y="37"/>
                      <a:pt x="186" y="36"/>
                    </a:cubicBezTo>
                    <a:cubicBezTo>
                      <a:pt x="185" y="36"/>
                      <a:pt x="185" y="36"/>
                      <a:pt x="184" y="37"/>
                    </a:cubicBezTo>
                    <a:cubicBezTo>
                      <a:pt x="184" y="37"/>
                      <a:pt x="184" y="37"/>
                      <a:pt x="184" y="37"/>
                    </a:cubicBezTo>
                    <a:cubicBezTo>
                      <a:pt x="184" y="36"/>
                      <a:pt x="186" y="35"/>
                      <a:pt x="185" y="34"/>
                    </a:cubicBezTo>
                    <a:cubicBezTo>
                      <a:pt x="184" y="34"/>
                      <a:pt x="184" y="34"/>
                      <a:pt x="184" y="34"/>
                    </a:cubicBezTo>
                    <a:cubicBezTo>
                      <a:pt x="185" y="34"/>
                      <a:pt x="185" y="34"/>
                      <a:pt x="185" y="34"/>
                    </a:cubicBezTo>
                    <a:cubicBezTo>
                      <a:pt x="185" y="34"/>
                      <a:pt x="185" y="33"/>
                      <a:pt x="185" y="33"/>
                    </a:cubicBezTo>
                    <a:cubicBezTo>
                      <a:pt x="185" y="33"/>
                      <a:pt x="185" y="33"/>
                      <a:pt x="185" y="33"/>
                    </a:cubicBezTo>
                    <a:cubicBezTo>
                      <a:pt x="186" y="32"/>
                      <a:pt x="184" y="31"/>
                      <a:pt x="185" y="31"/>
                    </a:cubicBezTo>
                    <a:cubicBezTo>
                      <a:pt x="184" y="31"/>
                      <a:pt x="184" y="30"/>
                      <a:pt x="184" y="30"/>
                    </a:cubicBezTo>
                    <a:cubicBezTo>
                      <a:pt x="184" y="30"/>
                      <a:pt x="185" y="30"/>
                      <a:pt x="185" y="30"/>
                    </a:cubicBezTo>
                    <a:cubicBezTo>
                      <a:pt x="185" y="30"/>
                      <a:pt x="185" y="29"/>
                      <a:pt x="185" y="29"/>
                    </a:cubicBezTo>
                    <a:cubicBezTo>
                      <a:pt x="185" y="29"/>
                      <a:pt x="184" y="29"/>
                      <a:pt x="184" y="28"/>
                    </a:cubicBezTo>
                    <a:cubicBezTo>
                      <a:pt x="185" y="28"/>
                      <a:pt x="184" y="28"/>
                      <a:pt x="185" y="28"/>
                    </a:cubicBezTo>
                    <a:cubicBezTo>
                      <a:pt x="184" y="28"/>
                      <a:pt x="183" y="27"/>
                      <a:pt x="184" y="27"/>
                    </a:cubicBezTo>
                    <a:cubicBezTo>
                      <a:pt x="185" y="27"/>
                      <a:pt x="185" y="27"/>
                      <a:pt x="185" y="27"/>
                    </a:cubicBezTo>
                    <a:cubicBezTo>
                      <a:pt x="184" y="26"/>
                      <a:pt x="185" y="25"/>
                      <a:pt x="184" y="24"/>
                    </a:cubicBezTo>
                    <a:cubicBezTo>
                      <a:pt x="184" y="24"/>
                      <a:pt x="184" y="24"/>
                      <a:pt x="184" y="24"/>
                    </a:cubicBezTo>
                    <a:cubicBezTo>
                      <a:pt x="183" y="23"/>
                      <a:pt x="184" y="22"/>
                      <a:pt x="183" y="21"/>
                    </a:cubicBezTo>
                    <a:cubicBezTo>
                      <a:pt x="183" y="21"/>
                      <a:pt x="183" y="20"/>
                      <a:pt x="183" y="20"/>
                    </a:cubicBezTo>
                    <a:cubicBezTo>
                      <a:pt x="183" y="20"/>
                      <a:pt x="183" y="20"/>
                      <a:pt x="182" y="20"/>
                    </a:cubicBezTo>
                    <a:cubicBezTo>
                      <a:pt x="182" y="19"/>
                      <a:pt x="182" y="19"/>
                      <a:pt x="182" y="19"/>
                    </a:cubicBezTo>
                    <a:cubicBezTo>
                      <a:pt x="182" y="19"/>
                      <a:pt x="183" y="18"/>
                      <a:pt x="182" y="18"/>
                    </a:cubicBezTo>
                    <a:cubicBezTo>
                      <a:pt x="182" y="18"/>
                      <a:pt x="182" y="18"/>
                      <a:pt x="182" y="18"/>
                    </a:cubicBezTo>
                    <a:cubicBezTo>
                      <a:pt x="182" y="18"/>
                      <a:pt x="181" y="17"/>
                      <a:pt x="181" y="17"/>
                    </a:cubicBezTo>
                    <a:cubicBezTo>
                      <a:pt x="181" y="17"/>
                      <a:pt x="181" y="16"/>
                      <a:pt x="180" y="17"/>
                    </a:cubicBezTo>
                    <a:cubicBezTo>
                      <a:pt x="180" y="17"/>
                      <a:pt x="181" y="16"/>
                      <a:pt x="180" y="16"/>
                    </a:cubicBezTo>
                    <a:cubicBezTo>
                      <a:pt x="181" y="16"/>
                      <a:pt x="181" y="16"/>
                      <a:pt x="181" y="16"/>
                    </a:cubicBezTo>
                    <a:cubicBezTo>
                      <a:pt x="181" y="15"/>
                      <a:pt x="180" y="15"/>
                      <a:pt x="180" y="14"/>
                    </a:cubicBezTo>
                    <a:cubicBezTo>
                      <a:pt x="180" y="14"/>
                      <a:pt x="179" y="13"/>
                      <a:pt x="179" y="13"/>
                    </a:cubicBezTo>
                    <a:cubicBezTo>
                      <a:pt x="179" y="13"/>
                      <a:pt x="179" y="12"/>
                      <a:pt x="178" y="12"/>
                    </a:cubicBezTo>
                    <a:cubicBezTo>
                      <a:pt x="179" y="12"/>
                      <a:pt x="179" y="12"/>
                      <a:pt x="179" y="12"/>
                    </a:cubicBezTo>
                    <a:cubicBezTo>
                      <a:pt x="178" y="11"/>
                      <a:pt x="178" y="11"/>
                      <a:pt x="178" y="11"/>
                    </a:cubicBezTo>
                    <a:cubicBezTo>
                      <a:pt x="178" y="10"/>
                      <a:pt x="177" y="11"/>
                      <a:pt x="177" y="11"/>
                    </a:cubicBezTo>
                    <a:cubicBezTo>
                      <a:pt x="177" y="10"/>
                      <a:pt x="177" y="10"/>
                      <a:pt x="177" y="10"/>
                    </a:cubicBezTo>
                    <a:cubicBezTo>
                      <a:pt x="177" y="10"/>
                      <a:pt x="176" y="11"/>
                      <a:pt x="176" y="11"/>
                    </a:cubicBezTo>
                    <a:cubicBezTo>
                      <a:pt x="176" y="11"/>
                      <a:pt x="176" y="11"/>
                      <a:pt x="176" y="11"/>
                    </a:cubicBezTo>
                    <a:cubicBezTo>
                      <a:pt x="176" y="10"/>
                      <a:pt x="177" y="10"/>
                      <a:pt x="177" y="10"/>
                    </a:cubicBezTo>
                    <a:cubicBezTo>
                      <a:pt x="177" y="10"/>
                      <a:pt x="176" y="10"/>
                      <a:pt x="177" y="10"/>
                    </a:cubicBezTo>
                    <a:cubicBezTo>
                      <a:pt x="177" y="9"/>
                      <a:pt x="176" y="9"/>
                      <a:pt x="176" y="10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5" y="9"/>
                      <a:pt x="175" y="9"/>
                      <a:pt x="175" y="10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5" y="10"/>
                      <a:pt x="174" y="10"/>
                      <a:pt x="175" y="10"/>
                    </a:cubicBezTo>
                    <a:cubicBezTo>
                      <a:pt x="175" y="9"/>
                      <a:pt x="176" y="9"/>
                      <a:pt x="176" y="9"/>
                    </a:cubicBezTo>
                    <a:cubicBezTo>
                      <a:pt x="174" y="9"/>
                      <a:pt x="174" y="9"/>
                      <a:pt x="174" y="9"/>
                    </a:cubicBezTo>
                    <a:cubicBezTo>
                      <a:pt x="175" y="9"/>
                      <a:pt x="175" y="9"/>
                      <a:pt x="174" y="10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4" y="10"/>
                      <a:pt x="174" y="10"/>
                      <a:pt x="174" y="10"/>
                    </a:cubicBezTo>
                    <a:cubicBezTo>
                      <a:pt x="175" y="10"/>
                      <a:pt x="174" y="11"/>
                      <a:pt x="175" y="11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5" y="10"/>
                      <a:pt x="176" y="10"/>
                      <a:pt x="176" y="11"/>
                    </a:cubicBezTo>
                    <a:cubicBezTo>
                      <a:pt x="175" y="11"/>
                      <a:pt x="175" y="11"/>
                      <a:pt x="175" y="11"/>
                    </a:cubicBezTo>
                    <a:cubicBezTo>
                      <a:pt x="175" y="11"/>
                      <a:pt x="175" y="11"/>
                      <a:pt x="175" y="11"/>
                    </a:cubicBezTo>
                    <a:cubicBezTo>
                      <a:pt x="174" y="12"/>
                      <a:pt x="174" y="12"/>
                      <a:pt x="174" y="12"/>
                    </a:cubicBezTo>
                    <a:cubicBezTo>
                      <a:pt x="176" y="11"/>
                      <a:pt x="175" y="12"/>
                      <a:pt x="175" y="12"/>
                    </a:cubicBezTo>
                    <a:cubicBezTo>
                      <a:pt x="175" y="12"/>
                      <a:pt x="175" y="12"/>
                      <a:pt x="175" y="12"/>
                    </a:cubicBezTo>
                    <a:cubicBezTo>
                      <a:pt x="175" y="12"/>
                      <a:pt x="176" y="11"/>
                      <a:pt x="176" y="12"/>
                    </a:cubicBezTo>
                    <a:cubicBezTo>
                      <a:pt x="176" y="12"/>
                      <a:pt x="175" y="12"/>
                      <a:pt x="175" y="13"/>
                    </a:cubicBezTo>
                    <a:cubicBezTo>
                      <a:pt x="175" y="13"/>
                      <a:pt x="176" y="13"/>
                      <a:pt x="175" y="13"/>
                    </a:cubicBezTo>
                    <a:cubicBezTo>
                      <a:pt x="177" y="14"/>
                      <a:pt x="177" y="14"/>
                      <a:pt x="177" y="14"/>
                    </a:cubicBezTo>
                    <a:cubicBezTo>
                      <a:pt x="177" y="14"/>
                      <a:pt x="176" y="14"/>
                      <a:pt x="176" y="14"/>
                    </a:cubicBezTo>
                    <a:cubicBezTo>
                      <a:pt x="176" y="14"/>
                      <a:pt x="175" y="15"/>
                      <a:pt x="175" y="15"/>
                    </a:cubicBezTo>
                    <a:cubicBezTo>
                      <a:pt x="175" y="15"/>
                      <a:pt x="174" y="15"/>
                      <a:pt x="175" y="15"/>
                    </a:cubicBezTo>
                    <a:cubicBezTo>
                      <a:pt x="174" y="15"/>
                      <a:pt x="174" y="15"/>
                      <a:pt x="174" y="16"/>
                    </a:cubicBezTo>
                    <a:cubicBezTo>
                      <a:pt x="174" y="15"/>
                      <a:pt x="175" y="15"/>
                      <a:pt x="175" y="15"/>
                    </a:cubicBezTo>
                    <a:cubicBezTo>
                      <a:pt x="176" y="14"/>
                      <a:pt x="175" y="15"/>
                      <a:pt x="176" y="14"/>
                    </a:cubicBezTo>
                    <a:cubicBezTo>
                      <a:pt x="176" y="15"/>
                      <a:pt x="176" y="15"/>
                      <a:pt x="176" y="15"/>
                    </a:cubicBezTo>
                    <a:cubicBezTo>
                      <a:pt x="176" y="15"/>
                      <a:pt x="176" y="16"/>
                      <a:pt x="176" y="16"/>
                    </a:cubicBezTo>
                    <a:cubicBezTo>
                      <a:pt x="176" y="16"/>
                      <a:pt x="177" y="16"/>
                      <a:pt x="177" y="16"/>
                    </a:cubicBezTo>
                    <a:cubicBezTo>
                      <a:pt x="177" y="16"/>
                      <a:pt x="177" y="16"/>
                      <a:pt x="178" y="16"/>
                    </a:cubicBezTo>
                    <a:cubicBezTo>
                      <a:pt x="178" y="16"/>
                      <a:pt x="178" y="16"/>
                      <a:pt x="178" y="16"/>
                    </a:cubicBezTo>
                    <a:cubicBezTo>
                      <a:pt x="177" y="16"/>
                      <a:pt x="177" y="16"/>
                      <a:pt x="177" y="16"/>
                    </a:cubicBezTo>
                    <a:cubicBezTo>
                      <a:pt x="176" y="17"/>
                      <a:pt x="177" y="16"/>
                      <a:pt x="176" y="17"/>
                    </a:cubicBezTo>
                    <a:cubicBezTo>
                      <a:pt x="175" y="17"/>
                      <a:pt x="175" y="16"/>
                      <a:pt x="175" y="16"/>
                    </a:cubicBezTo>
                    <a:cubicBezTo>
                      <a:pt x="174" y="16"/>
                      <a:pt x="175" y="16"/>
                      <a:pt x="174" y="17"/>
                    </a:cubicBezTo>
                    <a:cubicBezTo>
                      <a:pt x="175" y="17"/>
                      <a:pt x="175" y="17"/>
                      <a:pt x="175" y="17"/>
                    </a:cubicBezTo>
                    <a:cubicBezTo>
                      <a:pt x="176" y="17"/>
                      <a:pt x="176" y="17"/>
                      <a:pt x="176" y="17"/>
                    </a:cubicBezTo>
                    <a:cubicBezTo>
                      <a:pt x="177" y="16"/>
                      <a:pt x="176" y="17"/>
                      <a:pt x="176" y="17"/>
                    </a:cubicBezTo>
                    <a:cubicBezTo>
                      <a:pt x="175" y="17"/>
                      <a:pt x="175" y="17"/>
                      <a:pt x="175" y="17"/>
                    </a:cubicBezTo>
                    <a:cubicBezTo>
                      <a:pt x="175" y="17"/>
                      <a:pt x="176" y="17"/>
                      <a:pt x="176" y="17"/>
                    </a:cubicBezTo>
                    <a:cubicBezTo>
                      <a:pt x="175" y="18"/>
                      <a:pt x="176" y="17"/>
                      <a:pt x="175" y="17"/>
                    </a:cubicBezTo>
                    <a:cubicBezTo>
                      <a:pt x="174" y="18"/>
                      <a:pt x="174" y="18"/>
                      <a:pt x="174" y="18"/>
                    </a:cubicBezTo>
                    <a:cubicBezTo>
                      <a:pt x="174" y="18"/>
                      <a:pt x="175" y="18"/>
                      <a:pt x="175" y="18"/>
                    </a:cubicBezTo>
                    <a:cubicBezTo>
                      <a:pt x="174" y="18"/>
                      <a:pt x="174" y="18"/>
                      <a:pt x="174" y="18"/>
                    </a:cubicBezTo>
                    <a:cubicBezTo>
                      <a:pt x="175" y="18"/>
                      <a:pt x="175" y="18"/>
                      <a:pt x="175" y="18"/>
                    </a:cubicBezTo>
                    <a:cubicBezTo>
                      <a:pt x="175" y="18"/>
                      <a:pt x="176" y="18"/>
                      <a:pt x="176" y="18"/>
                    </a:cubicBezTo>
                    <a:cubicBezTo>
                      <a:pt x="177" y="17"/>
                      <a:pt x="176" y="18"/>
                      <a:pt x="176" y="18"/>
                    </a:cubicBezTo>
                    <a:cubicBezTo>
                      <a:pt x="177" y="18"/>
                      <a:pt x="176" y="18"/>
                      <a:pt x="177" y="18"/>
                    </a:cubicBezTo>
                    <a:cubicBezTo>
                      <a:pt x="177" y="17"/>
                      <a:pt x="177" y="18"/>
                      <a:pt x="177" y="18"/>
                    </a:cubicBezTo>
                    <a:cubicBezTo>
                      <a:pt x="177" y="18"/>
                      <a:pt x="177" y="18"/>
                      <a:pt x="176" y="18"/>
                    </a:cubicBezTo>
                    <a:cubicBezTo>
                      <a:pt x="176" y="18"/>
                      <a:pt x="176" y="18"/>
                      <a:pt x="176" y="18"/>
                    </a:cubicBezTo>
                    <a:cubicBezTo>
                      <a:pt x="176" y="18"/>
                      <a:pt x="175" y="19"/>
                      <a:pt x="175" y="19"/>
                    </a:cubicBezTo>
                    <a:cubicBezTo>
                      <a:pt x="174" y="19"/>
                      <a:pt x="176" y="18"/>
                      <a:pt x="175" y="19"/>
                    </a:cubicBezTo>
                    <a:cubicBezTo>
                      <a:pt x="175" y="19"/>
                      <a:pt x="176" y="18"/>
                      <a:pt x="176" y="18"/>
                    </a:cubicBezTo>
                    <a:cubicBezTo>
                      <a:pt x="178" y="18"/>
                      <a:pt x="175" y="19"/>
                      <a:pt x="175" y="19"/>
                    </a:cubicBezTo>
                    <a:cubicBezTo>
                      <a:pt x="176" y="19"/>
                      <a:pt x="177" y="19"/>
                      <a:pt x="178" y="19"/>
                    </a:cubicBezTo>
                    <a:cubicBezTo>
                      <a:pt x="178" y="19"/>
                      <a:pt x="179" y="19"/>
                      <a:pt x="178" y="19"/>
                    </a:cubicBezTo>
                    <a:cubicBezTo>
                      <a:pt x="178" y="19"/>
                      <a:pt x="178" y="19"/>
                      <a:pt x="177" y="19"/>
                    </a:cubicBezTo>
                    <a:cubicBezTo>
                      <a:pt x="177" y="19"/>
                      <a:pt x="177" y="19"/>
                      <a:pt x="177" y="19"/>
                    </a:cubicBezTo>
                    <a:cubicBezTo>
                      <a:pt x="176" y="19"/>
                      <a:pt x="176" y="19"/>
                      <a:pt x="176" y="19"/>
                    </a:cubicBezTo>
                    <a:cubicBezTo>
                      <a:pt x="175" y="20"/>
                      <a:pt x="175" y="20"/>
                      <a:pt x="175" y="20"/>
                    </a:cubicBezTo>
                    <a:cubicBezTo>
                      <a:pt x="176" y="20"/>
                      <a:pt x="176" y="20"/>
                      <a:pt x="176" y="20"/>
                    </a:cubicBezTo>
                    <a:cubicBezTo>
                      <a:pt x="176" y="20"/>
                      <a:pt x="176" y="20"/>
                      <a:pt x="176" y="20"/>
                    </a:cubicBezTo>
                    <a:cubicBezTo>
                      <a:pt x="176" y="20"/>
                      <a:pt x="177" y="20"/>
                      <a:pt x="177" y="20"/>
                    </a:cubicBezTo>
                    <a:cubicBezTo>
                      <a:pt x="177" y="20"/>
                      <a:pt x="176" y="21"/>
                      <a:pt x="176" y="21"/>
                    </a:cubicBezTo>
                    <a:cubicBezTo>
                      <a:pt x="175" y="21"/>
                      <a:pt x="175" y="21"/>
                      <a:pt x="175" y="21"/>
                    </a:cubicBezTo>
                    <a:cubicBezTo>
                      <a:pt x="176" y="21"/>
                      <a:pt x="175" y="21"/>
                      <a:pt x="175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7" y="21"/>
                      <a:pt x="175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2"/>
                      <a:pt x="176" y="22"/>
                      <a:pt x="176" y="22"/>
                    </a:cubicBezTo>
                    <a:cubicBezTo>
                      <a:pt x="176" y="22"/>
                      <a:pt x="177" y="22"/>
                      <a:pt x="176" y="22"/>
                    </a:cubicBezTo>
                    <a:cubicBezTo>
                      <a:pt x="177" y="22"/>
                      <a:pt x="176" y="22"/>
                      <a:pt x="177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6" y="22"/>
                      <a:pt x="177" y="22"/>
                      <a:pt x="177" y="22"/>
                    </a:cubicBezTo>
                    <a:cubicBezTo>
                      <a:pt x="177" y="22"/>
                      <a:pt x="177" y="22"/>
                      <a:pt x="177" y="22"/>
                    </a:cubicBezTo>
                    <a:cubicBezTo>
                      <a:pt x="177" y="22"/>
                      <a:pt x="177" y="22"/>
                      <a:pt x="177" y="22"/>
                    </a:cubicBezTo>
                    <a:cubicBezTo>
                      <a:pt x="176" y="22"/>
                      <a:pt x="177" y="22"/>
                      <a:pt x="177" y="23"/>
                    </a:cubicBezTo>
                    <a:cubicBezTo>
                      <a:pt x="177" y="23"/>
                      <a:pt x="176" y="23"/>
                      <a:pt x="176" y="23"/>
                    </a:cubicBezTo>
                    <a:cubicBezTo>
                      <a:pt x="177" y="22"/>
                      <a:pt x="177" y="23"/>
                      <a:pt x="178" y="23"/>
                    </a:cubicBezTo>
                    <a:cubicBezTo>
                      <a:pt x="178" y="23"/>
                      <a:pt x="177" y="23"/>
                      <a:pt x="176" y="23"/>
                    </a:cubicBezTo>
                    <a:cubicBezTo>
                      <a:pt x="177" y="23"/>
                      <a:pt x="176" y="23"/>
                      <a:pt x="177" y="23"/>
                    </a:cubicBezTo>
                    <a:cubicBezTo>
                      <a:pt x="177" y="23"/>
                      <a:pt x="177" y="23"/>
                      <a:pt x="178" y="23"/>
                    </a:cubicBezTo>
                    <a:cubicBezTo>
                      <a:pt x="178" y="23"/>
                      <a:pt x="177" y="23"/>
                      <a:pt x="177" y="23"/>
                    </a:cubicBezTo>
                    <a:cubicBezTo>
                      <a:pt x="177" y="23"/>
                      <a:pt x="178" y="24"/>
                      <a:pt x="178" y="23"/>
                    </a:cubicBezTo>
                    <a:cubicBezTo>
                      <a:pt x="178" y="23"/>
                      <a:pt x="179" y="24"/>
                      <a:pt x="178" y="24"/>
                    </a:cubicBezTo>
                    <a:cubicBezTo>
                      <a:pt x="178" y="24"/>
                      <a:pt x="178" y="24"/>
                      <a:pt x="177" y="24"/>
                    </a:cubicBezTo>
                    <a:cubicBezTo>
                      <a:pt x="177" y="24"/>
                      <a:pt x="179" y="24"/>
                      <a:pt x="179" y="24"/>
                    </a:cubicBezTo>
                    <a:cubicBezTo>
                      <a:pt x="179" y="24"/>
                      <a:pt x="180" y="24"/>
                      <a:pt x="181" y="24"/>
                    </a:cubicBezTo>
                    <a:cubicBezTo>
                      <a:pt x="181" y="24"/>
                      <a:pt x="180" y="24"/>
                      <a:pt x="180" y="24"/>
                    </a:cubicBezTo>
                    <a:cubicBezTo>
                      <a:pt x="180" y="24"/>
                      <a:pt x="180" y="24"/>
                      <a:pt x="180" y="24"/>
                    </a:cubicBezTo>
                    <a:cubicBezTo>
                      <a:pt x="179" y="24"/>
                      <a:pt x="178" y="24"/>
                      <a:pt x="177" y="24"/>
                    </a:cubicBezTo>
                    <a:cubicBezTo>
                      <a:pt x="178" y="24"/>
                      <a:pt x="178" y="24"/>
                      <a:pt x="178" y="24"/>
                    </a:cubicBezTo>
                    <a:cubicBezTo>
                      <a:pt x="177" y="24"/>
                      <a:pt x="177" y="24"/>
                      <a:pt x="177" y="24"/>
                    </a:cubicBezTo>
                    <a:cubicBezTo>
                      <a:pt x="177" y="24"/>
                      <a:pt x="177" y="25"/>
                      <a:pt x="177" y="25"/>
                    </a:cubicBezTo>
                    <a:cubicBezTo>
                      <a:pt x="178" y="25"/>
                      <a:pt x="177" y="25"/>
                      <a:pt x="177" y="25"/>
                    </a:cubicBezTo>
                    <a:cubicBezTo>
                      <a:pt x="178" y="25"/>
                      <a:pt x="178" y="25"/>
                      <a:pt x="178" y="25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77" y="25"/>
                      <a:pt x="178" y="25"/>
                      <a:pt x="177" y="25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77" y="26"/>
                      <a:pt x="177" y="27"/>
                      <a:pt x="179" y="27"/>
                    </a:cubicBezTo>
                    <a:cubicBezTo>
                      <a:pt x="178" y="27"/>
                      <a:pt x="178" y="27"/>
                      <a:pt x="178" y="28"/>
                    </a:cubicBezTo>
                    <a:cubicBezTo>
                      <a:pt x="178" y="28"/>
                      <a:pt x="178" y="28"/>
                      <a:pt x="178" y="28"/>
                    </a:cubicBezTo>
                    <a:cubicBezTo>
                      <a:pt x="178" y="28"/>
                      <a:pt x="178" y="28"/>
                      <a:pt x="178" y="28"/>
                    </a:cubicBezTo>
                    <a:cubicBezTo>
                      <a:pt x="177" y="28"/>
                      <a:pt x="178" y="28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7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30"/>
                      <a:pt x="178" y="30"/>
                      <a:pt x="178" y="30"/>
                    </a:cubicBezTo>
                    <a:cubicBezTo>
                      <a:pt x="178" y="30"/>
                      <a:pt x="178" y="30"/>
                      <a:pt x="179" y="30"/>
                    </a:cubicBezTo>
                    <a:cubicBezTo>
                      <a:pt x="180" y="30"/>
                      <a:pt x="179" y="30"/>
                      <a:pt x="179" y="30"/>
                    </a:cubicBezTo>
                    <a:cubicBezTo>
                      <a:pt x="178" y="30"/>
                      <a:pt x="178" y="30"/>
                      <a:pt x="178" y="30"/>
                    </a:cubicBezTo>
                    <a:cubicBezTo>
                      <a:pt x="177" y="31"/>
                      <a:pt x="178" y="31"/>
                      <a:pt x="178" y="32"/>
                    </a:cubicBezTo>
                    <a:cubicBezTo>
                      <a:pt x="178" y="32"/>
                      <a:pt x="178" y="32"/>
                      <a:pt x="178" y="32"/>
                    </a:cubicBezTo>
                    <a:cubicBezTo>
                      <a:pt x="178" y="32"/>
                      <a:pt x="178" y="33"/>
                      <a:pt x="178" y="33"/>
                    </a:cubicBezTo>
                    <a:cubicBezTo>
                      <a:pt x="178" y="33"/>
                      <a:pt x="179" y="33"/>
                      <a:pt x="179" y="33"/>
                    </a:cubicBezTo>
                    <a:cubicBezTo>
                      <a:pt x="180" y="34"/>
                      <a:pt x="178" y="33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9" y="34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9" y="35"/>
                      <a:pt x="179" y="35"/>
                      <a:pt x="179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7" y="35"/>
                      <a:pt x="178" y="35"/>
                      <a:pt x="178" y="36"/>
                    </a:cubicBezTo>
                    <a:cubicBezTo>
                      <a:pt x="178" y="35"/>
                      <a:pt x="178" y="35"/>
                      <a:pt x="178" y="36"/>
                    </a:cubicBezTo>
                    <a:cubicBezTo>
                      <a:pt x="178" y="36"/>
                      <a:pt x="178" y="36"/>
                      <a:pt x="179" y="36"/>
                    </a:cubicBezTo>
                    <a:cubicBezTo>
                      <a:pt x="179" y="36"/>
                      <a:pt x="179" y="36"/>
                      <a:pt x="178" y="36"/>
                    </a:cubicBezTo>
                    <a:cubicBezTo>
                      <a:pt x="179" y="36"/>
                      <a:pt x="179" y="36"/>
                      <a:pt x="179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9" y="36"/>
                      <a:pt x="179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5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7"/>
                      <a:pt x="178" y="37"/>
                      <a:pt x="178" y="37"/>
                    </a:cubicBezTo>
                    <a:cubicBezTo>
                      <a:pt x="179" y="36"/>
                      <a:pt x="179" y="36"/>
                      <a:pt x="179" y="36"/>
                    </a:cubicBezTo>
                    <a:cubicBezTo>
                      <a:pt x="179" y="36"/>
                      <a:pt x="179" y="37"/>
                      <a:pt x="179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9" y="37"/>
                      <a:pt x="178" y="37"/>
                      <a:pt x="179" y="37"/>
                    </a:cubicBezTo>
                    <a:cubicBezTo>
                      <a:pt x="178" y="37"/>
                      <a:pt x="178" y="37"/>
                      <a:pt x="178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8" y="37"/>
                      <a:pt x="177" y="37"/>
                      <a:pt x="177" y="37"/>
                    </a:cubicBezTo>
                    <a:cubicBezTo>
                      <a:pt x="178" y="38"/>
                      <a:pt x="178" y="38"/>
                      <a:pt x="178" y="38"/>
                    </a:cubicBezTo>
                    <a:cubicBezTo>
                      <a:pt x="178" y="38"/>
                      <a:pt x="178" y="38"/>
                      <a:pt x="177" y="38"/>
                    </a:cubicBezTo>
                    <a:cubicBezTo>
                      <a:pt x="177" y="38"/>
                      <a:pt x="179" y="38"/>
                      <a:pt x="178" y="39"/>
                    </a:cubicBezTo>
                    <a:cubicBezTo>
                      <a:pt x="178" y="38"/>
                      <a:pt x="178" y="38"/>
                      <a:pt x="177" y="39"/>
                    </a:cubicBezTo>
                    <a:cubicBezTo>
                      <a:pt x="178" y="39"/>
                      <a:pt x="178" y="39"/>
                      <a:pt x="178" y="39"/>
                    </a:cubicBezTo>
                    <a:cubicBezTo>
                      <a:pt x="178" y="39"/>
                      <a:pt x="177" y="39"/>
                      <a:pt x="178" y="38"/>
                    </a:cubicBezTo>
                    <a:cubicBezTo>
                      <a:pt x="178" y="39"/>
                      <a:pt x="178" y="39"/>
                      <a:pt x="178" y="39"/>
                    </a:cubicBezTo>
                    <a:cubicBezTo>
                      <a:pt x="177" y="39"/>
                      <a:pt x="177" y="39"/>
                      <a:pt x="177" y="40"/>
                    </a:cubicBezTo>
                    <a:cubicBezTo>
                      <a:pt x="177" y="40"/>
                      <a:pt x="178" y="41"/>
                      <a:pt x="180" y="43"/>
                    </a:cubicBezTo>
                    <a:cubicBezTo>
                      <a:pt x="180" y="43"/>
                      <a:pt x="180" y="43"/>
                      <a:pt x="180" y="43"/>
                    </a:cubicBezTo>
                    <a:cubicBezTo>
                      <a:pt x="181" y="44"/>
                      <a:pt x="181" y="43"/>
                      <a:pt x="181" y="44"/>
                    </a:cubicBezTo>
                    <a:cubicBezTo>
                      <a:pt x="181" y="43"/>
                      <a:pt x="181" y="43"/>
                      <a:pt x="181" y="43"/>
                    </a:cubicBezTo>
                    <a:cubicBezTo>
                      <a:pt x="181" y="43"/>
                      <a:pt x="181" y="41"/>
                      <a:pt x="181" y="42"/>
                    </a:cubicBezTo>
                    <a:cubicBezTo>
                      <a:pt x="182" y="43"/>
                      <a:pt x="181" y="43"/>
                      <a:pt x="181" y="43"/>
                    </a:cubicBezTo>
                    <a:cubicBezTo>
                      <a:pt x="182" y="44"/>
                      <a:pt x="182" y="42"/>
                      <a:pt x="182" y="43"/>
                    </a:cubicBezTo>
                    <a:cubicBezTo>
                      <a:pt x="182" y="43"/>
                      <a:pt x="182" y="42"/>
                      <a:pt x="182" y="42"/>
                    </a:cubicBezTo>
                    <a:cubicBezTo>
                      <a:pt x="182" y="42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4" y="43"/>
                      <a:pt x="184" y="43"/>
                      <a:pt x="184" y="43"/>
                    </a:cubicBezTo>
                    <a:cubicBezTo>
                      <a:pt x="184" y="42"/>
                      <a:pt x="185" y="43"/>
                      <a:pt x="185" y="42"/>
                    </a:cubicBezTo>
                    <a:cubicBezTo>
                      <a:pt x="185" y="43"/>
                      <a:pt x="185" y="43"/>
                      <a:pt x="185" y="43"/>
                    </a:cubicBezTo>
                    <a:cubicBezTo>
                      <a:pt x="185" y="42"/>
                      <a:pt x="185" y="42"/>
                      <a:pt x="185" y="42"/>
                    </a:cubicBezTo>
                    <a:cubicBezTo>
                      <a:pt x="185" y="42"/>
                      <a:pt x="185" y="42"/>
                      <a:pt x="185" y="42"/>
                    </a:cubicBezTo>
                    <a:cubicBezTo>
                      <a:pt x="185" y="43"/>
                      <a:pt x="185" y="43"/>
                      <a:pt x="185" y="43"/>
                    </a:cubicBezTo>
                    <a:cubicBezTo>
                      <a:pt x="185" y="42"/>
                      <a:pt x="186" y="43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3"/>
                      <a:pt x="186" y="43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6" y="42"/>
                      <a:pt x="186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3"/>
                    </a:cubicBezTo>
                    <a:cubicBezTo>
                      <a:pt x="187" y="43"/>
                      <a:pt x="187" y="43"/>
                      <a:pt x="187" y="43"/>
                    </a:cubicBezTo>
                    <a:cubicBezTo>
                      <a:pt x="187" y="43"/>
                      <a:pt x="187" y="42"/>
                      <a:pt x="187" y="42"/>
                    </a:cubicBezTo>
                    <a:cubicBezTo>
                      <a:pt x="188" y="43"/>
                      <a:pt x="188" y="42"/>
                      <a:pt x="188" y="42"/>
                    </a:cubicBezTo>
                    <a:cubicBezTo>
                      <a:pt x="188" y="42"/>
                      <a:pt x="188" y="42"/>
                      <a:pt x="188" y="42"/>
                    </a:cubicBezTo>
                    <a:cubicBezTo>
                      <a:pt x="189" y="42"/>
                      <a:pt x="189" y="41"/>
                      <a:pt x="189" y="42"/>
                    </a:cubicBezTo>
                    <a:cubicBezTo>
                      <a:pt x="189" y="41"/>
                      <a:pt x="189" y="42"/>
                      <a:pt x="189" y="42"/>
                    </a:cubicBezTo>
                    <a:cubicBezTo>
                      <a:pt x="189" y="42"/>
                      <a:pt x="189" y="42"/>
                      <a:pt x="189" y="42"/>
                    </a:cubicBezTo>
                    <a:cubicBezTo>
                      <a:pt x="189" y="42"/>
                      <a:pt x="190" y="41"/>
                      <a:pt x="190" y="41"/>
                    </a:cubicBezTo>
                    <a:cubicBezTo>
                      <a:pt x="190" y="41"/>
                      <a:pt x="190" y="42"/>
                      <a:pt x="190" y="42"/>
                    </a:cubicBezTo>
                    <a:cubicBezTo>
                      <a:pt x="190" y="42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1"/>
                      <a:pt x="192" y="41"/>
                      <a:pt x="193" y="41"/>
                    </a:cubicBezTo>
                    <a:cubicBezTo>
                      <a:pt x="193" y="40"/>
                      <a:pt x="193" y="40"/>
                      <a:pt x="193" y="40"/>
                    </a:cubicBezTo>
                    <a:cubicBezTo>
                      <a:pt x="193" y="40"/>
                      <a:pt x="193" y="41"/>
                      <a:pt x="193" y="41"/>
                    </a:cubicBezTo>
                    <a:cubicBezTo>
                      <a:pt x="193" y="39"/>
                      <a:pt x="193" y="39"/>
                      <a:pt x="193" y="39"/>
                    </a:cubicBezTo>
                    <a:cubicBezTo>
                      <a:pt x="193" y="39"/>
                      <a:pt x="193" y="40"/>
                      <a:pt x="193" y="40"/>
                    </a:cubicBezTo>
                    <a:cubicBezTo>
                      <a:pt x="194" y="40"/>
                      <a:pt x="194" y="39"/>
                      <a:pt x="194" y="39"/>
                    </a:cubicBezTo>
                    <a:cubicBezTo>
                      <a:pt x="194" y="39"/>
                      <a:pt x="194" y="38"/>
                      <a:pt x="195" y="38"/>
                    </a:cubicBezTo>
                    <a:cubicBezTo>
                      <a:pt x="195" y="39"/>
                      <a:pt x="194" y="38"/>
                      <a:pt x="194" y="39"/>
                    </a:cubicBezTo>
                    <a:cubicBezTo>
                      <a:pt x="195" y="39"/>
                      <a:pt x="195" y="39"/>
                      <a:pt x="195" y="39"/>
                    </a:cubicBezTo>
                    <a:cubicBezTo>
                      <a:pt x="194" y="39"/>
                      <a:pt x="195" y="40"/>
                      <a:pt x="195" y="40"/>
                    </a:cubicBezTo>
                    <a:cubicBezTo>
                      <a:pt x="195" y="40"/>
                      <a:pt x="195" y="40"/>
                      <a:pt x="196" y="40"/>
                    </a:cubicBezTo>
                    <a:cubicBezTo>
                      <a:pt x="195" y="40"/>
                      <a:pt x="196" y="40"/>
                      <a:pt x="196" y="39"/>
                    </a:cubicBezTo>
                    <a:cubicBezTo>
                      <a:pt x="196" y="39"/>
                      <a:pt x="196" y="40"/>
                      <a:pt x="196" y="40"/>
                    </a:cubicBezTo>
                    <a:cubicBezTo>
                      <a:pt x="197" y="40"/>
                      <a:pt x="197" y="40"/>
                      <a:pt x="197" y="40"/>
                    </a:cubicBezTo>
                    <a:cubicBezTo>
                      <a:pt x="197" y="40"/>
                      <a:pt x="197" y="40"/>
                      <a:pt x="197" y="40"/>
                    </a:cubicBezTo>
                    <a:cubicBezTo>
                      <a:pt x="197" y="40"/>
                      <a:pt x="198" y="40"/>
                      <a:pt x="198" y="39"/>
                    </a:cubicBezTo>
                    <a:cubicBezTo>
                      <a:pt x="198" y="40"/>
                      <a:pt x="198" y="40"/>
                      <a:pt x="198" y="40"/>
                    </a:cubicBezTo>
                    <a:cubicBezTo>
                      <a:pt x="199" y="40"/>
                      <a:pt x="198" y="38"/>
                      <a:pt x="199" y="39"/>
                    </a:cubicBezTo>
                    <a:cubicBezTo>
                      <a:pt x="199" y="39"/>
                      <a:pt x="199" y="39"/>
                      <a:pt x="199" y="39"/>
                    </a:cubicBezTo>
                    <a:cubicBezTo>
                      <a:pt x="199" y="39"/>
                      <a:pt x="199" y="40"/>
                      <a:pt x="199" y="39"/>
                    </a:cubicBezTo>
                    <a:cubicBezTo>
                      <a:pt x="199" y="40"/>
                      <a:pt x="199" y="40"/>
                      <a:pt x="199" y="40"/>
                    </a:cubicBezTo>
                    <a:cubicBezTo>
                      <a:pt x="199" y="39"/>
                      <a:pt x="200" y="39"/>
                      <a:pt x="200" y="39"/>
                    </a:cubicBezTo>
                    <a:cubicBezTo>
                      <a:pt x="200" y="40"/>
                      <a:pt x="200" y="40"/>
                      <a:pt x="200" y="40"/>
                    </a:cubicBezTo>
                    <a:cubicBezTo>
                      <a:pt x="200" y="40"/>
                      <a:pt x="200" y="39"/>
                      <a:pt x="200" y="39"/>
                    </a:cubicBezTo>
                    <a:cubicBezTo>
                      <a:pt x="200" y="40"/>
                      <a:pt x="200" y="40"/>
                      <a:pt x="200" y="40"/>
                    </a:cubicBezTo>
                    <a:cubicBezTo>
                      <a:pt x="200" y="39"/>
                      <a:pt x="201" y="39"/>
                      <a:pt x="201" y="39"/>
                    </a:cubicBezTo>
                    <a:cubicBezTo>
                      <a:pt x="201" y="40"/>
                      <a:pt x="201" y="40"/>
                      <a:pt x="201" y="40"/>
                    </a:cubicBezTo>
                    <a:cubicBezTo>
                      <a:pt x="202" y="40"/>
                      <a:pt x="204" y="40"/>
                      <a:pt x="205" y="39"/>
                    </a:cubicBezTo>
                    <a:cubicBezTo>
                      <a:pt x="205" y="40"/>
                      <a:pt x="204" y="40"/>
                      <a:pt x="205" y="40"/>
                    </a:cubicBezTo>
                    <a:cubicBezTo>
                      <a:pt x="205" y="40"/>
                      <a:pt x="205" y="40"/>
                      <a:pt x="205" y="40"/>
                    </a:cubicBezTo>
                    <a:cubicBezTo>
                      <a:pt x="205" y="40"/>
                      <a:pt x="205" y="40"/>
                      <a:pt x="205" y="40"/>
                    </a:cubicBezTo>
                    <a:cubicBezTo>
                      <a:pt x="205" y="40"/>
                      <a:pt x="205" y="40"/>
                      <a:pt x="206" y="40"/>
                    </a:cubicBezTo>
                    <a:cubicBezTo>
                      <a:pt x="206" y="40"/>
                      <a:pt x="206" y="40"/>
                      <a:pt x="206" y="40"/>
                    </a:cubicBezTo>
                    <a:cubicBezTo>
                      <a:pt x="206" y="39"/>
                      <a:pt x="206" y="41"/>
                      <a:pt x="206" y="40"/>
                    </a:cubicBezTo>
                    <a:cubicBezTo>
                      <a:pt x="206" y="40"/>
                      <a:pt x="206" y="40"/>
                      <a:pt x="206" y="40"/>
                    </a:cubicBezTo>
                    <a:cubicBezTo>
                      <a:pt x="206" y="40"/>
                      <a:pt x="206" y="41"/>
                      <a:pt x="207" y="40"/>
                    </a:cubicBezTo>
                    <a:cubicBezTo>
                      <a:pt x="207" y="40"/>
                      <a:pt x="207" y="40"/>
                      <a:pt x="207" y="40"/>
                    </a:cubicBezTo>
                    <a:cubicBezTo>
                      <a:pt x="207" y="41"/>
                      <a:pt x="207" y="39"/>
                      <a:pt x="207" y="40"/>
                    </a:cubicBezTo>
                    <a:cubicBezTo>
                      <a:pt x="208" y="40"/>
                      <a:pt x="208" y="40"/>
                      <a:pt x="208" y="39"/>
                    </a:cubicBezTo>
                    <a:cubicBezTo>
                      <a:pt x="208" y="40"/>
                      <a:pt x="208" y="40"/>
                      <a:pt x="208" y="40"/>
                    </a:cubicBezTo>
                    <a:cubicBezTo>
                      <a:pt x="209" y="40"/>
                      <a:pt x="210" y="40"/>
                      <a:pt x="211" y="39"/>
                    </a:cubicBezTo>
                    <a:cubicBezTo>
                      <a:pt x="211" y="40"/>
                      <a:pt x="211" y="40"/>
                      <a:pt x="211" y="40"/>
                    </a:cubicBezTo>
                    <a:cubicBezTo>
                      <a:pt x="211" y="39"/>
                      <a:pt x="212" y="41"/>
                      <a:pt x="212" y="39"/>
                    </a:cubicBezTo>
                    <a:cubicBezTo>
                      <a:pt x="212" y="38"/>
                      <a:pt x="212" y="38"/>
                      <a:pt x="212" y="38"/>
                    </a:cubicBezTo>
                    <a:cubicBezTo>
                      <a:pt x="212" y="39"/>
                      <a:pt x="212" y="39"/>
                      <a:pt x="212" y="39"/>
                    </a:cubicBezTo>
                    <a:cubicBezTo>
                      <a:pt x="213" y="39"/>
                      <a:pt x="213" y="39"/>
                      <a:pt x="213" y="39"/>
                    </a:cubicBezTo>
                    <a:cubicBezTo>
                      <a:pt x="213" y="39"/>
                      <a:pt x="213" y="39"/>
                      <a:pt x="213" y="39"/>
                    </a:cubicBezTo>
                    <a:cubicBezTo>
                      <a:pt x="213" y="39"/>
                      <a:pt x="214" y="39"/>
                      <a:pt x="214" y="39"/>
                    </a:cubicBezTo>
                    <a:cubicBezTo>
                      <a:pt x="214" y="39"/>
                      <a:pt x="214" y="39"/>
                      <a:pt x="214" y="39"/>
                    </a:cubicBezTo>
                    <a:cubicBezTo>
                      <a:pt x="215" y="40"/>
                      <a:pt x="216" y="41"/>
                      <a:pt x="217" y="40"/>
                    </a:cubicBezTo>
                    <a:cubicBezTo>
                      <a:pt x="217" y="40"/>
                      <a:pt x="217" y="41"/>
                      <a:pt x="217" y="41"/>
                    </a:cubicBezTo>
                    <a:cubicBezTo>
                      <a:pt x="218" y="40"/>
                      <a:pt x="219" y="41"/>
                      <a:pt x="220" y="41"/>
                    </a:cubicBezTo>
                    <a:cubicBezTo>
                      <a:pt x="220" y="47"/>
                      <a:pt x="220" y="47"/>
                      <a:pt x="220" y="47"/>
                    </a:cubicBezTo>
                    <a:cubicBezTo>
                      <a:pt x="221" y="61"/>
                      <a:pt x="221" y="61"/>
                      <a:pt x="221" y="61"/>
                    </a:cubicBezTo>
                    <a:cubicBezTo>
                      <a:pt x="222" y="71"/>
                      <a:pt x="223" y="81"/>
                      <a:pt x="223" y="91"/>
                    </a:cubicBezTo>
                    <a:cubicBezTo>
                      <a:pt x="224" y="95"/>
                      <a:pt x="223" y="99"/>
                      <a:pt x="224" y="102"/>
                    </a:cubicBezTo>
                    <a:cubicBezTo>
                      <a:pt x="223" y="102"/>
                      <a:pt x="223" y="102"/>
                      <a:pt x="223" y="102"/>
                    </a:cubicBezTo>
                    <a:cubicBezTo>
                      <a:pt x="224" y="105"/>
                      <a:pt x="223" y="106"/>
                      <a:pt x="222" y="110"/>
                    </a:cubicBezTo>
                    <a:cubicBezTo>
                      <a:pt x="223" y="110"/>
                      <a:pt x="222" y="111"/>
                      <a:pt x="223" y="111"/>
                    </a:cubicBezTo>
                    <a:cubicBezTo>
                      <a:pt x="223" y="112"/>
                      <a:pt x="221" y="113"/>
                      <a:pt x="221" y="115"/>
                    </a:cubicBezTo>
                    <a:cubicBezTo>
                      <a:pt x="221" y="115"/>
                      <a:pt x="222" y="115"/>
                      <a:pt x="222" y="116"/>
                    </a:cubicBezTo>
                    <a:cubicBezTo>
                      <a:pt x="221" y="121"/>
                      <a:pt x="221" y="115"/>
                      <a:pt x="219" y="121"/>
                    </a:cubicBezTo>
                    <a:cubicBezTo>
                      <a:pt x="219" y="122"/>
                      <a:pt x="218" y="125"/>
                      <a:pt x="217" y="126"/>
                    </a:cubicBezTo>
                    <a:cubicBezTo>
                      <a:pt x="218" y="126"/>
                      <a:pt x="217" y="127"/>
                      <a:pt x="217" y="128"/>
                    </a:cubicBezTo>
                    <a:cubicBezTo>
                      <a:pt x="214" y="128"/>
                      <a:pt x="214" y="128"/>
                      <a:pt x="214" y="128"/>
                    </a:cubicBezTo>
                    <a:cubicBezTo>
                      <a:pt x="210" y="130"/>
                      <a:pt x="206" y="131"/>
                      <a:pt x="201" y="132"/>
                    </a:cubicBezTo>
                    <a:cubicBezTo>
                      <a:pt x="202" y="132"/>
                      <a:pt x="202" y="133"/>
                      <a:pt x="201" y="133"/>
                    </a:cubicBezTo>
                    <a:cubicBezTo>
                      <a:pt x="200" y="132"/>
                      <a:pt x="199" y="134"/>
                      <a:pt x="197" y="134"/>
                    </a:cubicBezTo>
                    <a:cubicBezTo>
                      <a:pt x="197" y="134"/>
                      <a:pt x="198" y="134"/>
                      <a:pt x="198" y="133"/>
                    </a:cubicBezTo>
                    <a:cubicBezTo>
                      <a:pt x="194" y="134"/>
                      <a:pt x="191" y="135"/>
                      <a:pt x="187" y="136"/>
                    </a:cubicBezTo>
                    <a:cubicBezTo>
                      <a:pt x="184" y="137"/>
                      <a:pt x="180" y="137"/>
                      <a:pt x="178" y="138"/>
                    </a:cubicBezTo>
                    <a:cubicBezTo>
                      <a:pt x="178" y="138"/>
                      <a:pt x="176" y="138"/>
                      <a:pt x="175" y="138"/>
                    </a:cubicBezTo>
                    <a:cubicBezTo>
                      <a:pt x="173" y="140"/>
                      <a:pt x="168" y="139"/>
                      <a:pt x="165" y="140"/>
                    </a:cubicBezTo>
                    <a:cubicBezTo>
                      <a:pt x="165" y="140"/>
                      <a:pt x="165" y="140"/>
                      <a:pt x="165" y="140"/>
                    </a:cubicBezTo>
                    <a:cubicBezTo>
                      <a:pt x="156" y="142"/>
                      <a:pt x="145" y="143"/>
                      <a:pt x="135" y="144"/>
                    </a:cubicBezTo>
                    <a:cubicBezTo>
                      <a:pt x="130" y="145"/>
                      <a:pt x="123" y="144"/>
                      <a:pt x="117" y="144"/>
                    </a:cubicBezTo>
                    <a:cubicBezTo>
                      <a:pt x="116" y="144"/>
                      <a:pt x="117" y="145"/>
                      <a:pt x="116" y="145"/>
                    </a:cubicBezTo>
                    <a:cubicBezTo>
                      <a:pt x="114" y="145"/>
                      <a:pt x="116" y="144"/>
                      <a:pt x="115" y="144"/>
                    </a:cubicBezTo>
                    <a:cubicBezTo>
                      <a:pt x="112" y="145"/>
                      <a:pt x="108" y="144"/>
                      <a:pt x="104" y="144"/>
                    </a:cubicBezTo>
                    <a:cubicBezTo>
                      <a:pt x="104" y="144"/>
                      <a:pt x="103" y="144"/>
                      <a:pt x="103" y="145"/>
                    </a:cubicBezTo>
                    <a:cubicBezTo>
                      <a:pt x="99" y="144"/>
                      <a:pt x="93" y="145"/>
                      <a:pt x="89" y="144"/>
                    </a:cubicBezTo>
                    <a:cubicBezTo>
                      <a:pt x="90" y="145"/>
                      <a:pt x="86" y="144"/>
                      <a:pt x="84" y="144"/>
                    </a:cubicBezTo>
                    <a:cubicBezTo>
                      <a:pt x="83" y="144"/>
                      <a:pt x="83" y="144"/>
                      <a:pt x="84" y="143"/>
                    </a:cubicBezTo>
                    <a:cubicBezTo>
                      <a:pt x="80" y="143"/>
                      <a:pt x="79" y="143"/>
                      <a:pt x="75" y="143"/>
                    </a:cubicBezTo>
                    <a:cubicBezTo>
                      <a:pt x="73" y="143"/>
                      <a:pt x="72" y="143"/>
                      <a:pt x="70" y="143"/>
                    </a:cubicBezTo>
                    <a:cubicBezTo>
                      <a:pt x="69" y="142"/>
                      <a:pt x="66" y="142"/>
                      <a:pt x="64" y="141"/>
                    </a:cubicBezTo>
                    <a:cubicBezTo>
                      <a:pt x="64" y="142"/>
                      <a:pt x="61" y="142"/>
                      <a:pt x="59" y="142"/>
                    </a:cubicBezTo>
                    <a:cubicBezTo>
                      <a:pt x="60" y="141"/>
                      <a:pt x="60" y="141"/>
                      <a:pt x="60" y="141"/>
                    </a:cubicBezTo>
                    <a:cubicBezTo>
                      <a:pt x="53" y="140"/>
                      <a:pt x="44" y="138"/>
                      <a:pt x="36" y="137"/>
                    </a:cubicBezTo>
                    <a:cubicBezTo>
                      <a:pt x="35" y="137"/>
                      <a:pt x="35" y="137"/>
                      <a:pt x="35" y="137"/>
                    </a:cubicBezTo>
                    <a:cubicBezTo>
                      <a:pt x="27" y="136"/>
                      <a:pt x="19" y="133"/>
                      <a:pt x="11" y="132"/>
                    </a:cubicBezTo>
                    <a:cubicBezTo>
                      <a:pt x="11" y="133"/>
                      <a:pt x="11" y="133"/>
                      <a:pt x="10" y="132"/>
                    </a:cubicBezTo>
                    <a:cubicBezTo>
                      <a:pt x="11" y="132"/>
                      <a:pt x="11" y="131"/>
                      <a:pt x="11" y="131"/>
                    </a:cubicBezTo>
                    <a:cubicBezTo>
                      <a:pt x="11" y="128"/>
                      <a:pt x="11" y="127"/>
                      <a:pt x="11" y="125"/>
                    </a:cubicBezTo>
                    <a:cubicBezTo>
                      <a:pt x="12" y="124"/>
                      <a:pt x="12" y="123"/>
                      <a:pt x="12" y="123"/>
                    </a:cubicBezTo>
                    <a:cubicBezTo>
                      <a:pt x="14" y="119"/>
                      <a:pt x="15" y="116"/>
                      <a:pt x="15" y="113"/>
                    </a:cubicBezTo>
                    <a:cubicBezTo>
                      <a:pt x="15" y="113"/>
                      <a:pt x="15" y="113"/>
                      <a:pt x="15" y="113"/>
                    </a:cubicBezTo>
                    <a:cubicBezTo>
                      <a:pt x="16" y="110"/>
                      <a:pt x="16" y="106"/>
                      <a:pt x="17" y="102"/>
                    </a:cubicBezTo>
                    <a:cubicBezTo>
                      <a:pt x="16" y="101"/>
                      <a:pt x="17" y="98"/>
                      <a:pt x="16" y="100"/>
                    </a:cubicBezTo>
                    <a:cubicBezTo>
                      <a:pt x="16" y="98"/>
                      <a:pt x="17" y="99"/>
                      <a:pt x="17" y="97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8" y="91"/>
                      <a:pt x="19" y="85"/>
                      <a:pt x="19" y="78"/>
                    </a:cubicBezTo>
                    <a:cubicBezTo>
                      <a:pt x="20" y="76"/>
                      <a:pt x="19" y="71"/>
                      <a:pt x="20" y="67"/>
                    </a:cubicBezTo>
                    <a:cubicBezTo>
                      <a:pt x="20" y="65"/>
                      <a:pt x="20" y="61"/>
                      <a:pt x="19" y="59"/>
                    </a:cubicBezTo>
                    <a:cubicBezTo>
                      <a:pt x="20" y="59"/>
                      <a:pt x="20" y="59"/>
                      <a:pt x="20" y="59"/>
                    </a:cubicBezTo>
                    <a:cubicBezTo>
                      <a:pt x="20" y="56"/>
                      <a:pt x="20" y="51"/>
                      <a:pt x="20" y="47"/>
                    </a:cubicBezTo>
                    <a:cubicBezTo>
                      <a:pt x="20" y="45"/>
                      <a:pt x="19" y="45"/>
                      <a:pt x="19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19" y="41"/>
                      <a:pt x="18" y="40"/>
                      <a:pt x="17" y="39"/>
                    </a:cubicBezTo>
                    <a:cubicBezTo>
                      <a:pt x="17" y="38"/>
                      <a:pt x="17" y="38"/>
                      <a:pt x="17" y="36"/>
                    </a:cubicBezTo>
                    <a:cubicBezTo>
                      <a:pt x="18" y="38"/>
                      <a:pt x="18" y="39"/>
                      <a:pt x="19" y="40"/>
                    </a:cubicBezTo>
                    <a:cubicBezTo>
                      <a:pt x="19" y="37"/>
                      <a:pt x="18" y="35"/>
                      <a:pt x="18" y="33"/>
                    </a:cubicBezTo>
                    <a:cubicBezTo>
                      <a:pt x="18" y="31"/>
                      <a:pt x="18" y="29"/>
                      <a:pt x="17" y="29"/>
                    </a:cubicBezTo>
                    <a:cubicBezTo>
                      <a:pt x="17" y="30"/>
                      <a:pt x="17" y="28"/>
                      <a:pt x="18" y="29"/>
                    </a:cubicBezTo>
                    <a:cubicBezTo>
                      <a:pt x="17" y="27"/>
                      <a:pt x="17" y="26"/>
                      <a:pt x="17" y="25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6" y="26"/>
                      <a:pt x="16" y="24"/>
                      <a:pt x="15" y="25"/>
                    </a:cubicBezTo>
                    <a:cubicBezTo>
                      <a:pt x="16" y="25"/>
                      <a:pt x="16" y="25"/>
                      <a:pt x="16" y="26"/>
                    </a:cubicBezTo>
                    <a:cubicBezTo>
                      <a:pt x="15" y="26"/>
                      <a:pt x="15" y="23"/>
                      <a:pt x="15" y="23"/>
                    </a:cubicBezTo>
                    <a:cubicBezTo>
                      <a:pt x="16" y="22"/>
                      <a:pt x="16" y="24"/>
                      <a:pt x="16" y="23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20"/>
                      <a:pt x="15" y="21"/>
                      <a:pt x="14" y="21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5" y="25"/>
                      <a:pt x="15" y="27"/>
                      <a:pt x="16" y="30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31"/>
                      <a:pt x="17" y="33"/>
                      <a:pt x="17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5"/>
                      <a:pt x="16" y="35"/>
                      <a:pt x="16" y="36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7" y="36"/>
                      <a:pt x="16" y="4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43"/>
                      <a:pt x="17" y="40"/>
                      <a:pt x="17" y="41"/>
                    </a:cubicBezTo>
                    <a:cubicBezTo>
                      <a:pt x="17" y="43"/>
                      <a:pt x="16" y="42"/>
                      <a:pt x="16" y="44"/>
                    </a:cubicBezTo>
                    <a:cubicBezTo>
                      <a:pt x="16" y="46"/>
                      <a:pt x="17" y="51"/>
                      <a:pt x="16" y="54"/>
                    </a:cubicBezTo>
                    <a:cubicBezTo>
                      <a:pt x="16" y="56"/>
                      <a:pt x="17" y="59"/>
                      <a:pt x="17" y="61"/>
                    </a:cubicBezTo>
                    <a:cubicBezTo>
                      <a:pt x="17" y="63"/>
                      <a:pt x="16" y="61"/>
                      <a:pt x="16" y="63"/>
                    </a:cubicBezTo>
                    <a:cubicBezTo>
                      <a:pt x="16" y="63"/>
                      <a:pt x="16" y="63"/>
                      <a:pt x="16" y="63"/>
                    </a:cubicBezTo>
                    <a:cubicBezTo>
                      <a:pt x="16" y="63"/>
                      <a:pt x="15" y="67"/>
                      <a:pt x="16" y="65"/>
                    </a:cubicBezTo>
                    <a:cubicBezTo>
                      <a:pt x="16" y="68"/>
                      <a:pt x="16" y="72"/>
                      <a:pt x="16" y="75"/>
                    </a:cubicBezTo>
                    <a:cubicBezTo>
                      <a:pt x="16" y="74"/>
                      <a:pt x="15" y="74"/>
                      <a:pt x="15" y="75"/>
                    </a:cubicBezTo>
                    <a:cubicBezTo>
                      <a:pt x="15" y="76"/>
                      <a:pt x="15" y="79"/>
                      <a:pt x="15" y="82"/>
                    </a:cubicBezTo>
                    <a:cubicBezTo>
                      <a:pt x="16" y="82"/>
                      <a:pt x="16" y="81"/>
                      <a:pt x="16" y="81"/>
                    </a:cubicBezTo>
                    <a:cubicBezTo>
                      <a:pt x="16" y="81"/>
                      <a:pt x="17" y="82"/>
                      <a:pt x="16" y="83"/>
                    </a:cubicBezTo>
                    <a:cubicBezTo>
                      <a:pt x="16" y="83"/>
                      <a:pt x="15" y="83"/>
                      <a:pt x="15" y="85"/>
                    </a:cubicBezTo>
                    <a:cubicBezTo>
                      <a:pt x="14" y="85"/>
                      <a:pt x="15" y="81"/>
                      <a:pt x="14" y="82"/>
                    </a:cubicBezTo>
                    <a:cubicBezTo>
                      <a:pt x="13" y="81"/>
                      <a:pt x="14" y="77"/>
                      <a:pt x="14" y="76"/>
                    </a:cubicBezTo>
                    <a:cubicBezTo>
                      <a:pt x="14" y="74"/>
                      <a:pt x="14" y="77"/>
                      <a:pt x="13" y="77"/>
                    </a:cubicBezTo>
                    <a:cubicBezTo>
                      <a:pt x="13" y="79"/>
                      <a:pt x="13" y="80"/>
                      <a:pt x="13" y="83"/>
                    </a:cubicBezTo>
                    <a:cubicBezTo>
                      <a:pt x="14" y="83"/>
                      <a:pt x="14" y="82"/>
                      <a:pt x="14" y="83"/>
                    </a:cubicBezTo>
                    <a:cubicBezTo>
                      <a:pt x="15" y="86"/>
                      <a:pt x="13" y="87"/>
                      <a:pt x="13" y="87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13" y="88"/>
                      <a:pt x="13" y="88"/>
                      <a:pt x="13" y="90"/>
                    </a:cubicBezTo>
                    <a:cubicBezTo>
                      <a:pt x="12" y="91"/>
                      <a:pt x="13" y="87"/>
                      <a:pt x="12" y="87"/>
                    </a:cubicBezTo>
                    <a:cubicBezTo>
                      <a:pt x="11" y="88"/>
                      <a:pt x="11" y="88"/>
                      <a:pt x="11" y="88"/>
                    </a:cubicBezTo>
                    <a:cubicBezTo>
                      <a:pt x="11" y="91"/>
                      <a:pt x="12" y="89"/>
                      <a:pt x="12" y="92"/>
                    </a:cubicBezTo>
                    <a:cubicBezTo>
                      <a:pt x="11" y="91"/>
                      <a:pt x="11" y="91"/>
                      <a:pt x="11" y="91"/>
                    </a:cubicBezTo>
                    <a:cubicBezTo>
                      <a:pt x="11" y="93"/>
                      <a:pt x="11" y="93"/>
                      <a:pt x="11" y="93"/>
                    </a:cubicBezTo>
                    <a:cubicBezTo>
                      <a:pt x="12" y="93"/>
                      <a:pt x="12" y="93"/>
                      <a:pt x="12" y="91"/>
                    </a:cubicBezTo>
                    <a:cubicBezTo>
                      <a:pt x="13" y="92"/>
                      <a:pt x="12" y="93"/>
                      <a:pt x="12" y="95"/>
                    </a:cubicBezTo>
                    <a:cubicBezTo>
                      <a:pt x="13" y="96"/>
                      <a:pt x="12" y="94"/>
                      <a:pt x="13" y="94"/>
                    </a:cubicBezTo>
                    <a:cubicBezTo>
                      <a:pt x="14" y="94"/>
                      <a:pt x="13" y="96"/>
                      <a:pt x="13" y="97"/>
                    </a:cubicBezTo>
                    <a:cubicBezTo>
                      <a:pt x="13" y="99"/>
                      <a:pt x="12" y="98"/>
                      <a:pt x="12" y="99"/>
                    </a:cubicBezTo>
                    <a:cubicBezTo>
                      <a:pt x="12" y="98"/>
                      <a:pt x="12" y="97"/>
                      <a:pt x="12" y="97"/>
                    </a:cubicBezTo>
                    <a:cubicBezTo>
                      <a:pt x="12" y="94"/>
                      <a:pt x="11" y="98"/>
                      <a:pt x="11" y="96"/>
                    </a:cubicBezTo>
                    <a:cubicBezTo>
                      <a:pt x="10" y="98"/>
                      <a:pt x="11" y="98"/>
                      <a:pt x="11" y="99"/>
                    </a:cubicBezTo>
                    <a:cubicBezTo>
                      <a:pt x="11" y="99"/>
                      <a:pt x="11" y="100"/>
                      <a:pt x="12" y="99"/>
                    </a:cubicBezTo>
                    <a:cubicBezTo>
                      <a:pt x="13" y="103"/>
                      <a:pt x="10" y="101"/>
                      <a:pt x="10" y="104"/>
                    </a:cubicBezTo>
                    <a:cubicBezTo>
                      <a:pt x="11" y="104"/>
                      <a:pt x="11" y="109"/>
                      <a:pt x="12" y="107"/>
                    </a:cubicBezTo>
                    <a:cubicBezTo>
                      <a:pt x="12" y="108"/>
                      <a:pt x="12" y="109"/>
                      <a:pt x="12" y="110"/>
                    </a:cubicBezTo>
                    <a:cubicBezTo>
                      <a:pt x="11" y="108"/>
                      <a:pt x="11" y="111"/>
                      <a:pt x="11" y="109"/>
                    </a:cubicBezTo>
                    <a:cubicBezTo>
                      <a:pt x="10" y="110"/>
                      <a:pt x="10" y="110"/>
                      <a:pt x="10" y="110"/>
                    </a:cubicBezTo>
                    <a:cubicBezTo>
                      <a:pt x="10" y="108"/>
                      <a:pt x="10" y="108"/>
                      <a:pt x="10" y="108"/>
                    </a:cubicBezTo>
                    <a:cubicBezTo>
                      <a:pt x="9" y="110"/>
                      <a:pt x="8" y="112"/>
                      <a:pt x="8" y="112"/>
                    </a:cubicBezTo>
                    <a:cubicBezTo>
                      <a:pt x="8" y="114"/>
                      <a:pt x="9" y="112"/>
                      <a:pt x="8" y="114"/>
                    </a:cubicBezTo>
                    <a:cubicBezTo>
                      <a:pt x="8" y="113"/>
                      <a:pt x="8" y="114"/>
                      <a:pt x="7" y="115"/>
                    </a:cubicBezTo>
                    <a:cubicBezTo>
                      <a:pt x="8" y="113"/>
                      <a:pt x="8" y="115"/>
                      <a:pt x="8" y="116"/>
                    </a:cubicBezTo>
                    <a:cubicBezTo>
                      <a:pt x="8" y="118"/>
                      <a:pt x="7" y="119"/>
                      <a:pt x="7" y="119"/>
                    </a:cubicBezTo>
                    <a:cubicBezTo>
                      <a:pt x="7" y="117"/>
                      <a:pt x="7" y="117"/>
                      <a:pt x="7" y="117"/>
                    </a:cubicBezTo>
                    <a:cubicBezTo>
                      <a:pt x="7" y="119"/>
                      <a:pt x="6" y="118"/>
                      <a:pt x="6" y="119"/>
                    </a:cubicBezTo>
                    <a:cubicBezTo>
                      <a:pt x="6" y="120"/>
                      <a:pt x="7" y="121"/>
                      <a:pt x="7" y="121"/>
                    </a:cubicBezTo>
                    <a:cubicBezTo>
                      <a:pt x="7" y="122"/>
                      <a:pt x="6" y="123"/>
                      <a:pt x="6" y="123"/>
                    </a:cubicBezTo>
                    <a:cubicBezTo>
                      <a:pt x="6" y="121"/>
                      <a:pt x="6" y="121"/>
                      <a:pt x="6" y="121"/>
                    </a:cubicBezTo>
                    <a:cubicBezTo>
                      <a:pt x="6" y="124"/>
                      <a:pt x="5" y="122"/>
                      <a:pt x="5" y="124"/>
                    </a:cubicBezTo>
                    <a:cubicBezTo>
                      <a:pt x="5" y="125"/>
                      <a:pt x="5" y="125"/>
                      <a:pt x="5" y="125"/>
                    </a:cubicBezTo>
                    <a:cubicBezTo>
                      <a:pt x="5" y="125"/>
                      <a:pt x="5" y="125"/>
                      <a:pt x="5" y="125"/>
                    </a:cubicBezTo>
                    <a:cubicBezTo>
                      <a:pt x="5" y="125"/>
                      <a:pt x="4" y="127"/>
                      <a:pt x="4" y="127"/>
                    </a:cubicBezTo>
                    <a:cubicBezTo>
                      <a:pt x="4" y="127"/>
                      <a:pt x="4" y="127"/>
                      <a:pt x="4" y="127"/>
                    </a:cubicBezTo>
                    <a:cubicBezTo>
                      <a:pt x="4" y="128"/>
                      <a:pt x="4" y="130"/>
                      <a:pt x="3" y="131"/>
                    </a:cubicBezTo>
                    <a:cubicBezTo>
                      <a:pt x="4" y="130"/>
                      <a:pt x="4" y="130"/>
                      <a:pt x="5" y="128"/>
                    </a:cubicBezTo>
                    <a:cubicBezTo>
                      <a:pt x="5" y="127"/>
                      <a:pt x="5" y="130"/>
                      <a:pt x="5" y="130"/>
                    </a:cubicBezTo>
                    <a:cubicBezTo>
                      <a:pt x="5" y="131"/>
                      <a:pt x="0" y="129"/>
                      <a:pt x="7" y="137"/>
                    </a:cubicBezTo>
                    <a:cubicBezTo>
                      <a:pt x="9" y="138"/>
                      <a:pt x="9" y="138"/>
                      <a:pt x="9" y="138"/>
                    </a:cubicBezTo>
                    <a:cubicBezTo>
                      <a:pt x="9" y="138"/>
                      <a:pt x="9" y="138"/>
                      <a:pt x="9" y="138"/>
                    </a:cubicBezTo>
                    <a:cubicBezTo>
                      <a:pt x="10" y="139"/>
                      <a:pt x="12" y="138"/>
                      <a:pt x="13" y="139"/>
                    </a:cubicBezTo>
                    <a:cubicBezTo>
                      <a:pt x="12" y="139"/>
                      <a:pt x="12" y="140"/>
                      <a:pt x="13" y="140"/>
                    </a:cubicBezTo>
                    <a:cubicBezTo>
                      <a:pt x="12" y="139"/>
                      <a:pt x="16" y="139"/>
                      <a:pt x="15" y="139"/>
                    </a:cubicBezTo>
                    <a:cubicBezTo>
                      <a:pt x="18" y="139"/>
                      <a:pt x="15" y="140"/>
                      <a:pt x="15" y="140"/>
                    </a:cubicBezTo>
                    <a:cubicBezTo>
                      <a:pt x="17" y="140"/>
                      <a:pt x="18" y="141"/>
                      <a:pt x="19" y="141"/>
                    </a:cubicBezTo>
                    <a:cubicBezTo>
                      <a:pt x="17" y="140"/>
                      <a:pt x="19" y="140"/>
                      <a:pt x="20" y="140"/>
                    </a:cubicBezTo>
                    <a:cubicBezTo>
                      <a:pt x="22" y="141"/>
                      <a:pt x="19" y="140"/>
                      <a:pt x="21" y="141"/>
                    </a:cubicBezTo>
                    <a:cubicBezTo>
                      <a:pt x="22" y="141"/>
                      <a:pt x="23" y="141"/>
                      <a:pt x="22" y="140"/>
                    </a:cubicBezTo>
                    <a:cubicBezTo>
                      <a:pt x="23" y="141"/>
                      <a:pt x="25" y="140"/>
                      <a:pt x="26" y="141"/>
                    </a:cubicBezTo>
                    <a:cubicBezTo>
                      <a:pt x="26" y="142"/>
                      <a:pt x="23" y="141"/>
                      <a:pt x="24" y="141"/>
                    </a:cubicBezTo>
                    <a:cubicBezTo>
                      <a:pt x="27" y="142"/>
                      <a:pt x="26" y="140"/>
                      <a:pt x="29" y="141"/>
                    </a:cubicBezTo>
                    <a:cubicBezTo>
                      <a:pt x="27" y="140"/>
                      <a:pt x="29" y="139"/>
                      <a:pt x="30" y="139"/>
                    </a:cubicBezTo>
                    <a:cubicBezTo>
                      <a:pt x="33" y="140"/>
                      <a:pt x="29" y="139"/>
                      <a:pt x="30" y="140"/>
                    </a:cubicBezTo>
                    <a:cubicBezTo>
                      <a:pt x="31" y="140"/>
                      <a:pt x="31" y="140"/>
                      <a:pt x="31" y="140"/>
                    </a:cubicBezTo>
                    <a:cubicBezTo>
                      <a:pt x="33" y="142"/>
                      <a:pt x="27" y="141"/>
                      <a:pt x="29" y="142"/>
                    </a:cubicBezTo>
                    <a:cubicBezTo>
                      <a:pt x="30" y="142"/>
                      <a:pt x="30" y="142"/>
                      <a:pt x="30" y="142"/>
                    </a:cubicBezTo>
                    <a:cubicBezTo>
                      <a:pt x="30" y="143"/>
                      <a:pt x="29" y="143"/>
                      <a:pt x="30" y="143"/>
                    </a:cubicBezTo>
                    <a:cubicBezTo>
                      <a:pt x="30" y="143"/>
                      <a:pt x="33" y="144"/>
                      <a:pt x="33" y="144"/>
                    </a:cubicBezTo>
                    <a:cubicBezTo>
                      <a:pt x="34" y="143"/>
                      <a:pt x="32" y="144"/>
                      <a:pt x="32" y="143"/>
                    </a:cubicBezTo>
                    <a:cubicBezTo>
                      <a:pt x="34" y="143"/>
                      <a:pt x="35" y="143"/>
                      <a:pt x="37" y="144"/>
                    </a:cubicBezTo>
                    <a:cubicBezTo>
                      <a:pt x="36" y="144"/>
                      <a:pt x="37" y="144"/>
                      <a:pt x="37" y="145"/>
                    </a:cubicBezTo>
                    <a:cubicBezTo>
                      <a:pt x="38" y="145"/>
                      <a:pt x="37" y="144"/>
                      <a:pt x="39" y="145"/>
                    </a:cubicBezTo>
                    <a:cubicBezTo>
                      <a:pt x="38" y="145"/>
                      <a:pt x="38" y="145"/>
                      <a:pt x="38" y="145"/>
                    </a:cubicBezTo>
                    <a:cubicBezTo>
                      <a:pt x="44" y="146"/>
                      <a:pt x="52" y="147"/>
                      <a:pt x="57" y="147"/>
                    </a:cubicBezTo>
                    <a:cubicBezTo>
                      <a:pt x="58" y="147"/>
                      <a:pt x="60" y="148"/>
                      <a:pt x="63" y="149"/>
                    </a:cubicBezTo>
                    <a:cubicBezTo>
                      <a:pt x="62" y="148"/>
                      <a:pt x="63" y="148"/>
                      <a:pt x="64" y="148"/>
                    </a:cubicBezTo>
                    <a:cubicBezTo>
                      <a:pt x="65" y="149"/>
                      <a:pt x="65" y="149"/>
                      <a:pt x="65" y="149"/>
                    </a:cubicBezTo>
                    <a:cubicBezTo>
                      <a:pt x="67" y="150"/>
                      <a:pt x="69" y="149"/>
                      <a:pt x="71" y="149"/>
                    </a:cubicBezTo>
                    <a:cubicBezTo>
                      <a:pt x="71" y="150"/>
                      <a:pt x="71" y="150"/>
                      <a:pt x="71" y="150"/>
                    </a:cubicBezTo>
                    <a:cubicBezTo>
                      <a:pt x="73" y="150"/>
                      <a:pt x="73" y="149"/>
                      <a:pt x="73" y="149"/>
                    </a:cubicBezTo>
                    <a:cubicBezTo>
                      <a:pt x="74" y="150"/>
                      <a:pt x="74" y="150"/>
                      <a:pt x="74" y="150"/>
                    </a:cubicBezTo>
                    <a:cubicBezTo>
                      <a:pt x="75" y="149"/>
                      <a:pt x="75" y="149"/>
                      <a:pt x="75" y="149"/>
                    </a:cubicBezTo>
                    <a:cubicBezTo>
                      <a:pt x="76" y="149"/>
                      <a:pt x="78" y="149"/>
                      <a:pt x="78" y="150"/>
                    </a:cubicBezTo>
                    <a:cubicBezTo>
                      <a:pt x="79" y="150"/>
                      <a:pt x="79" y="150"/>
                      <a:pt x="78" y="150"/>
                    </a:cubicBezTo>
                    <a:cubicBezTo>
                      <a:pt x="80" y="150"/>
                      <a:pt x="84" y="151"/>
                      <a:pt x="87" y="151"/>
                    </a:cubicBezTo>
                    <a:cubicBezTo>
                      <a:pt x="86" y="150"/>
                      <a:pt x="86" y="150"/>
                      <a:pt x="86" y="150"/>
                    </a:cubicBezTo>
                    <a:cubicBezTo>
                      <a:pt x="86" y="149"/>
                      <a:pt x="86" y="150"/>
                      <a:pt x="88" y="149"/>
                    </a:cubicBezTo>
                    <a:cubicBezTo>
                      <a:pt x="88" y="150"/>
                      <a:pt x="89" y="150"/>
                      <a:pt x="88" y="150"/>
                    </a:cubicBezTo>
                    <a:cubicBezTo>
                      <a:pt x="91" y="152"/>
                      <a:pt x="96" y="151"/>
                      <a:pt x="101" y="152"/>
                    </a:cubicBezTo>
                    <a:cubicBezTo>
                      <a:pt x="102" y="152"/>
                      <a:pt x="102" y="151"/>
                      <a:pt x="102" y="151"/>
                    </a:cubicBezTo>
                    <a:cubicBezTo>
                      <a:pt x="105" y="152"/>
                      <a:pt x="109" y="151"/>
                      <a:pt x="112" y="152"/>
                    </a:cubicBezTo>
                    <a:cubicBezTo>
                      <a:pt x="111" y="151"/>
                      <a:pt x="112" y="150"/>
                      <a:pt x="114" y="150"/>
                    </a:cubicBezTo>
                    <a:cubicBezTo>
                      <a:pt x="116" y="150"/>
                      <a:pt x="115" y="151"/>
                      <a:pt x="117" y="152"/>
                    </a:cubicBezTo>
                    <a:cubicBezTo>
                      <a:pt x="118" y="151"/>
                      <a:pt x="119" y="151"/>
                      <a:pt x="120" y="151"/>
                    </a:cubicBezTo>
                    <a:cubicBezTo>
                      <a:pt x="120" y="151"/>
                      <a:pt x="120" y="151"/>
                      <a:pt x="120" y="151"/>
                    </a:cubicBezTo>
                    <a:cubicBezTo>
                      <a:pt x="121" y="151"/>
                      <a:pt x="123" y="151"/>
                      <a:pt x="124" y="151"/>
                    </a:cubicBezTo>
                    <a:cubicBezTo>
                      <a:pt x="124" y="151"/>
                      <a:pt x="124" y="151"/>
                      <a:pt x="124" y="151"/>
                    </a:cubicBezTo>
                    <a:cubicBezTo>
                      <a:pt x="125" y="151"/>
                      <a:pt x="126" y="152"/>
                      <a:pt x="127" y="151"/>
                    </a:cubicBezTo>
                    <a:cubicBezTo>
                      <a:pt x="128" y="151"/>
                      <a:pt x="130" y="151"/>
                      <a:pt x="131" y="150"/>
                    </a:cubicBezTo>
                    <a:cubicBezTo>
                      <a:pt x="131" y="150"/>
                      <a:pt x="131" y="150"/>
                      <a:pt x="131" y="151"/>
                    </a:cubicBezTo>
                    <a:cubicBezTo>
                      <a:pt x="131" y="150"/>
                      <a:pt x="131" y="150"/>
                      <a:pt x="131" y="150"/>
                    </a:cubicBezTo>
                    <a:cubicBezTo>
                      <a:pt x="133" y="150"/>
                      <a:pt x="133" y="150"/>
                      <a:pt x="133" y="150"/>
                    </a:cubicBezTo>
                    <a:cubicBezTo>
                      <a:pt x="133" y="150"/>
                      <a:pt x="133" y="151"/>
                      <a:pt x="132" y="151"/>
                    </a:cubicBezTo>
                    <a:cubicBezTo>
                      <a:pt x="135" y="151"/>
                      <a:pt x="133" y="150"/>
                      <a:pt x="134" y="150"/>
                    </a:cubicBezTo>
                    <a:cubicBezTo>
                      <a:pt x="136" y="149"/>
                      <a:pt x="136" y="150"/>
                      <a:pt x="137" y="150"/>
                    </a:cubicBezTo>
                    <a:cubicBezTo>
                      <a:pt x="136" y="150"/>
                      <a:pt x="135" y="150"/>
                      <a:pt x="135" y="150"/>
                    </a:cubicBezTo>
                    <a:cubicBezTo>
                      <a:pt x="134" y="151"/>
                      <a:pt x="136" y="150"/>
                      <a:pt x="136" y="151"/>
                    </a:cubicBezTo>
                    <a:cubicBezTo>
                      <a:pt x="136" y="151"/>
                      <a:pt x="136" y="150"/>
                      <a:pt x="138" y="150"/>
                    </a:cubicBezTo>
                    <a:cubicBezTo>
                      <a:pt x="139" y="150"/>
                      <a:pt x="141" y="150"/>
                      <a:pt x="141" y="150"/>
                    </a:cubicBezTo>
                    <a:cubicBezTo>
                      <a:pt x="142" y="150"/>
                      <a:pt x="143" y="150"/>
                      <a:pt x="143" y="150"/>
                    </a:cubicBezTo>
                    <a:cubicBezTo>
                      <a:pt x="143" y="149"/>
                      <a:pt x="141" y="149"/>
                      <a:pt x="141" y="149"/>
                    </a:cubicBezTo>
                    <a:cubicBezTo>
                      <a:pt x="142" y="149"/>
                      <a:pt x="143" y="149"/>
                      <a:pt x="143" y="149"/>
                    </a:cubicBezTo>
                    <a:cubicBezTo>
                      <a:pt x="143" y="149"/>
                      <a:pt x="143" y="149"/>
                      <a:pt x="143" y="149"/>
                    </a:cubicBezTo>
                    <a:cubicBezTo>
                      <a:pt x="143" y="149"/>
                      <a:pt x="146" y="149"/>
                      <a:pt x="144" y="148"/>
                    </a:cubicBezTo>
                    <a:cubicBezTo>
                      <a:pt x="146" y="149"/>
                      <a:pt x="146" y="149"/>
                      <a:pt x="146" y="149"/>
                    </a:cubicBezTo>
                    <a:cubicBezTo>
                      <a:pt x="147" y="149"/>
                      <a:pt x="148" y="149"/>
                      <a:pt x="149" y="148"/>
                    </a:cubicBezTo>
                    <a:cubicBezTo>
                      <a:pt x="150" y="149"/>
                      <a:pt x="149" y="150"/>
                      <a:pt x="151" y="150"/>
                    </a:cubicBezTo>
                    <a:cubicBezTo>
                      <a:pt x="153" y="149"/>
                      <a:pt x="153" y="149"/>
                      <a:pt x="153" y="149"/>
                    </a:cubicBezTo>
                    <a:cubicBezTo>
                      <a:pt x="154" y="148"/>
                      <a:pt x="154" y="149"/>
                      <a:pt x="154" y="149"/>
                    </a:cubicBezTo>
                    <a:cubicBezTo>
                      <a:pt x="158" y="149"/>
                      <a:pt x="158" y="147"/>
                      <a:pt x="161" y="147"/>
                    </a:cubicBezTo>
                    <a:cubicBezTo>
                      <a:pt x="160" y="148"/>
                      <a:pt x="161" y="148"/>
                      <a:pt x="162" y="148"/>
                    </a:cubicBezTo>
                    <a:cubicBezTo>
                      <a:pt x="162" y="147"/>
                      <a:pt x="162" y="147"/>
                      <a:pt x="163" y="147"/>
                    </a:cubicBezTo>
                    <a:cubicBezTo>
                      <a:pt x="162" y="147"/>
                      <a:pt x="162" y="148"/>
                      <a:pt x="161" y="147"/>
                    </a:cubicBezTo>
                    <a:cubicBezTo>
                      <a:pt x="161" y="147"/>
                      <a:pt x="162" y="147"/>
                      <a:pt x="163" y="147"/>
                    </a:cubicBezTo>
                    <a:cubicBezTo>
                      <a:pt x="166" y="148"/>
                      <a:pt x="171" y="146"/>
                      <a:pt x="176" y="146"/>
                    </a:cubicBezTo>
                    <a:cubicBezTo>
                      <a:pt x="175" y="145"/>
                      <a:pt x="178" y="145"/>
                      <a:pt x="178" y="144"/>
                    </a:cubicBezTo>
                    <a:cubicBezTo>
                      <a:pt x="178" y="145"/>
                      <a:pt x="181" y="144"/>
                      <a:pt x="182" y="144"/>
                    </a:cubicBezTo>
                    <a:cubicBezTo>
                      <a:pt x="181" y="143"/>
                      <a:pt x="181" y="143"/>
                      <a:pt x="181" y="143"/>
                    </a:cubicBezTo>
                    <a:cubicBezTo>
                      <a:pt x="184" y="143"/>
                      <a:pt x="185" y="141"/>
                      <a:pt x="187" y="142"/>
                    </a:cubicBezTo>
                    <a:cubicBezTo>
                      <a:pt x="188" y="142"/>
                      <a:pt x="186" y="142"/>
                      <a:pt x="186" y="143"/>
                    </a:cubicBezTo>
                    <a:cubicBezTo>
                      <a:pt x="188" y="143"/>
                      <a:pt x="191" y="141"/>
                      <a:pt x="193" y="141"/>
                    </a:cubicBezTo>
                    <a:cubicBezTo>
                      <a:pt x="193" y="141"/>
                      <a:pt x="192" y="141"/>
                      <a:pt x="194" y="140"/>
                    </a:cubicBezTo>
                    <a:cubicBezTo>
                      <a:pt x="195" y="140"/>
                      <a:pt x="198" y="140"/>
                      <a:pt x="198" y="140"/>
                    </a:cubicBezTo>
                    <a:cubicBezTo>
                      <a:pt x="199" y="139"/>
                      <a:pt x="199" y="139"/>
                      <a:pt x="200" y="139"/>
                    </a:cubicBezTo>
                    <a:cubicBezTo>
                      <a:pt x="200" y="139"/>
                      <a:pt x="200" y="139"/>
                      <a:pt x="199" y="140"/>
                    </a:cubicBezTo>
                    <a:cubicBezTo>
                      <a:pt x="201" y="139"/>
                      <a:pt x="203" y="138"/>
                      <a:pt x="205" y="138"/>
                    </a:cubicBezTo>
                    <a:cubicBezTo>
                      <a:pt x="206" y="138"/>
                      <a:pt x="209" y="136"/>
                      <a:pt x="211" y="136"/>
                    </a:cubicBezTo>
                    <a:cubicBezTo>
                      <a:pt x="212" y="135"/>
                      <a:pt x="215" y="135"/>
                      <a:pt x="215" y="134"/>
                    </a:cubicBezTo>
                    <a:cubicBezTo>
                      <a:pt x="215" y="134"/>
                      <a:pt x="215" y="134"/>
                      <a:pt x="215" y="134"/>
                    </a:cubicBezTo>
                    <a:cubicBezTo>
                      <a:pt x="216" y="134"/>
                      <a:pt x="217" y="133"/>
                      <a:pt x="218" y="133"/>
                    </a:cubicBezTo>
                    <a:cubicBezTo>
                      <a:pt x="217" y="133"/>
                      <a:pt x="217" y="133"/>
                      <a:pt x="217" y="133"/>
                    </a:cubicBezTo>
                    <a:cubicBezTo>
                      <a:pt x="217" y="135"/>
                      <a:pt x="222" y="132"/>
                      <a:pt x="222" y="131"/>
                    </a:cubicBezTo>
                    <a:cubicBezTo>
                      <a:pt x="221" y="132"/>
                      <a:pt x="223" y="130"/>
                      <a:pt x="222" y="130"/>
                    </a:cubicBezTo>
                    <a:cubicBezTo>
                      <a:pt x="223" y="128"/>
                      <a:pt x="223" y="128"/>
                      <a:pt x="223" y="128"/>
                    </a:cubicBezTo>
                    <a:cubicBezTo>
                      <a:pt x="224" y="126"/>
                      <a:pt x="223" y="128"/>
                      <a:pt x="224" y="126"/>
                    </a:cubicBezTo>
                    <a:cubicBezTo>
                      <a:pt x="224" y="124"/>
                      <a:pt x="225" y="125"/>
                      <a:pt x="224" y="126"/>
                    </a:cubicBezTo>
                    <a:cubicBezTo>
                      <a:pt x="225" y="125"/>
                      <a:pt x="225" y="123"/>
                      <a:pt x="226" y="122"/>
                    </a:cubicBezTo>
                    <a:cubicBezTo>
                      <a:pt x="225" y="123"/>
                      <a:pt x="225" y="123"/>
                      <a:pt x="225" y="122"/>
                    </a:cubicBezTo>
                    <a:cubicBezTo>
                      <a:pt x="225" y="122"/>
                      <a:pt x="226" y="122"/>
                      <a:pt x="226" y="122"/>
                    </a:cubicBezTo>
                    <a:cubicBezTo>
                      <a:pt x="226" y="121"/>
                      <a:pt x="226" y="121"/>
                      <a:pt x="226" y="121"/>
                    </a:cubicBezTo>
                    <a:cubicBezTo>
                      <a:pt x="226" y="121"/>
                      <a:pt x="226" y="121"/>
                      <a:pt x="226" y="121"/>
                    </a:cubicBezTo>
                    <a:cubicBezTo>
                      <a:pt x="226" y="121"/>
                      <a:pt x="226" y="122"/>
                      <a:pt x="226" y="122"/>
                    </a:cubicBezTo>
                    <a:cubicBezTo>
                      <a:pt x="226" y="122"/>
                      <a:pt x="226" y="121"/>
                      <a:pt x="226" y="121"/>
                    </a:cubicBezTo>
                    <a:cubicBezTo>
                      <a:pt x="226" y="121"/>
                      <a:pt x="226" y="120"/>
                      <a:pt x="226" y="120"/>
                    </a:cubicBezTo>
                    <a:cubicBezTo>
                      <a:pt x="226" y="120"/>
                      <a:pt x="226" y="119"/>
                      <a:pt x="227" y="119"/>
                    </a:cubicBezTo>
                    <a:cubicBezTo>
                      <a:pt x="227" y="120"/>
                      <a:pt x="227" y="120"/>
                      <a:pt x="227" y="120"/>
                    </a:cubicBezTo>
                    <a:cubicBezTo>
                      <a:pt x="227" y="119"/>
                      <a:pt x="227" y="116"/>
                      <a:pt x="227" y="116"/>
                    </a:cubicBezTo>
                    <a:cubicBezTo>
                      <a:pt x="228" y="113"/>
                      <a:pt x="228" y="107"/>
                      <a:pt x="228" y="105"/>
                    </a:cubicBezTo>
                    <a:cubicBezTo>
                      <a:pt x="228" y="105"/>
                      <a:pt x="228" y="105"/>
                      <a:pt x="228" y="105"/>
                    </a:cubicBezTo>
                    <a:cubicBezTo>
                      <a:pt x="228" y="103"/>
                      <a:pt x="228" y="102"/>
                      <a:pt x="228" y="102"/>
                    </a:cubicBezTo>
                    <a:cubicBezTo>
                      <a:pt x="228" y="101"/>
                      <a:pt x="229" y="101"/>
                      <a:pt x="229" y="99"/>
                    </a:cubicBezTo>
                    <a:cubicBezTo>
                      <a:pt x="229" y="99"/>
                      <a:pt x="228" y="99"/>
                      <a:pt x="228" y="99"/>
                    </a:cubicBezTo>
                    <a:cubicBezTo>
                      <a:pt x="229" y="96"/>
                      <a:pt x="228" y="92"/>
                      <a:pt x="229" y="88"/>
                    </a:cubicBezTo>
                    <a:cubicBezTo>
                      <a:pt x="228" y="89"/>
                      <a:pt x="229" y="89"/>
                      <a:pt x="229" y="90"/>
                    </a:cubicBezTo>
                    <a:cubicBezTo>
                      <a:pt x="229" y="87"/>
                      <a:pt x="229" y="84"/>
                      <a:pt x="228" y="82"/>
                    </a:cubicBezTo>
                    <a:cubicBezTo>
                      <a:pt x="228" y="82"/>
                      <a:pt x="228" y="82"/>
                      <a:pt x="229" y="83"/>
                    </a:cubicBezTo>
                    <a:close/>
                    <a:moveTo>
                      <a:pt x="180" y="37"/>
                    </a:moveTo>
                    <a:cubicBezTo>
                      <a:pt x="180" y="37"/>
                      <a:pt x="180" y="37"/>
                      <a:pt x="180" y="37"/>
                    </a:cubicBezTo>
                    <a:cubicBezTo>
                      <a:pt x="180" y="37"/>
                      <a:pt x="180" y="37"/>
                      <a:pt x="180" y="37"/>
                    </a:cubicBezTo>
                    <a:cubicBezTo>
                      <a:pt x="180" y="37"/>
                      <a:pt x="180" y="37"/>
                      <a:pt x="180" y="37"/>
                    </a:cubicBezTo>
                    <a:close/>
                    <a:moveTo>
                      <a:pt x="184" y="42"/>
                    </a:move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2"/>
                      <a:pt x="184" y="42"/>
                      <a:pt x="184" y="42"/>
                    </a:cubicBezTo>
                    <a:close/>
                    <a:moveTo>
                      <a:pt x="187" y="42"/>
                    </a:move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lose/>
                    <a:moveTo>
                      <a:pt x="226" y="118"/>
                    </a:moveTo>
                    <a:cubicBezTo>
                      <a:pt x="226" y="118"/>
                      <a:pt x="226" y="118"/>
                      <a:pt x="226" y="119"/>
                    </a:cubicBezTo>
                    <a:cubicBezTo>
                      <a:pt x="226" y="118"/>
                      <a:pt x="226" y="118"/>
                      <a:pt x="226" y="118"/>
                    </a:cubicBez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accent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000" kern="0">
                  <a:solidFill>
                    <a:schemeClr val="bg1"/>
                  </a:solidFill>
                  <a:latin typeface="Segoe Print" pitchFamily="2" charset="0"/>
                  <a:cs typeface="Arial" charset="0"/>
                </a:endParaRPr>
              </a:p>
            </p:txBody>
          </p:sp>
        </p:grpSp>
        <p:grpSp>
          <p:nvGrpSpPr>
            <p:cNvPr id="7" name="Grupa 57"/>
            <p:cNvGrpSpPr/>
            <p:nvPr/>
          </p:nvGrpSpPr>
          <p:grpSpPr>
            <a:xfrm rot="599610">
              <a:off x="9445068" y="3074018"/>
              <a:ext cx="691807" cy="483443"/>
              <a:chOff x="5246340" y="1637308"/>
              <a:chExt cx="1384382" cy="936104"/>
            </a:xfrm>
          </p:grpSpPr>
          <p:sp>
            <p:nvSpPr>
              <p:cNvPr id="74" name="Freeform 6"/>
              <p:cNvSpPr>
                <a:spLocks/>
              </p:cNvSpPr>
              <p:nvPr/>
            </p:nvSpPr>
            <p:spPr bwMode="auto">
              <a:xfrm>
                <a:off x="5287977" y="1637308"/>
                <a:ext cx="1342745" cy="936104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0" y="134"/>
                  </a:cxn>
                  <a:cxn ang="0">
                    <a:pos x="212" y="131"/>
                  </a:cxn>
                  <a:cxn ang="0">
                    <a:pos x="217" y="37"/>
                  </a:cxn>
                  <a:cxn ang="0">
                    <a:pos x="169" y="0"/>
                  </a:cxn>
                  <a:cxn ang="0">
                    <a:pos x="5" y="5"/>
                  </a:cxn>
                </a:cxnLst>
                <a:rect l="0" t="0" r="r" b="b"/>
                <a:pathLst>
                  <a:path w="225" h="157">
                    <a:moveTo>
                      <a:pt x="5" y="5"/>
                    </a:moveTo>
                    <a:cubicBezTo>
                      <a:pt x="5" y="5"/>
                      <a:pt x="22" y="65"/>
                      <a:pt x="0" y="134"/>
                    </a:cubicBezTo>
                    <a:cubicBezTo>
                      <a:pt x="90" y="157"/>
                      <a:pt x="155" y="151"/>
                      <a:pt x="212" y="131"/>
                    </a:cubicBezTo>
                    <a:cubicBezTo>
                      <a:pt x="225" y="115"/>
                      <a:pt x="217" y="37"/>
                      <a:pt x="217" y="37"/>
                    </a:cubicBezTo>
                    <a:cubicBezTo>
                      <a:pt x="169" y="0"/>
                      <a:pt x="169" y="0"/>
                      <a:pt x="169" y="0"/>
                    </a:cubicBezTo>
                    <a:cubicBezTo>
                      <a:pt x="169" y="0"/>
                      <a:pt x="117" y="14"/>
                      <a:pt x="5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EB80A">
                      <a:tint val="50000"/>
                      <a:satMod val="300000"/>
                    </a:srgbClr>
                  </a:gs>
                  <a:gs pos="35000">
                    <a:srgbClr val="FEB80A">
                      <a:tint val="37000"/>
                      <a:satMod val="300000"/>
                    </a:srgbClr>
                  </a:gs>
                  <a:gs pos="100000">
                    <a:srgbClr val="FEB80A">
                      <a:tint val="15000"/>
                      <a:satMod val="350000"/>
                    </a:srgbClr>
                  </a:gs>
                </a:gsLst>
                <a:lin ang="5400000" scaled="1"/>
                <a:tileRect/>
              </a:gradFill>
              <a:ln w="9525" cap="flat" cmpd="sng" algn="ctr">
                <a:solidFill>
                  <a:schemeClr val="accent5"/>
                </a:solidFill>
                <a:prstDash val="solid"/>
                <a:headEnd/>
                <a:tailEnd/>
              </a:ln>
              <a:effectLst/>
            </p:spPr>
            <p:txBody>
              <a:bodyPr vert="horz" wrap="square" lIns="72000" tIns="36000" rIns="72000" bIns="36000" numCol="1" anchor="ctr" anchorCtr="1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l-PL" sz="2000" kern="0">
                    <a:solidFill>
                      <a:schemeClr val="bg1"/>
                    </a:solidFill>
                    <a:latin typeface="Segoe Print" pitchFamily="2" charset="0"/>
                    <a:cs typeface="Arial" pitchFamily="34" charset="0"/>
                  </a:rPr>
                  <a:t>A</a:t>
                </a:r>
                <a:endParaRPr lang="pl-PL" sz="2000" kern="0" baseline="-16000">
                  <a:solidFill>
                    <a:schemeClr val="bg1"/>
                  </a:solidFill>
                  <a:latin typeface="Segoe Print" pitchFamily="2" charset="0"/>
                  <a:cs typeface="Arial" pitchFamily="34" charset="0"/>
                </a:endParaRPr>
              </a:p>
            </p:txBody>
          </p:sp>
          <p:sp>
            <p:nvSpPr>
              <p:cNvPr id="75" name="Freeform 38"/>
              <p:cNvSpPr>
                <a:spLocks noEditPoints="1"/>
              </p:cNvSpPr>
              <p:nvPr/>
            </p:nvSpPr>
            <p:spPr bwMode="auto">
              <a:xfrm>
                <a:off x="5246340" y="1637308"/>
                <a:ext cx="1366338" cy="906265"/>
              </a:xfrm>
              <a:custGeom>
                <a:avLst/>
                <a:gdLst/>
                <a:ahLst/>
                <a:cxnLst>
                  <a:cxn ang="0">
                    <a:pos x="226" y="61"/>
                  </a:cxn>
                  <a:cxn ang="0">
                    <a:pos x="217" y="30"/>
                  </a:cxn>
                  <a:cxn ang="0">
                    <a:pos x="190" y="11"/>
                  </a:cxn>
                  <a:cxn ang="0">
                    <a:pos x="145" y="4"/>
                  </a:cxn>
                  <a:cxn ang="0">
                    <a:pos x="92" y="9"/>
                  </a:cxn>
                  <a:cxn ang="0">
                    <a:pos x="135" y="11"/>
                  </a:cxn>
                  <a:cxn ang="0">
                    <a:pos x="208" y="35"/>
                  </a:cxn>
                  <a:cxn ang="0">
                    <a:pos x="187" y="37"/>
                  </a:cxn>
                  <a:cxn ang="0">
                    <a:pos x="185" y="31"/>
                  </a:cxn>
                  <a:cxn ang="0">
                    <a:pos x="183" y="20"/>
                  </a:cxn>
                  <a:cxn ang="0">
                    <a:pos x="178" y="12"/>
                  </a:cxn>
                  <a:cxn ang="0">
                    <a:pos x="176" y="9"/>
                  </a:cxn>
                  <a:cxn ang="0">
                    <a:pos x="175" y="10"/>
                  </a:cxn>
                  <a:cxn ang="0">
                    <a:pos x="176" y="14"/>
                  </a:cxn>
                  <a:cxn ang="0">
                    <a:pos x="177" y="16"/>
                  </a:cxn>
                  <a:cxn ang="0">
                    <a:pos x="175" y="18"/>
                  </a:cxn>
                  <a:cxn ang="0">
                    <a:pos x="176" y="18"/>
                  </a:cxn>
                  <a:cxn ang="0">
                    <a:pos x="176" y="21"/>
                  </a:cxn>
                  <a:cxn ang="0">
                    <a:pos x="176" y="22"/>
                  </a:cxn>
                  <a:cxn ang="0">
                    <a:pos x="178" y="23"/>
                  </a:cxn>
                  <a:cxn ang="0">
                    <a:pos x="177" y="24"/>
                  </a:cxn>
                  <a:cxn ang="0">
                    <a:pos x="178" y="29"/>
                  </a:cxn>
                  <a:cxn ang="0">
                    <a:pos x="178" y="32"/>
                  </a:cxn>
                  <a:cxn ang="0">
                    <a:pos x="178" y="35"/>
                  </a:cxn>
                  <a:cxn ang="0">
                    <a:pos x="178" y="36"/>
                  </a:cxn>
                  <a:cxn ang="0">
                    <a:pos x="179" y="37"/>
                  </a:cxn>
                  <a:cxn ang="0">
                    <a:pos x="180" y="43"/>
                  </a:cxn>
                  <a:cxn ang="0">
                    <a:pos x="184" y="43"/>
                  </a:cxn>
                  <a:cxn ang="0">
                    <a:pos x="186" y="42"/>
                  </a:cxn>
                  <a:cxn ang="0">
                    <a:pos x="188" y="42"/>
                  </a:cxn>
                  <a:cxn ang="0">
                    <a:pos x="192" y="40"/>
                  </a:cxn>
                  <a:cxn ang="0">
                    <a:pos x="195" y="40"/>
                  </a:cxn>
                  <a:cxn ang="0">
                    <a:pos x="199" y="40"/>
                  </a:cxn>
                  <a:cxn ang="0">
                    <a:pos x="206" y="40"/>
                  </a:cxn>
                  <a:cxn ang="0">
                    <a:pos x="212" y="39"/>
                  </a:cxn>
                  <a:cxn ang="0">
                    <a:pos x="221" y="61"/>
                  </a:cxn>
                  <a:cxn ang="0">
                    <a:pos x="214" y="128"/>
                  </a:cxn>
                  <a:cxn ang="0">
                    <a:pos x="117" y="144"/>
                  </a:cxn>
                  <a:cxn ang="0">
                    <a:pos x="59" y="142"/>
                  </a:cxn>
                  <a:cxn ang="0">
                    <a:pos x="17" y="102"/>
                  </a:cxn>
                  <a:cxn ang="0">
                    <a:pos x="17" y="39"/>
                  </a:cxn>
                  <a:cxn ang="0">
                    <a:pos x="16" y="23"/>
                  </a:cxn>
                  <a:cxn ang="0">
                    <a:pos x="16" y="40"/>
                  </a:cxn>
                  <a:cxn ang="0">
                    <a:pos x="15" y="82"/>
                  </a:cxn>
                  <a:cxn ang="0">
                    <a:pos x="13" y="90"/>
                  </a:cxn>
                  <a:cxn ang="0">
                    <a:pos x="12" y="97"/>
                  </a:cxn>
                  <a:cxn ang="0">
                    <a:pos x="8" y="114"/>
                  </a:cxn>
                  <a:cxn ang="0">
                    <a:pos x="5" y="125"/>
                  </a:cxn>
                  <a:cxn ang="0">
                    <a:pos x="15" y="139"/>
                  </a:cxn>
                  <a:cxn ang="0">
                    <a:pos x="31" y="140"/>
                  </a:cxn>
                  <a:cxn ang="0">
                    <a:pos x="63" y="149"/>
                  </a:cxn>
                  <a:cxn ang="0">
                    <a:pos x="86" y="150"/>
                  </a:cxn>
                  <a:cxn ang="0">
                    <a:pos x="124" y="151"/>
                  </a:cxn>
                  <a:cxn ang="0">
                    <a:pos x="138" y="150"/>
                  </a:cxn>
                  <a:cxn ang="0">
                    <a:pos x="154" y="149"/>
                  </a:cxn>
                  <a:cxn ang="0">
                    <a:pos x="186" y="143"/>
                  </a:cxn>
                  <a:cxn ang="0">
                    <a:pos x="217" y="133"/>
                  </a:cxn>
                  <a:cxn ang="0">
                    <a:pos x="226" y="122"/>
                  </a:cxn>
                  <a:cxn ang="0">
                    <a:pos x="229" y="88"/>
                  </a:cxn>
                  <a:cxn ang="0">
                    <a:pos x="184" y="42"/>
                  </a:cxn>
                  <a:cxn ang="0">
                    <a:pos x="226" y="118"/>
                  </a:cxn>
                </a:cxnLst>
                <a:rect l="0" t="0" r="r" b="b"/>
                <a:pathLst>
                  <a:path w="229" h="152">
                    <a:moveTo>
                      <a:pt x="229" y="83"/>
                    </a:moveTo>
                    <a:cubicBezTo>
                      <a:pt x="229" y="81"/>
                      <a:pt x="228" y="79"/>
                      <a:pt x="228" y="78"/>
                    </a:cubicBezTo>
                    <a:cubicBezTo>
                      <a:pt x="228" y="78"/>
                      <a:pt x="228" y="78"/>
                      <a:pt x="228" y="78"/>
                    </a:cubicBezTo>
                    <a:cubicBezTo>
                      <a:pt x="228" y="80"/>
                      <a:pt x="227" y="77"/>
                      <a:pt x="227" y="76"/>
                    </a:cubicBezTo>
                    <a:cubicBezTo>
                      <a:pt x="227" y="76"/>
                      <a:pt x="227" y="76"/>
                      <a:pt x="227" y="76"/>
                    </a:cubicBezTo>
                    <a:cubicBezTo>
                      <a:pt x="227" y="74"/>
                      <a:pt x="227" y="74"/>
                      <a:pt x="227" y="72"/>
                    </a:cubicBezTo>
                    <a:cubicBezTo>
                      <a:pt x="227" y="71"/>
                      <a:pt x="227" y="73"/>
                      <a:pt x="227" y="73"/>
                    </a:cubicBezTo>
                    <a:cubicBezTo>
                      <a:pt x="228" y="72"/>
                      <a:pt x="228" y="68"/>
                      <a:pt x="228" y="68"/>
                    </a:cubicBezTo>
                    <a:cubicBezTo>
                      <a:pt x="228" y="67"/>
                      <a:pt x="228" y="67"/>
                      <a:pt x="227" y="67"/>
                    </a:cubicBezTo>
                    <a:cubicBezTo>
                      <a:pt x="227" y="65"/>
                      <a:pt x="228" y="66"/>
                      <a:pt x="228" y="65"/>
                    </a:cubicBezTo>
                    <a:cubicBezTo>
                      <a:pt x="226" y="61"/>
                      <a:pt x="226" y="61"/>
                      <a:pt x="226" y="61"/>
                    </a:cubicBezTo>
                    <a:cubicBezTo>
                      <a:pt x="226" y="61"/>
                      <a:pt x="227" y="60"/>
                      <a:pt x="227" y="61"/>
                    </a:cubicBezTo>
                    <a:cubicBezTo>
                      <a:pt x="227" y="58"/>
                      <a:pt x="225" y="56"/>
                      <a:pt x="225" y="54"/>
                    </a:cubicBezTo>
                    <a:cubicBezTo>
                      <a:pt x="225" y="53"/>
                      <a:pt x="224" y="50"/>
                      <a:pt x="224" y="49"/>
                    </a:cubicBezTo>
                    <a:cubicBezTo>
                      <a:pt x="225" y="49"/>
                      <a:pt x="224" y="50"/>
                      <a:pt x="225" y="50"/>
                    </a:cubicBezTo>
                    <a:cubicBezTo>
                      <a:pt x="225" y="49"/>
                      <a:pt x="225" y="49"/>
                      <a:pt x="225" y="49"/>
                    </a:cubicBezTo>
                    <a:cubicBezTo>
                      <a:pt x="225" y="51"/>
                      <a:pt x="226" y="48"/>
                      <a:pt x="226" y="49"/>
                    </a:cubicBezTo>
                    <a:cubicBezTo>
                      <a:pt x="226" y="48"/>
                      <a:pt x="226" y="44"/>
                      <a:pt x="226" y="41"/>
                    </a:cubicBezTo>
                    <a:cubicBezTo>
                      <a:pt x="225" y="43"/>
                      <a:pt x="225" y="38"/>
                      <a:pt x="224" y="38"/>
                    </a:cubicBezTo>
                    <a:cubicBezTo>
                      <a:pt x="223" y="36"/>
                      <a:pt x="224" y="36"/>
                      <a:pt x="223" y="35"/>
                    </a:cubicBezTo>
                    <a:cubicBezTo>
                      <a:pt x="221" y="34"/>
                      <a:pt x="219" y="32"/>
                      <a:pt x="216" y="30"/>
                    </a:cubicBezTo>
                    <a:cubicBezTo>
                      <a:pt x="217" y="30"/>
                      <a:pt x="217" y="30"/>
                      <a:pt x="217" y="30"/>
                    </a:cubicBezTo>
                    <a:cubicBezTo>
                      <a:pt x="214" y="29"/>
                      <a:pt x="211" y="26"/>
                      <a:pt x="209" y="25"/>
                    </a:cubicBezTo>
                    <a:cubicBezTo>
                      <a:pt x="209" y="25"/>
                      <a:pt x="209" y="25"/>
                      <a:pt x="209" y="25"/>
                    </a:cubicBezTo>
                    <a:cubicBezTo>
                      <a:pt x="207" y="23"/>
                      <a:pt x="208" y="26"/>
                      <a:pt x="206" y="24"/>
                    </a:cubicBezTo>
                    <a:cubicBezTo>
                      <a:pt x="207" y="24"/>
                      <a:pt x="207" y="24"/>
                      <a:pt x="207" y="24"/>
                    </a:cubicBezTo>
                    <a:cubicBezTo>
                      <a:pt x="205" y="23"/>
                      <a:pt x="204" y="21"/>
                      <a:pt x="202" y="20"/>
                    </a:cubicBezTo>
                    <a:cubicBezTo>
                      <a:pt x="202" y="20"/>
                      <a:pt x="203" y="20"/>
                      <a:pt x="203" y="20"/>
                    </a:cubicBezTo>
                    <a:cubicBezTo>
                      <a:pt x="201" y="19"/>
                      <a:pt x="199" y="18"/>
                      <a:pt x="198" y="17"/>
                    </a:cubicBezTo>
                    <a:cubicBezTo>
                      <a:pt x="198" y="17"/>
                      <a:pt x="198" y="17"/>
                      <a:pt x="199" y="17"/>
                    </a:cubicBezTo>
                    <a:cubicBezTo>
                      <a:pt x="197" y="16"/>
                      <a:pt x="196" y="16"/>
                      <a:pt x="195" y="15"/>
                    </a:cubicBezTo>
                    <a:cubicBezTo>
                      <a:pt x="195" y="15"/>
                      <a:pt x="194" y="14"/>
                      <a:pt x="194" y="14"/>
                    </a:cubicBezTo>
                    <a:cubicBezTo>
                      <a:pt x="193" y="14"/>
                      <a:pt x="191" y="12"/>
                      <a:pt x="190" y="11"/>
                    </a:cubicBezTo>
                    <a:cubicBezTo>
                      <a:pt x="190" y="11"/>
                      <a:pt x="190" y="11"/>
                      <a:pt x="189" y="1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71" y="0"/>
                      <a:pt x="167" y="2"/>
                      <a:pt x="161" y="3"/>
                    </a:cubicBezTo>
                    <a:cubicBezTo>
                      <a:pt x="160" y="2"/>
                      <a:pt x="164" y="2"/>
                      <a:pt x="163" y="2"/>
                    </a:cubicBezTo>
                    <a:cubicBezTo>
                      <a:pt x="163" y="2"/>
                      <a:pt x="161" y="2"/>
                      <a:pt x="158" y="3"/>
                    </a:cubicBezTo>
                    <a:cubicBezTo>
                      <a:pt x="158" y="3"/>
                      <a:pt x="158" y="3"/>
                      <a:pt x="158" y="3"/>
                    </a:cubicBezTo>
                    <a:cubicBezTo>
                      <a:pt x="156" y="3"/>
                      <a:pt x="156" y="3"/>
                      <a:pt x="154" y="3"/>
                    </a:cubicBezTo>
                    <a:cubicBezTo>
                      <a:pt x="154" y="3"/>
                      <a:pt x="154" y="3"/>
                      <a:pt x="154" y="3"/>
                    </a:cubicBezTo>
                    <a:cubicBezTo>
                      <a:pt x="153" y="4"/>
                      <a:pt x="151" y="3"/>
                      <a:pt x="150" y="4"/>
                    </a:cubicBezTo>
                    <a:cubicBezTo>
                      <a:pt x="149" y="3"/>
                      <a:pt x="149" y="3"/>
                      <a:pt x="149" y="3"/>
                    </a:cubicBezTo>
                    <a:cubicBezTo>
                      <a:pt x="148" y="4"/>
                      <a:pt x="147" y="3"/>
                      <a:pt x="145" y="4"/>
                    </a:cubicBezTo>
                    <a:cubicBezTo>
                      <a:pt x="145" y="4"/>
                      <a:pt x="145" y="4"/>
                      <a:pt x="145" y="4"/>
                    </a:cubicBezTo>
                    <a:cubicBezTo>
                      <a:pt x="143" y="4"/>
                      <a:pt x="140" y="6"/>
                      <a:pt x="139" y="5"/>
                    </a:cubicBezTo>
                    <a:cubicBezTo>
                      <a:pt x="137" y="5"/>
                      <a:pt x="135" y="6"/>
                      <a:pt x="134" y="6"/>
                    </a:cubicBezTo>
                    <a:cubicBezTo>
                      <a:pt x="134" y="6"/>
                      <a:pt x="134" y="6"/>
                      <a:pt x="134" y="5"/>
                    </a:cubicBezTo>
                    <a:cubicBezTo>
                      <a:pt x="127" y="6"/>
                      <a:pt x="118" y="7"/>
                      <a:pt x="111" y="8"/>
                    </a:cubicBezTo>
                    <a:cubicBezTo>
                      <a:pt x="111" y="8"/>
                      <a:pt x="111" y="8"/>
                      <a:pt x="111" y="8"/>
                    </a:cubicBezTo>
                    <a:cubicBezTo>
                      <a:pt x="107" y="8"/>
                      <a:pt x="102" y="7"/>
                      <a:pt x="99" y="9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7" y="9"/>
                      <a:pt x="97" y="9"/>
                      <a:pt x="96" y="8"/>
                    </a:cubicBezTo>
                    <a:cubicBezTo>
                      <a:pt x="95" y="9"/>
                      <a:pt x="92" y="9"/>
                      <a:pt x="92" y="9"/>
                    </a:cubicBezTo>
                    <a:cubicBezTo>
                      <a:pt x="91" y="9"/>
                      <a:pt x="92" y="9"/>
                      <a:pt x="92" y="9"/>
                    </a:cubicBezTo>
                    <a:cubicBezTo>
                      <a:pt x="90" y="8"/>
                      <a:pt x="88" y="9"/>
                      <a:pt x="86" y="9"/>
                    </a:cubicBezTo>
                    <a:cubicBezTo>
                      <a:pt x="86" y="9"/>
                      <a:pt x="86" y="9"/>
                      <a:pt x="86" y="9"/>
                    </a:cubicBezTo>
                    <a:cubicBezTo>
                      <a:pt x="76" y="8"/>
                      <a:pt x="64" y="7"/>
                      <a:pt x="55" y="8"/>
                    </a:cubicBezTo>
                    <a:cubicBezTo>
                      <a:pt x="53" y="8"/>
                      <a:pt x="54" y="7"/>
                      <a:pt x="53" y="7"/>
                    </a:cubicBezTo>
                    <a:cubicBezTo>
                      <a:pt x="45" y="8"/>
                      <a:pt x="35" y="6"/>
                      <a:pt x="27" y="7"/>
                    </a:cubicBezTo>
                    <a:cubicBezTo>
                      <a:pt x="21" y="7"/>
                      <a:pt x="19" y="9"/>
                      <a:pt x="19" y="9"/>
                    </a:cubicBezTo>
                    <a:cubicBezTo>
                      <a:pt x="34" y="9"/>
                      <a:pt x="47" y="11"/>
                      <a:pt x="61" y="12"/>
                    </a:cubicBezTo>
                    <a:cubicBezTo>
                      <a:pt x="66" y="12"/>
                      <a:pt x="72" y="12"/>
                      <a:pt x="77" y="12"/>
                    </a:cubicBezTo>
                    <a:cubicBezTo>
                      <a:pt x="96" y="12"/>
                      <a:pt x="115" y="13"/>
                      <a:pt x="134" y="11"/>
                    </a:cubicBezTo>
                    <a:cubicBezTo>
                      <a:pt x="133" y="11"/>
                      <a:pt x="134" y="11"/>
                      <a:pt x="135" y="10"/>
                    </a:cubicBezTo>
                    <a:cubicBezTo>
                      <a:pt x="135" y="11"/>
                      <a:pt x="135" y="11"/>
                      <a:pt x="135" y="11"/>
                    </a:cubicBezTo>
                    <a:cubicBezTo>
                      <a:pt x="137" y="10"/>
                      <a:pt x="137" y="10"/>
                      <a:pt x="137" y="10"/>
                    </a:cubicBezTo>
                    <a:cubicBezTo>
                      <a:pt x="138" y="10"/>
                      <a:pt x="138" y="10"/>
                      <a:pt x="136" y="11"/>
                    </a:cubicBezTo>
                    <a:cubicBezTo>
                      <a:pt x="144" y="10"/>
                      <a:pt x="151" y="9"/>
                      <a:pt x="158" y="8"/>
                    </a:cubicBezTo>
                    <a:cubicBezTo>
                      <a:pt x="159" y="7"/>
                      <a:pt x="162" y="7"/>
                      <a:pt x="162" y="7"/>
                    </a:cubicBezTo>
                    <a:cubicBezTo>
                      <a:pt x="163" y="7"/>
                      <a:pt x="163" y="7"/>
                      <a:pt x="162" y="7"/>
                    </a:cubicBezTo>
                    <a:cubicBezTo>
                      <a:pt x="167" y="6"/>
                      <a:pt x="168" y="6"/>
                      <a:pt x="173" y="6"/>
                    </a:cubicBezTo>
                    <a:cubicBezTo>
                      <a:pt x="182" y="10"/>
                      <a:pt x="200" y="25"/>
                      <a:pt x="214" y="36"/>
                    </a:cubicBezTo>
                    <a:cubicBezTo>
                      <a:pt x="212" y="35"/>
                      <a:pt x="210" y="34"/>
                      <a:pt x="208" y="34"/>
                    </a:cubicBezTo>
                    <a:cubicBezTo>
                      <a:pt x="209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7" y="35"/>
                      <a:pt x="206" y="35"/>
                      <a:pt x="205" y="35"/>
                    </a:cubicBezTo>
                    <a:cubicBezTo>
                      <a:pt x="205" y="35"/>
                      <a:pt x="205" y="35"/>
                      <a:pt x="205" y="35"/>
                    </a:cubicBezTo>
                    <a:cubicBezTo>
                      <a:pt x="205" y="35"/>
                      <a:pt x="205" y="35"/>
                      <a:pt x="205" y="35"/>
                    </a:cubicBezTo>
                    <a:cubicBezTo>
                      <a:pt x="204" y="35"/>
                      <a:pt x="204" y="35"/>
                      <a:pt x="204" y="34"/>
                    </a:cubicBezTo>
                    <a:cubicBezTo>
                      <a:pt x="201" y="34"/>
                      <a:pt x="199" y="34"/>
                      <a:pt x="196" y="34"/>
                    </a:cubicBezTo>
                    <a:cubicBezTo>
                      <a:pt x="194" y="34"/>
                      <a:pt x="192" y="35"/>
                      <a:pt x="189" y="36"/>
                    </a:cubicBezTo>
                    <a:cubicBezTo>
                      <a:pt x="189" y="37"/>
                      <a:pt x="188" y="36"/>
                      <a:pt x="188" y="37"/>
                    </a:cubicBezTo>
                    <a:cubicBezTo>
                      <a:pt x="188" y="37"/>
                      <a:pt x="188" y="37"/>
                      <a:pt x="188" y="37"/>
                    </a:cubicBezTo>
                    <a:cubicBezTo>
                      <a:pt x="188" y="38"/>
                      <a:pt x="188" y="37"/>
                      <a:pt x="187" y="37"/>
                    </a:cubicBezTo>
                    <a:cubicBezTo>
                      <a:pt x="187" y="37"/>
                      <a:pt x="187" y="37"/>
                      <a:pt x="187" y="37"/>
                    </a:cubicBezTo>
                    <a:cubicBezTo>
                      <a:pt x="187" y="38"/>
                      <a:pt x="187" y="36"/>
                      <a:pt x="187" y="37"/>
                    </a:cubicBezTo>
                    <a:cubicBezTo>
                      <a:pt x="186" y="37"/>
                      <a:pt x="187" y="37"/>
                      <a:pt x="187" y="37"/>
                    </a:cubicBezTo>
                    <a:cubicBezTo>
                      <a:pt x="186" y="38"/>
                      <a:pt x="187" y="37"/>
                      <a:pt x="186" y="36"/>
                    </a:cubicBezTo>
                    <a:cubicBezTo>
                      <a:pt x="185" y="36"/>
                      <a:pt x="185" y="36"/>
                      <a:pt x="184" y="37"/>
                    </a:cubicBezTo>
                    <a:cubicBezTo>
                      <a:pt x="184" y="37"/>
                      <a:pt x="184" y="37"/>
                      <a:pt x="184" y="37"/>
                    </a:cubicBezTo>
                    <a:cubicBezTo>
                      <a:pt x="184" y="36"/>
                      <a:pt x="186" y="35"/>
                      <a:pt x="185" y="34"/>
                    </a:cubicBezTo>
                    <a:cubicBezTo>
                      <a:pt x="184" y="34"/>
                      <a:pt x="184" y="34"/>
                      <a:pt x="184" y="34"/>
                    </a:cubicBezTo>
                    <a:cubicBezTo>
                      <a:pt x="185" y="34"/>
                      <a:pt x="185" y="34"/>
                      <a:pt x="185" y="34"/>
                    </a:cubicBezTo>
                    <a:cubicBezTo>
                      <a:pt x="185" y="34"/>
                      <a:pt x="185" y="33"/>
                      <a:pt x="185" y="33"/>
                    </a:cubicBezTo>
                    <a:cubicBezTo>
                      <a:pt x="185" y="33"/>
                      <a:pt x="185" y="33"/>
                      <a:pt x="185" y="33"/>
                    </a:cubicBezTo>
                    <a:cubicBezTo>
                      <a:pt x="186" y="32"/>
                      <a:pt x="184" y="31"/>
                      <a:pt x="185" y="31"/>
                    </a:cubicBezTo>
                    <a:cubicBezTo>
                      <a:pt x="184" y="31"/>
                      <a:pt x="184" y="30"/>
                      <a:pt x="184" y="30"/>
                    </a:cubicBezTo>
                    <a:cubicBezTo>
                      <a:pt x="184" y="30"/>
                      <a:pt x="185" y="30"/>
                      <a:pt x="185" y="30"/>
                    </a:cubicBezTo>
                    <a:cubicBezTo>
                      <a:pt x="185" y="30"/>
                      <a:pt x="185" y="29"/>
                      <a:pt x="185" y="29"/>
                    </a:cubicBezTo>
                    <a:cubicBezTo>
                      <a:pt x="185" y="29"/>
                      <a:pt x="184" y="29"/>
                      <a:pt x="184" y="28"/>
                    </a:cubicBezTo>
                    <a:cubicBezTo>
                      <a:pt x="185" y="28"/>
                      <a:pt x="184" y="28"/>
                      <a:pt x="185" y="28"/>
                    </a:cubicBezTo>
                    <a:cubicBezTo>
                      <a:pt x="184" y="28"/>
                      <a:pt x="183" y="27"/>
                      <a:pt x="184" y="27"/>
                    </a:cubicBezTo>
                    <a:cubicBezTo>
                      <a:pt x="185" y="27"/>
                      <a:pt x="185" y="27"/>
                      <a:pt x="185" y="27"/>
                    </a:cubicBezTo>
                    <a:cubicBezTo>
                      <a:pt x="184" y="26"/>
                      <a:pt x="185" y="25"/>
                      <a:pt x="184" y="24"/>
                    </a:cubicBezTo>
                    <a:cubicBezTo>
                      <a:pt x="184" y="24"/>
                      <a:pt x="184" y="24"/>
                      <a:pt x="184" y="24"/>
                    </a:cubicBezTo>
                    <a:cubicBezTo>
                      <a:pt x="183" y="23"/>
                      <a:pt x="184" y="22"/>
                      <a:pt x="183" y="21"/>
                    </a:cubicBezTo>
                    <a:cubicBezTo>
                      <a:pt x="183" y="21"/>
                      <a:pt x="183" y="20"/>
                      <a:pt x="183" y="20"/>
                    </a:cubicBezTo>
                    <a:cubicBezTo>
                      <a:pt x="183" y="20"/>
                      <a:pt x="183" y="20"/>
                      <a:pt x="182" y="20"/>
                    </a:cubicBezTo>
                    <a:cubicBezTo>
                      <a:pt x="182" y="19"/>
                      <a:pt x="182" y="19"/>
                      <a:pt x="182" y="19"/>
                    </a:cubicBezTo>
                    <a:cubicBezTo>
                      <a:pt x="182" y="19"/>
                      <a:pt x="183" y="18"/>
                      <a:pt x="182" y="18"/>
                    </a:cubicBezTo>
                    <a:cubicBezTo>
                      <a:pt x="182" y="18"/>
                      <a:pt x="182" y="18"/>
                      <a:pt x="182" y="18"/>
                    </a:cubicBezTo>
                    <a:cubicBezTo>
                      <a:pt x="182" y="18"/>
                      <a:pt x="181" y="17"/>
                      <a:pt x="181" y="17"/>
                    </a:cubicBezTo>
                    <a:cubicBezTo>
                      <a:pt x="181" y="17"/>
                      <a:pt x="181" y="16"/>
                      <a:pt x="180" y="17"/>
                    </a:cubicBezTo>
                    <a:cubicBezTo>
                      <a:pt x="180" y="17"/>
                      <a:pt x="181" y="16"/>
                      <a:pt x="180" y="16"/>
                    </a:cubicBezTo>
                    <a:cubicBezTo>
                      <a:pt x="181" y="16"/>
                      <a:pt x="181" y="16"/>
                      <a:pt x="181" y="16"/>
                    </a:cubicBezTo>
                    <a:cubicBezTo>
                      <a:pt x="181" y="15"/>
                      <a:pt x="180" y="15"/>
                      <a:pt x="180" y="14"/>
                    </a:cubicBezTo>
                    <a:cubicBezTo>
                      <a:pt x="180" y="14"/>
                      <a:pt x="179" y="13"/>
                      <a:pt x="179" y="13"/>
                    </a:cubicBezTo>
                    <a:cubicBezTo>
                      <a:pt x="179" y="13"/>
                      <a:pt x="179" y="12"/>
                      <a:pt x="178" y="12"/>
                    </a:cubicBezTo>
                    <a:cubicBezTo>
                      <a:pt x="179" y="12"/>
                      <a:pt x="179" y="12"/>
                      <a:pt x="179" y="12"/>
                    </a:cubicBezTo>
                    <a:cubicBezTo>
                      <a:pt x="178" y="11"/>
                      <a:pt x="178" y="11"/>
                      <a:pt x="178" y="11"/>
                    </a:cubicBezTo>
                    <a:cubicBezTo>
                      <a:pt x="178" y="10"/>
                      <a:pt x="177" y="11"/>
                      <a:pt x="177" y="11"/>
                    </a:cubicBezTo>
                    <a:cubicBezTo>
                      <a:pt x="177" y="10"/>
                      <a:pt x="177" y="10"/>
                      <a:pt x="177" y="10"/>
                    </a:cubicBezTo>
                    <a:cubicBezTo>
                      <a:pt x="177" y="10"/>
                      <a:pt x="176" y="11"/>
                      <a:pt x="176" y="11"/>
                    </a:cubicBezTo>
                    <a:cubicBezTo>
                      <a:pt x="176" y="11"/>
                      <a:pt x="176" y="11"/>
                      <a:pt x="176" y="11"/>
                    </a:cubicBezTo>
                    <a:cubicBezTo>
                      <a:pt x="176" y="10"/>
                      <a:pt x="177" y="10"/>
                      <a:pt x="177" y="10"/>
                    </a:cubicBezTo>
                    <a:cubicBezTo>
                      <a:pt x="177" y="10"/>
                      <a:pt x="176" y="10"/>
                      <a:pt x="177" y="10"/>
                    </a:cubicBezTo>
                    <a:cubicBezTo>
                      <a:pt x="177" y="9"/>
                      <a:pt x="176" y="9"/>
                      <a:pt x="176" y="10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5" y="9"/>
                      <a:pt x="175" y="9"/>
                      <a:pt x="175" y="10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5" y="10"/>
                      <a:pt x="174" y="10"/>
                      <a:pt x="175" y="10"/>
                    </a:cubicBezTo>
                    <a:cubicBezTo>
                      <a:pt x="175" y="9"/>
                      <a:pt x="176" y="9"/>
                      <a:pt x="176" y="9"/>
                    </a:cubicBezTo>
                    <a:cubicBezTo>
                      <a:pt x="174" y="9"/>
                      <a:pt x="174" y="9"/>
                      <a:pt x="174" y="9"/>
                    </a:cubicBezTo>
                    <a:cubicBezTo>
                      <a:pt x="175" y="9"/>
                      <a:pt x="175" y="9"/>
                      <a:pt x="174" y="10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4" y="10"/>
                      <a:pt x="174" y="10"/>
                      <a:pt x="174" y="10"/>
                    </a:cubicBezTo>
                    <a:cubicBezTo>
                      <a:pt x="175" y="10"/>
                      <a:pt x="174" y="11"/>
                      <a:pt x="175" y="11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5" y="10"/>
                      <a:pt x="176" y="10"/>
                      <a:pt x="176" y="11"/>
                    </a:cubicBezTo>
                    <a:cubicBezTo>
                      <a:pt x="175" y="11"/>
                      <a:pt x="175" y="11"/>
                      <a:pt x="175" y="11"/>
                    </a:cubicBezTo>
                    <a:cubicBezTo>
                      <a:pt x="175" y="11"/>
                      <a:pt x="175" y="11"/>
                      <a:pt x="175" y="11"/>
                    </a:cubicBezTo>
                    <a:cubicBezTo>
                      <a:pt x="174" y="12"/>
                      <a:pt x="174" y="12"/>
                      <a:pt x="174" y="12"/>
                    </a:cubicBezTo>
                    <a:cubicBezTo>
                      <a:pt x="176" y="11"/>
                      <a:pt x="175" y="12"/>
                      <a:pt x="175" y="12"/>
                    </a:cubicBezTo>
                    <a:cubicBezTo>
                      <a:pt x="175" y="12"/>
                      <a:pt x="175" y="12"/>
                      <a:pt x="175" y="12"/>
                    </a:cubicBezTo>
                    <a:cubicBezTo>
                      <a:pt x="175" y="12"/>
                      <a:pt x="176" y="11"/>
                      <a:pt x="176" y="12"/>
                    </a:cubicBezTo>
                    <a:cubicBezTo>
                      <a:pt x="176" y="12"/>
                      <a:pt x="175" y="12"/>
                      <a:pt x="175" y="13"/>
                    </a:cubicBezTo>
                    <a:cubicBezTo>
                      <a:pt x="175" y="13"/>
                      <a:pt x="176" y="13"/>
                      <a:pt x="175" y="13"/>
                    </a:cubicBezTo>
                    <a:cubicBezTo>
                      <a:pt x="177" y="14"/>
                      <a:pt x="177" y="14"/>
                      <a:pt x="177" y="14"/>
                    </a:cubicBezTo>
                    <a:cubicBezTo>
                      <a:pt x="177" y="14"/>
                      <a:pt x="176" y="14"/>
                      <a:pt x="176" y="14"/>
                    </a:cubicBezTo>
                    <a:cubicBezTo>
                      <a:pt x="176" y="14"/>
                      <a:pt x="175" y="15"/>
                      <a:pt x="175" y="15"/>
                    </a:cubicBezTo>
                    <a:cubicBezTo>
                      <a:pt x="175" y="15"/>
                      <a:pt x="174" y="15"/>
                      <a:pt x="175" y="15"/>
                    </a:cubicBezTo>
                    <a:cubicBezTo>
                      <a:pt x="174" y="15"/>
                      <a:pt x="174" y="15"/>
                      <a:pt x="174" y="16"/>
                    </a:cubicBezTo>
                    <a:cubicBezTo>
                      <a:pt x="174" y="15"/>
                      <a:pt x="175" y="15"/>
                      <a:pt x="175" y="15"/>
                    </a:cubicBezTo>
                    <a:cubicBezTo>
                      <a:pt x="176" y="14"/>
                      <a:pt x="175" y="15"/>
                      <a:pt x="176" y="14"/>
                    </a:cubicBezTo>
                    <a:cubicBezTo>
                      <a:pt x="176" y="15"/>
                      <a:pt x="176" y="15"/>
                      <a:pt x="176" y="15"/>
                    </a:cubicBezTo>
                    <a:cubicBezTo>
                      <a:pt x="176" y="15"/>
                      <a:pt x="176" y="16"/>
                      <a:pt x="176" y="16"/>
                    </a:cubicBezTo>
                    <a:cubicBezTo>
                      <a:pt x="176" y="16"/>
                      <a:pt x="177" y="16"/>
                      <a:pt x="177" y="16"/>
                    </a:cubicBezTo>
                    <a:cubicBezTo>
                      <a:pt x="177" y="16"/>
                      <a:pt x="177" y="16"/>
                      <a:pt x="178" y="16"/>
                    </a:cubicBezTo>
                    <a:cubicBezTo>
                      <a:pt x="178" y="16"/>
                      <a:pt x="178" y="16"/>
                      <a:pt x="178" y="16"/>
                    </a:cubicBezTo>
                    <a:cubicBezTo>
                      <a:pt x="177" y="16"/>
                      <a:pt x="177" y="16"/>
                      <a:pt x="177" y="16"/>
                    </a:cubicBezTo>
                    <a:cubicBezTo>
                      <a:pt x="176" y="17"/>
                      <a:pt x="177" y="16"/>
                      <a:pt x="176" y="17"/>
                    </a:cubicBezTo>
                    <a:cubicBezTo>
                      <a:pt x="175" y="17"/>
                      <a:pt x="175" y="16"/>
                      <a:pt x="175" y="16"/>
                    </a:cubicBezTo>
                    <a:cubicBezTo>
                      <a:pt x="174" y="16"/>
                      <a:pt x="175" y="16"/>
                      <a:pt x="174" y="17"/>
                    </a:cubicBezTo>
                    <a:cubicBezTo>
                      <a:pt x="175" y="17"/>
                      <a:pt x="175" y="17"/>
                      <a:pt x="175" y="17"/>
                    </a:cubicBezTo>
                    <a:cubicBezTo>
                      <a:pt x="176" y="17"/>
                      <a:pt x="176" y="17"/>
                      <a:pt x="176" y="17"/>
                    </a:cubicBezTo>
                    <a:cubicBezTo>
                      <a:pt x="177" y="16"/>
                      <a:pt x="176" y="17"/>
                      <a:pt x="176" y="17"/>
                    </a:cubicBezTo>
                    <a:cubicBezTo>
                      <a:pt x="175" y="17"/>
                      <a:pt x="175" y="17"/>
                      <a:pt x="175" y="17"/>
                    </a:cubicBezTo>
                    <a:cubicBezTo>
                      <a:pt x="175" y="17"/>
                      <a:pt x="176" y="17"/>
                      <a:pt x="176" y="17"/>
                    </a:cubicBezTo>
                    <a:cubicBezTo>
                      <a:pt x="175" y="18"/>
                      <a:pt x="176" y="17"/>
                      <a:pt x="175" y="17"/>
                    </a:cubicBezTo>
                    <a:cubicBezTo>
                      <a:pt x="174" y="18"/>
                      <a:pt x="174" y="18"/>
                      <a:pt x="174" y="18"/>
                    </a:cubicBezTo>
                    <a:cubicBezTo>
                      <a:pt x="174" y="18"/>
                      <a:pt x="175" y="18"/>
                      <a:pt x="175" y="18"/>
                    </a:cubicBezTo>
                    <a:cubicBezTo>
                      <a:pt x="174" y="18"/>
                      <a:pt x="174" y="18"/>
                      <a:pt x="174" y="18"/>
                    </a:cubicBezTo>
                    <a:cubicBezTo>
                      <a:pt x="175" y="18"/>
                      <a:pt x="175" y="18"/>
                      <a:pt x="175" y="18"/>
                    </a:cubicBezTo>
                    <a:cubicBezTo>
                      <a:pt x="175" y="18"/>
                      <a:pt x="176" y="18"/>
                      <a:pt x="176" y="18"/>
                    </a:cubicBezTo>
                    <a:cubicBezTo>
                      <a:pt x="177" y="17"/>
                      <a:pt x="176" y="18"/>
                      <a:pt x="176" y="18"/>
                    </a:cubicBezTo>
                    <a:cubicBezTo>
                      <a:pt x="177" y="18"/>
                      <a:pt x="176" y="18"/>
                      <a:pt x="177" y="18"/>
                    </a:cubicBezTo>
                    <a:cubicBezTo>
                      <a:pt x="177" y="17"/>
                      <a:pt x="177" y="18"/>
                      <a:pt x="177" y="18"/>
                    </a:cubicBezTo>
                    <a:cubicBezTo>
                      <a:pt x="177" y="18"/>
                      <a:pt x="177" y="18"/>
                      <a:pt x="176" y="18"/>
                    </a:cubicBezTo>
                    <a:cubicBezTo>
                      <a:pt x="176" y="18"/>
                      <a:pt x="176" y="18"/>
                      <a:pt x="176" y="18"/>
                    </a:cubicBezTo>
                    <a:cubicBezTo>
                      <a:pt x="176" y="18"/>
                      <a:pt x="175" y="19"/>
                      <a:pt x="175" y="19"/>
                    </a:cubicBezTo>
                    <a:cubicBezTo>
                      <a:pt x="174" y="19"/>
                      <a:pt x="176" y="18"/>
                      <a:pt x="175" y="19"/>
                    </a:cubicBezTo>
                    <a:cubicBezTo>
                      <a:pt x="175" y="19"/>
                      <a:pt x="176" y="18"/>
                      <a:pt x="176" y="18"/>
                    </a:cubicBezTo>
                    <a:cubicBezTo>
                      <a:pt x="178" y="18"/>
                      <a:pt x="175" y="19"/>
                      <a:pt x="175" y="19"/>
                    </a:cubicBezTo>
                    <a:cubicBezTo>
                      <a:pt x="176" y="19"/>
                      <a:pt x="177" y="19"/>
                      <a:pt x="178" y="19"/>
                    </a:cubicBezTo>
                    <a:cubicBezTo>
                      <a:pt x="178" y="19"/>
                      <a:pt x="179" y="19"/>
                      <a:pt x="178" y="19"/>
                    </a:cubicBezTo>
                    <a:cubicBezTo>
                      <a:pt x="178" y="19"/>
                      <a:pt x="178" y="19"/>
                      <a:pt x="177" y="19"/>
                    </a:cubicBezTo>
                    <a:cubicBezTo>
                      <a:pt x="177" y="19"/>
                      <a:pt x="177" y="19"/>
                      <a:pt x="177" y="19"/>
                    </a:cubicBezTo>
                    <a:cubicBezTo>
                      <a:pt x="176" y="19"/>
                      <a:pt x="176" y="19"/>
                      <a:pt x="176" y="19"/>
                    </a:cubicBezTo>
                    <a:cubicBezTo>
                      <a:pt x="175" y="20"/>
                      <a:pt x="175" y="20"/>
                      <a:pt x="175" y="20"/>
                    </a:cubicBezTo>
                    <a:cubicBezTo>
                      <a:pt x="176" y="20"/>
                      <a:pt x="176" y="20"/>
                      <a:pt x="176" y="20"/>
                    </a:cubicBezTo>
                    <a:cubicBezTo>
                      <a:pt x="176" y="20"/>
                      <a:pt x="176" y="20"/>
                      <a:pt x="176" y="20"/>
                    </a:cubicBezTo>
                    <a:cubicBezTo>
                      <a:pt x="176" y="20"/>
                      <a:pt x="177" y="20"/>
                      <a:pt x="177" y="20"/>
                    </a:cubicBezTo>
                    <a:cubicBezTo>
                      <a:pt x="177" y="20"/>
                      <a:pt x="176" y="21"/>
                      <a:pt x="176" y="21"/>
                    </a:cubicBezTo>
                    <a:cubicBezTo>
                      <a:pt x="175" y="21"/>
                      <a:pt x="175" y="21"/>
                      <a:pt x="175" y="21"/>
                    </a:cubicBezTo>
                    <a:cubicBezTo>
                      <a:pt x="176" y="21"/>
                      <a:pt x="175" y="21"/>
                      <a:pt x="175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7" y="21"/>
                      <a:pt x="175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2"/>
                      <a:pt x="176" y="22"/>
                      <a:pt x="176" y="22"/>
                    </a:cubicBezTo>
                    <a:cubicBezTo>
                      <a:pt x="176" y="22"/>
                      <a:pt x="177" y="22"/>
                      <a:pt x="176" y="22"/>
                    </a:cubicBezTo>
                    <a:cubicBezTo>
                      <a:pt x="177" y="22"/>
                      <a:pt x="176" y="22"/>
                      <a:pt x="177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6" y="22"/>
                      <a:pt x="177" y="22"/>
                      <a:pt x="177" y="22"/>
                    </a:cubicBezTo>
                    <a:cubicBezTo>
                      <a:pt x="177" y="22"/>
                      <a:pt x="177" y="22"/>
                      <a:pt x="177" y="22"/>
                    </a:cubicBezTo>
                    <a:cubicBezTo>
                      <a:pt x="177" y="22"/>
                      <a:pt x="177" y="22"/>
                      <a:pt x="177" y="22"/>
                    </a:cubicBezTo>
                    <a:cubicBezTo>
                      <a:pt x="176" y="22"/>
                      <a:pt x="177" y="22"/>
                      <a:pt x="177" y="23"/>
                    </a:cubicBezTo>
                    <a:cubicBezTo>
                      <a:pt x="177" y="23"/>
                      <a:pt x="176" y="23"/>
                      <a:pt x="176" y="23"/>
                    </a:cubicBezTo>
                    <a:cubicBezTo>
                      <a:pt x="177" y="22"/>
                      <a:pt x="177" y="23"/>
                      <a:pt x="178" y="23"/>
                    </a:cubicBezTo>
                    <a:cubicBezTo>
                      <a:pt x="178" y="23"/>
                      <a:pt x="177" y="23"/>
                      <a:pt x="176" y="23"/>
                    </a:cubicBezTo>
                    <a:cubicBezTo>
                      <a:pt x="177" y="23"/>
                      <a:pt x="176" y="23"/>
                      <a:pt x="177" y="23"/>
                    </a:cubicBezTo>
                    <a:cubicBezTo>
                      <a:pt x="177" y="23"/>
                      <a:pt x="177" y="23"/>
                      <a:pt x="178" y="23"/>
                    </a:cubicBezTo>
                    <a:cubicBezTo>
                      <a:pt x="178" y="23"/>
                      <a:pt x="177" y="23"/>
                      <a:pt x="177" y="23"/>
                    </a:cubicBezTo>
                    <a:cubicBezTo>
                      <a:pt x="177" y="23"/>
                      <a:pt x="178" y="24"/>
                      <a:pt x="178" y="23"/>
                    </a:cubicBezTo>
                    <a:cubicBezTo>
                      <a:pt x="178" y="23"/>
                      <a:pt x="179" y="24"/>
                      <a:pt x="178" y="24"/>
                    </a:cubicBezTo>
                    <a:cubicBezTo>
                      <a:pt x="178" y="24"/>
                      <a:pt x="178" y="24"/>
                      <a:pt x="177" y="24"/>
                    </a:cubicBezTo>
                    <a:cubicBezTo>
                      <a:pt x="177" y="24"/>
                      <a:pt x="179" y="24"/>
                      <a:pt x="179" y="24"/>
                    </a:cubicBezTo>
                    <a:cubicBezTo>
                      <a:pt x="179" y="24"/>
                      <a:pt x="180" y="24"/>
                      <a:pt x="181" y="24"/>
                    </a:cubicBezTo>
                    <a:cubicBezTo>
                      <a:pt x="181" y="24"/>
                      <a:pt x="180" y="24"/>
                      <a:pt x="180" y="24"/>
                    </a:cubicBezTo>
                    <a:cubicBezTo>
                      <a:pt x="180" y="24"/>
                      <a:pt x="180" y="24"/>
                      <a:pt x="180" y="24"/>
                    </a:cubicBezTo>
                    <a:cubicBezTo>
                      <a:pt x="179" y="24"/>
                      <a:pt x="178" y="24"/>
                      <a:pt x="177" y="24"/>
                    </a:cubicBezTo>
                    <a:cubicBezTo>
                      <a:pt x="178" y="24"/>
                      <a:pt x="178" y="24"/>
                      <a:pt x="178" y="24"/>
                    </a:cubicBezTo>
                    <a:cubicBezTo>
                      <a:pt x="177" y="24"/>
                      <a:pt x="177" y="24"/>
                      <a:pt x="177" y="24"/>
                    </a:cubicBezTo>
                    <a:cubicBezTo>
                      <a:pt x="177" y="24"/>
                      <a:pt x="177" y="25"/>
                      <a:pt x="177" y="25"/>
                    </a:cubicBezTo>
                    <a:cubicBezTo>
                      <a:pt x="178" y="25"/>
                      <a:pt x="177" y="25"/>
                      <a:pt x="177" y="25"/>
                    </a:cubicBezTo>
                    <a:cubicBezTo>
                      <a:pt x="178" y="25"/>
                      <a:pt x="178" y="25"/>
                      <a:pt x="178" y="25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77" y="25"/>
                      <a:pt x="178" y="25"/>
                      <a:pt x="177" y="25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77" y="26"/>
                      <a:pt x="177" y="27"/>
                      <a:pt x="179" y="27"/>
                    </a:cubicBezTo>
                    <a:cubicBezTo>
                      <a:pt x="178" y="27"/>
                      <a:pt x="178" y="27"/>
                      <a:pt x="178" y="28"/>
                    </a:cubicBezTo>
                    <a:cubicBezTo>
                      <a:pt x="178" y="28"/>
                      <a:pt x="178" y="28"/>
                      <a:pt x="178" y="28"/>
                    </a:cubicBezTo>
                    <a:cubicBezTo>
                      <a:pt x="178" y="28"/>
                      <a:pt x="178" y="28"/>
                      <a:pt x="178" y="28"/>
                    </a:cubicBezTo>
                    <a:cubicBezTo>
                      <a:pt x="177" y="28"/>
                      <a:pt x="178" y="28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7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30"/>
                      <a:pt x="178" y="30"/>
                      <a:pt x="178" y="30"/>
                    </a:cubicBezTo>
                    <a:cubicBezTo>
                      <a:pt x="178" y="30"/>
                      <a:pt x="178" y="30"/>
                      <a:pt x="179" y="30"/>
                    </a:cubicBezTo>
                    <a:cubicBezTo>
                      <a:pt x="180" y="30"/>
                      <a:pt x="179" y="30"/>
                      <a:pt x="179" y="30"/>
                    </a:cubicBezTo>
                    <a:cubicBezTo>
                      <a:pt x="178" y="30"/>
                      <a:pt x="178" y="30"/>
                      <a:pt x="178" y="30"/>
                    </a:cubicBezTo>
                    <a:cubicBezTo>
                      <a:pt x="177" y="31"/>
                      <a:pt x="178" y="31"/>
                      <a:pt x="178" y="32"/>
                    </a:cubicBezTo>
                    <a:cubicBezTo>
                      <a:pt x="178" y="32"/>
                      <a:pt x="178" y="32"/>
                      <a:pt x="178" y="32"/>
                    </a:cubicBezTo>
                    <a:cubicBezTo>
                      <a:pt x="178" y="32"/>
                      <a:pt x="178" y="33"/>
                      <a:pt x="178" y="33"/>
                    </a:cubicBezTo>
                    <a:cubicBezTo>
                      <a:pt x="178" y="33"/>
                      <a:pt x="179" y="33"/>
                      <a:pt x="179" y="33"/>
                    </a:cubicBezTo>
                    <a:cubicBezTo>
                      <a:pt x="180" y="34"/>
                      <a:pt x="178" y="33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9" y="34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9" y="35"/>
                      <a:pt x="179" y="35"/>
                      <a:pt x="179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7" y="35"/>
                      <a:pt x="178" y="35"/>
                      <a:pt x="178" y="36"/>
                    </a:cubicBezTo>
                    <a:cubicBezTo>
                      <a:pt x="178" y="35"/>
                      <a:pt x="178" y="35"/>
                      <a:pt x="178" y="36"/>
                    </a:cubicBezTo>
                    <a:cubicBezTo>
                      <a:pt x="178" y="36"/>
                      <a:pt x="178" y="36"/>
                      <a:pt x="179" y="36"/>
                    </a:cubicBezTo>
                    <a:cubicBezTo>
                      <a:pt x="179" y="36"/>
                      <a:pt x="179" y="36"/>
                      <a:pt x="178" y="36"/>
                    </a:cubicBezTo>
                    <a:cubicBezTo>
                      <a:pt x="179" y="36"/>
                      <a:pt x="179" y="36"/>
                      <a:pt x="179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9" y="36"/>
                      <a:pt x="179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5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7"/>
                      <a:pt x="178" y="37"/>
                      <a:pt x="178" y="37"/>
                    </a:cubicBezTo>
                    <a:cubicBezTo>
                      <a:pt x="179" y="36"/>
                      <a:pt x="179" y="36"/>
                      <a:pt x="179" y="36"/>
                    </a:cubicBezTo>
                    <a:cubicBezTo>
                      <a:pt x="179" y="36"/>
                      <a:pt x="179" y="37"/>
                      <a:pt x="179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9" y="37"/>
                      <a:pt x="178" y="37"/>
                      <a:pt x="179" y="37"/>
                    </a:cubicBezTo>
                    <a:cubicBezTo>
                      <a:pt x="178" y="37"/>
                      <a:pt x="178" y="37"/>
                      <a:pt x="178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8" y="37"/>
                      <a:pt x="177" y="37"/>
                      <a:pt x="177" y="37"/>
                    </a:cubicBezTo>
                    <a:cubicBezTo>
                      <a:pt x="178" y="38"/>
                      <a:pt x="178" y="38"/>
                      <a:pt x="178" y="38"/>
                    </a:cubicBezTo>
                    <a:cubicBezTo>
                      <a:pt x="178" y="38"/>
                      <a:pt x="178" y="38"/>
                      <a:pt x="177" y="38"/>
                    </a:cubicBezTo>
                    <a:cubicBezTo>
                      <a:pt x="177" y="38"/>
                      <a:pt x="179" y="38"/>
                      <a:pt x="178" y="39"/>
                    </a:cubicBezTo>
                    <a:cubicBezTo>
                      <a:pt x="178" y="38"/>
                      <a:pt x="178" y="38"/>
                      <a:pt x="177" y="39"/>
                    </a:cubicBezTo>
                    <a:cubicBezTo>
                      <a:pt x="178" y="39"/>
                      <a:pt x="178" y="39"/>
                      <a:pt x="178" y="39"/>
                    </a:cubicBezTo>
                    <a:cubicBezTo>
                      <a:pt x="178" y="39"/>
                      <a:pt x="177" y="39"/>
                      <a:pt x="178" y="38"/>
                    </a:cubicBezTo>
                    <a:cubicBezTo>
                      <a:pt x="178" y="39"/>
                      <a:pt x="178" y="39"/>
                      <a:pt x="178" y="39"/>
                    </a:cubicBezTo>
                    <a:cubicBezTo>
                      <a:pt x="177" y="39"/>
                      <a:pt x="177" y="39"/>
                      <a:pt x="177" y="40"/>
                    </a:cubicBezTo>
                    <a:cubicBezTo>
                      <a:pt x="177" y="40"/>
                      <a:pt x="178" y="41"/>
                      <a:pt x="180" y="43"/>
                    </a:cubicBezTo>
                    <a:cubicBezTo>
                      <a:pt x="180" y="43"/>
                      <a:pt x="180" y="43"/>
                      <a:pt x="180" y="43"/>
                    </a:cubicBezTo>
                    <a:cubicBezTo>
                      <a:pt x="181" y="44"/>
                      <a:pt x="181" y="43"/>
                      <a:pt x="181" y="44"/>
                    </a:cubicBezTo>
                    <a:cubicBezTo>
                      <a:pt x="181" y="43"/>
                      <a:pt x="181" y="43"/>
                      <a:pt x="181" y="43"/>
                    </a:cubicBezTo>
                    <a:cubicBezTo>
                      <a:pt x="181" y="43"/>
                      <a:pt x="181" y="41"/>
                      <a:pt x="181" y="42"/>
                    </a:cubicBezTo>
                    <a:cubicBezTo>
                      <a:pt x="182" y="43"/>
                      <a:pt x="181" y="43"/>
                      <a:pt x="181" y="43"/>
                    </a:cubicBezTo>
                    <a:cubicBezTo>
                      <a:pt x="182" y="44"/>
                      <a:pt x="182" y="42"/>
                      <a:pt x="182" y="43"/>
                    </a:cubicBezTo>
                    <a:cubicBezTo>
                      <a:pt x="182" y="43"/>
                      <a:pt x="182" y="42"/>
                      <a:pt x="182" y="42"/>
                    </a:cubicBezTo>
                    <a:cubicBezTo>
                      <a:pt x="182" y="42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4" y="43"/>
                      <a:pt x="184" y="43"/>
                      <a:pt x="184" y="43"/>
                    </a:cubicBezTo>
                    <a:cubicBezTo>
                      <a:pt x="184" y="42"/>
                      <a:pt x="185" y="43"/>
                      <a:pt x="185" y="42"/>
                    </a:cubicBezTo>
                    <a:cubicBezTo>
                      <a:pt x="185" y="43"/>
                      <a:pt x="185" y="43"/>
                      <a:pt x="185" y="43"/>
                    </a:cubicBezTo>
                    <a:cubicBezTo>
                      <a:pt x="185" y="42"/>
                      <a:pt x="185" y="42"/>
                      <a:pt x="185" y="42"/>
                    </a:cubicBezTo>
                    <a:cubicBezTo>
                      <a:pt x="185" y="42"/>
                      <a:pt x="185" y="42"/>
                      <a:pt x="185" y="42"/>
                    </a:cubicBezTo>
                    <a:cubicBezTo>
                      <a:pt x="185" y="43"/>
                      <a:pt x="185" y="43"/>
                      <a:pt x="185" y="43"/>
                    </a:cubicBezTo>
                    <a:cubicBezTo>
                      <a:pt x="185" y="42"/>
                      <a:pt x="186" y="43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3"/>
                      <a:pt x="186" y="43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6" y="42"/>
                      <a:pt x="186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3"/>
                    </a:cubicBezTo>
                    <a:cubicBezTo>
                      <a:pt x="187" y="43"/>
                      <a:pt x="187" y="43"/>
                      <a:pt x="187" y="43"/>
                    </a:cubicBezTo>
                    <a:cubicBezTo>
                      <a:pt x="187" y="43"/>
                      <a:pt x="187" y="42"/>
                      <a:pt x="187" y="42"/>
                    </a:cubicBezTo>
                    <a:cubicBezTo>
                      <a:pt x="188" y="43"/>
                      <a:pt x="188" y="42"/>
                      <a:pt x="188" y="42"/>
                    </a:cubicBezTo>
                    <a:cubicBezTo>
                      <a:pt x="188" y="42"/>
                      <a:pt x="188" y="42"/>
                      <a:pt x="188" y="42"/>
                    </a:cubicBezTo>
                    <a:cubicBezTo>
                      <a:pt x="189" y="42"/>
                      <a:pt x="189" y="41"/>
                      <a:pt x="189" y="42"/>
                    </a:cubicBezTo>
                    <a:cubicBezTo>
                      <a:pt x="189" y="41"/>
                      <a:pt x="189" y="42"/>
                      <a:pt x="189" y="42"/>
                    </a:cubicBezTo>
                    <a:cubicBezTo>
                      <a:pt x="189" y="42"/>
                      <a:pt x="189" y="42"/>
                      <a:pt x="189" y="42"/>
                    </a:cubicBezTo>
                    <a:cubicBezTo>
                      <a:pt x="189" y="42"/>
                      <a:pt x="190" y="41"/>
                      <a:pt x="190" y="41"/>
                    </a:cubicBezTo>
                    <a:cubicBezTo>
                      <a:pt x="190" y="41"/>
                      <a:pt x="190" y="42"/>
                      <a:pt x="190" y="42"/>
                    </a:cubicBezTo>
                    <a:cubicBezTo>
                      <a:pt x="190" y="42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1"/>
                      <a:pt x="192" y="41"/>
                      <a:pt x="193" y="41"/>
                    </a:cubicBezTo>
                    <a:cubicBezTo>
                      <a:pt x="193" y="40"/>
                      <a:pt x="193" y="40"/>
                      <a:pt x="193" y="40"/>
                    </a:cubicBezTo>
                    <a:cubicBezTo>
                      <a:pt x="193" y="40"/>
                      <a:pt x="193" y="41"/>
                      <a:pt x="193" y="41"/>
                    </a:cubicBezTo>
                    <a:cubicBezTo>
                      <a:pt x="193" y="39"/>
                      <a:pt x="193" y="39"/>
                      <a:pt x="193" y="39"/>
                    </a:cubicBezTo>
                    <a:cubicBezTo>
                      <a:pt x="193" y="39"/>
                      <a:pt x="193" y="40"/>
                      <a:pt x="193" y="40"/>
                    </a:cubicBezTo>
                    <a:cubicBezTo>
                      <a:pt x="194" y="40"/>
                      <a:pt x="194" y="39"/>
                      <a:pt x="194" y="39"/>
                    </a:cubicBezTo>
                    <a:cubicBezTo>
                      <a:pt x="194" y="39"/>
                      <a:pt x="194" y="38"/>
                      <a:pt x="195" y="38"/>
                    </a:cubicBezTo>
                    <a:cubicBezTo>
                      <a:pt x="195" y="39"/>
                      <a:pt x="194" y="38"/>
                      <a:pt x="194" y="39"/>
                    </a:cubicBezTo>
                    <a:cubicBezTo>
                      <a:pt x="195" y="39"/>
                      <a:pt x="195" y="39"/>
                      <a:pt x="195" y="39"/>
                    </a:cubicBezTo>
                    <a:cubicBezTo>
                      <a:pt x="194" y="39"/>
                      <a:pt x="195" y="40"/>
                      <a:pt x="195" y="40"/>
                    </a:cubicBezTo>
                    <a:cubicBezTo>
                      <a:pt x="195" y="40"/>
                      <a:pt x="195" y="40"/>
                      <a:pt x="196" y="40"/>
                    </a:cubicBezTo>
                    <a:cubicBezTo>
                      <a:pt x="195" y="40"/>
                      <a:pt x="196" y="40"/>
                      <a:pt x="196" y="39"/>
                    </a:cubicBezTo>
                    <a:cubicBezTo>
                      <a:pt x="196" y="39"/>
                      <a:pt x="196" y="40"/>
                      <a:pt x="196" y="40"/>
                    </a:cubicBezTo>
                    <a:cubicBezTo>
                      <a:pt x="197" y="40"/>
                      <a:pt x="197" y="40"/>
                      <a:pt x="197" y="40"/>
                    </a:cubicBezTo>
                    <a:cubicBezTo>
                      <a:pt x="197" y="40"/>
                      <a:pt x="197" y="40"/>
                      <a:pt x="197" y="40"/>
                    </a:cubicBezTo>
                    <a:cubicBezTo>
                      <a:pt x="197" y="40"/>
                      <a:pt x="198" y="40"/>
                      <a:pt x="198" y="39"/>
                    </a:cubicBezTo>
                    <a:cubicBezTo>
                      <a:pt x="198" y="40"/>
                      <a:pt x="198" y="40"/>
                      <a:pt x="198" y="40"/>
                    </a:cubicBezTo>
                    <a:cubicBezTo>
                      <a:pt x="199" y="40"/>
                      <a:pt x="198" y="38"/>
                      <a:pt x="199" y="39"/>
                    </a:cubicBezTo>
                    <a:cubicBezTo>
                      <a:pt x="199" y="39"/>
                      <a:pt x="199" y="39"/>
                      <a:pt x="199" y="39"/>
                    </a:cubicBezTo>
                    <a:cubicBezTo>
                      <a:pt x="199" y="39"/>
                      <a:pt x="199" y="40"/>
                      <a:pt x="199" y="39"/>
                    </a:cubicBezTo>
                    <a:cubicBezTo>
                      <a:pt x="199" y="40"/>
                      <a:pt x="199" y="40"/>
                      <a:pt x="199" y="40"/>
                    </a:cubicBezTo>
                    <a:cubicBezTo>
                      <a:pt x="199" y="39"/>
                      <a:pt x="200" y="39"/>
                      <a:pt x="200" y="39"/>
                    </a:cubicBezTo>
                    <a:cubicBezTo>
                      <a:pt x="200" y="40"/>
                      <a:pt x="200" y="40"/>
                      <a:pt x="200" y="40"/>
                    </a:cubicBezTo>
                    <a:cubicBezTo>
                      <a:pt x="200" y="40"/>
                      <a:pt x="200" y="39"/>
                      <a:pt x="200" y="39"/>
                    </a:cubicBezTo>
                    <a:cubicBezTo>
                      <a:pt x="200" y="40"/>
                      <a:pt x="200" y="40"/>
                      <a:pt x="200" y="40"/>
                    </a:cubicBezTo>
                    <a:cubicBezTo>
                      <a:pt x="200" y="39"/>
                      <a:pt x="201" y="39"/>
                      <a:pt x="201" y="39"/>
                    </a:cubicBezTo>
                    <a:cubicBezTo>
                      <a:pt x="201" y="40"/>
                      <a:pt x="201" y="40"/>
                      <a:pt x="201" y="40"/>
                    </a:cubicBezTo>
                    <a:cubicBezTo>
                      <a:pt x="202" y="40"/>
                      <a:pt x="204" y="40"/>
                      <a:pt x="205" y="39"/>
                    </a:cubicBezTo>
                    <a:cubicBezTo>
                      <a:pt x="205" y="40"/>
                      <a:pt x="204" y="40"/>
                      <a:pt x="205" y="40"/>
                    </a:cubicBezTo>
                    <a:cubicBezTo>
                      <a:pt x="205" y="40"/>
                      <a:pt x="205" y="40"/>
                      <a:pt x="205" y="40"/>
                    </a:cubicBezTo>
                    <a:cubicBezTo>
                      <a:pt x="205" y="40"/>
                      <a:pt x="205" y="40"/>
                      <a:pt x="205" y="40"/>
                    </a:cubicBezTo>
                    <a:cubicBezTo>
                      <a:pt x="205" y="40"/>
                      <a:pt x="205" y="40"/>
                      <a:pt x="206" y="40"/>
                    </a:cubicBezTo>
                    <a:cubicBezTo>
                      <a:pt x="206" y="40"/>
                      <a:pt x="206" y="40"/>
                      <a:pt x="206" y="40"/>
                    </a:cubicBezTo>
                    <a:cubicBezTo>
                      <a:pt x="206" y="39"/>
                      <a:pt x="206" y="41"/>
                      <a:pt x="206" y="40"/>
                    </a:cubicBezTo>
                    <a:cubicBezTo>
                      <a:pt x="206" y="40"/>
                      <a:pt x="206" y="40"/>
                      <a:pt x="206" y="40"/>
                    </a:cubicBezTo>
                    <a:cubicBezTo>
                      <a:pt x="206" y="40"/>
                      <a:pt x="206" y="41"/>
                      <a:pt x="207" y="40"/>
                    </a:cubicBezTo>
                    <a:cubicBezTo>
                      <a:pt x="207" y="40"/>
                      <a:pt x="207" y="40"/>
                      <a:pt x="207" y="40"/>
                    </a:cubicBezTo>
                    <a:cubicBezTo>
                      <a:pt x="207" y="41"/>
                      <a:pt x="207" y="39"/>
                      <a:pt x="207" y="40"/>
                    </a:cubicBezTo>
                    <a:cubicBezTo>
                      <a:pt x="208" y="40"/>
                      <a:pt x="208" y="40"/>
                      <a:pt x="208" y="39"/>
                    </a:cubicBezTo>
                    <a:cubicBezTo>
                      <a:pt x="208" y="40"/>
                      <a:pt x="208" y="40"/>
                      <a:pt x="208" y="40"/>
                    </a:cubicBezTo>
                    <a:cubicBezTo>
                      <a:pt x="209" y="40"/>
                      <a:pt x="210" y="40"/>
                      <a:pt x="211" y="39"/>
                    </a:cubicBezTo>
                    <a:cubicBezTo>
                      <a:pt x="211" y="40"/>
                      <a:pt x="211" y="40"/>
                      <a:pt x="211" y="40"/>
                    </a:cubicBezTo>
                    <a:cubicBezTo>
                      <a:pt x="211" y="39"/>
                      <a:pt x="212" y="41"/>
                      <a:pt x="212" y="39"/>
                    </a:cubicBezTo>
                    <a:cubicBezTo>
                      <a:pt x="212" y="38"/>
                      <a:pt x="212" y="38"/>
                      <a:pt x="212" y="38"/>
                    </a:cubicBezTo>
                    <a:cubicBezTo>
                      <a:pt x="212" y="39"/>
                      <a:pt x="212" y="39"/>
                      <a:pt x="212" y="39"/>
                    </a:cubicBezTo>
                    <a:cubicBezTo>
                      <a:pt x="213" y="39"/>
                      <a:pt x="213" y="39"/>
                      <a:pt x="213" y="39"/>
                    </a:cubicBezTo>
                    <a:cubicBezTo>
                      <a:pt x="213" y="39"/>
                      <a:pt x="213" y="39"/>
                      <a:pt x="213" y="39"/>
                    </a:cubicBezTo>
                    <a:cubicBezTo>
                      <a:pt x="213" y="39"/>
                      <a:pt x="214" y="39"/>
                      <a:pt x="214" y="39"/>
                    </a:cubicBezTo>
                    <a:cubicBezTo>
                      <a:pt x="214" y="39"/>
                      <a:pt x="214" y="39"/>
                      <a:pt x="214" y="39"/>
                    </a:cubicBezTo>
                    <a:cubicBezTo>
                      <a:pt x="215" y="40"/>
                      <a:pt x="216" y="41"/>
                      <a:pt x="217" y="40"/>
                    </a:cubicBezTo>
                    <a:cubicBezTo>
                      <a:pt x="217" y="40"/>
                      <a:pt x="217" y="41"/>
                      <a:pt x="217" y="41"/>
                    </a:cubicBezTo>
                    <a:cubicBezTo>
                      <a:pt x="218" y="40"/>
                      <a:pt x="219" y="41"/>
                      <a:pt x="220" y="41"/>
                    </a:cubicBezTo>
                    <a:cubicBezTo>
                      <a:pt x="220" y="47"/>
                      <a:pt x="220" y="47"/>
                      <a:pt x="220" y="47"/>
                    </a:cubicBezTo>
                    <a:cubicBezTo>
                      <a:pt x="221" y="61"/>
                      <a:pt x="221" y="61"/>
                      <a:pt x="221" y="61"/>
                    </a:cubicBezTo>
                    <a:cubicBezTo>
                      <a:pt x="222" y="71"/>
                      <a:pt x="223" y="81"/>
                      <a:pt x="223" y="91"/>
                    </a:cubicBezTo>
                    <a:cubicBezTo>
                      <a:pt x="224" y="95"/>
                      <a:pt x="223" y="99"/>
                      <a:pt x="224" y="102"/>
                    </a:cubicBezTo>
                    <a:cubicBezTo>
                      <a:pt x="223" y="102"/>
                      <a:pt x="223" y="102"/>
                      <a:pt x="223" y="102"/>
                    </a:cubicBezTo>
                    <a:cubicBezTo>
                      <a:pt x="224" y="105"/>
                      <a:pt x="223" y="106"/>
                      <a:pt x="222" y="110"/>
                    </a:cubicBezTo>
                    <a:cubicBezTo>
                      <a:pt x="223" y="110"/>
                      <a:pt x="222" y="111"/>
                      <a:pt x="223" y="111"/>
                    </a:cubicBezTo>
                    <a:cubicBezTo>
                      <a:pt x="223" y="112"/>
                      <a:pt x="221" y="113"/>
                      <a:pt x="221" y="115"/>
                    </a:cubicBezTo>
                    <a:cubicBezTo>
                      <a:pt x="221" y="115"/>
                      <a:pt x="222" y="115"/>
                      <a:pt x="222" y="116"/>
                    </a:cubicBezTo>
                    <a:cubicBezTo>
                      <a:pt x="221" y="121"/>
                      <a:pt x="221" y="115"/>
                      <a:pt x="219" y="121"/>
                    </a:cubicBezTo>
                    <a:cubicBezTo>
                      <a:pt x="219" y="122"/>
                      <a:pt x="218" y="125"/>
                      <a:pt x="217" y="126"/>
                    </a:cubicBezTo>
                    <a:cubicBezTo>
                      <a:pt x="218" y="126"/>
                      <a:pt x="217" y="127"/>
                      <a:pt x="217" y="128"/>
                    </a:cubicBezTo>
                    <a:cubicBezTo>
                      <a:pt x="214" y="128"/>
                      <a:pt x="214" y="128"/>
                      <a:pt x="214" y="128"/>
                    </a:cubicBezTo>
                    <a:cubicBezTo>
                      <a:pt x="210" y="130"/>
                      <a:pt x="206" y="131"/>
                      <a:pt x="201" y="132"/>
                    </a:cubicBezTo>
                    <a:cubicBezTo>
                      <a:pt x="202" y="132"/>
                      <a:pt x="202" y="133"/>
                      <a:pt x="201" y="133"/>
                    </a:cubicBezTo>
                    <a:cubicBezTo>
                      <a:pt x="200" y="132"/>
                      <a:pt x="199" y="134"/>
                      <a:pt x="197" y="134"/>
                    </a:cubicBezTo>
                    <a:cubicBezTo>
                      <a:pt x="197" y="134"/>
                      <a:pt x="198" y="134"/>
                      <a:pt x="198" y="133"/>
                    </a:cubicBezTo>
                    <a:cubicBezTo>
                      <a:pt x="194" y="134"/>
                      <a:pt x="191" y="135"/>
                      <a:pt x="187" y="136"/>
                    </a:cubicBezTo>
                    <a:cubicBezTo>
                      <a:pt x="184" y="137"/>
                      <a:pt x="180" y="137"/>
                      <a:pt x="178" y="138"/>
                    </a:cubicBezTo>
                    <a:cubicBezTo>
                      <a:pt x="178" y="138"/>
                      <a:pt x="176" y="138"/>
                      <a:pt x="175" y="138"/>
                    </a:cubicBezTo>
                    <a:cubicBezTo>
                      <a:pt x="173" y="140"/>
                      <a:pt x="168" y="139"/>
                      <a:pt x="165" y="140"/>
                    </a:cubicBezTo>
                    <a:cubicBezTo>
                      <a:pt x="165" y="140"/>
                      <a:pt x="165" y="140"/>
                      <a:pt x="165" y="140"/>
                    </a:cubicBezTo>
                    <a:cubicBezTo>
                      <a:pt x="156" y="142"/>
                      <a:pt x="145" y="143"/>
                      <a:pt x="135" y="144"/>
                    </a:cubicBezTo>
                    <a:cubicBezTo>
                      <a:pt x="130" y="145"/>
                      <a:pt x="123" y="144"/>
                      <a:pt x="117" y="144"/>
                    </a:cubicBezTo>
                    <a:cubicBezTo>
                      <a:pt x="116" y="144"/>
                      <a:pt x="117" y="145"/>
                      <a:pt x="116" y="145"/>
                    </a:cubicBezTo>
                    <a:cubicBezTo>
                      <a:pt x="114" y="145"/>
                      <a:pt x="116" y="144"/>
                      <a:pt x="115" y="144"/>
                    </a:cubicBezTo>
                    <a:cubicBezTo>
                      <a:pt x="112" y="145"/>
                      <a:pt x="108" y="144"/>
                      <a:pt x="104" y="144"/>
                    </a:cubicBezTo>
                    <a:cubicBezTo>
                      <a:pt x="104" y="144"/>
                      <a:pt x="103" y="144"/>
                      <a:pt x="103" y="145"/>
                    </a:cubicBezTo>
                    <a:cubicBezTo>
                      <a:pt x="99" y="144"/>
                      <a:pt x="93" y="145"/>
                      <a:pt x="89" y="144"/>
                    </a:cubicBezTo>
                    <a:cubicBezTo>
                      <a:pt x="90" y="145"/>
                      <a:pt x="86" y="144"/>
                      <a:pt x="84" y="144"/>
                    </a:cubicBezTo>
                    <a:cubicBezTo>
                      <a:pt x="83" y="144"/>
                      <a:pt x="83" y="144"/>
                      <a:pt x="84" y="143"/>
                    </a:cubicBezTo>
                    <a:cubicBezTo>
                      <a:pt x="80" y="143"/>
                      <a:pt x="79" y="143"/>
                      <a:pt x="75" y="143"/>
                    </a:cubicBezTo>
                    <a:cubicBezTo>
                      <a:pt x="73" y="143"/>
                      <a:pt x="72" y="143"/>
                      <a:pt x="70" y="143"/>
                    </a:cubicBezTo>
                    <a:cubicBezTo>
                      <a:pt x="69" y="142"/>
                      <a:pt x="66" y="142"/>
                      <a:pt x="64" y="141"/>
                    </a:cubicBezTo>
                    <a:cubicBezTo>
                      <a:pt x="64" y="142"/>
                      <a:pt x="61" y="142"/>
                      <a:pt x="59" y="142"/>
                    </a:cubicBezTo>
                    <a:cubicBezTo>
                      <a:pt x="60" y="141"/>
                      <a:pt x="60" y="141"/>
                      <a:pt x="60" y="141"/>
                    </a:cubicBezTo>
                    <a:cubicBezTo>
                      <a:pt x="53" y="140"/>
                      <a:pt x="44" y="138"/>
                      <a:pt x="36" y="137"/>
                    </a:cubicBezTo>
                    <a:cubicBezTo>
                      <a:pt x="35" y="137"/>
                      <a:pt x="35" y="137"/>
                      <a:pt x="35" y="137"/>
                    </a:cubicBezTo>
                    <a:cubicBezTo>
                      <a:pt x="27" y="136"/>
                      <a:pt x="19" y="133"/>
                      <a:pt x="11" y="132"/>
                    </a:cubicBezTo>
                    <a:cubicBezTo>
                      <a:pt x="11" y="133"/>
                      <a:pt x="11" y="133"/>
                      <a:pt x="10" y="132"/>
                    </a:cubicBezTo>
                    <a:cubicBezTo>
                      <a:pt x="11" y="132"/>
                      <a:pt x="11" y="131"/>
                      <a:pt x="11" y="131"/>
                    </a:cubicBezTo>
                    <a:cubicBezTo>
                      <a:pt x="11" y="128"/>
                      <a:pt x="11" y="127"/>
                      <a:pt x="11" y="125"/>
                    </a:cubicBezTo>
                    <a:cubicBezTo>
                      <a:pt x="12" y="124"/>
                      <a:pt x="12" y="123"/>
                      <a:pt x="12" y="123"/>
                    </a:cubicBezTo>
                    <a:cubicBezTo>
                      <a:pt x="14" y="119"/>
                      <a:pt x="15" y="116"/>
                      <a:pt x="15" y="113"/>
                    </a:cubicBezTo>
                    <a:cubicBezTo>
                      <a:pt x="15" y="113"/>
                      <a:pt x="15" y="113"/>
                      <a:pt x="15" y="113"/>
                    </a:cubicBezTo>
                    <a:cubicBezTo>
                      <a:pt x="16" y="110"/>
                      <a:pt x="16" y="106"/>
                      <a:pt x="17" y="102"/>
                    </a:cubicBezTo>
                    <a:cubicBezTo>
                      <a:pt x="16" y="101"/>
                      <a:pt x="17" y="98"/>
                      <a:pt x="16" y="100"/>
                    </a:cubicBezTo>
                    <a:cubicBezTo>
                      <a:pt x="16" y="98"/>
                      <a:pt x="17" y="99"/>
                      <a:pt x="17" y="97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8" y="91"/>
                      <a:pt x="19" y="85"/>
                      <a:pt x="19" y="78"/>
                    </a:cubicBezTo>
                    <a:cubicBezTo>
                      <a:pt x="20" y="76"/>
                      <a:pt x="19" y="71"/>
                      <a:pt x="20" y="67"/>
                    </a:cubicBezTo>
                    <a:cubicBezTo>
                      <a:pt x="20" y="65"/>
                      <a:pt x="20" y="61"/>
                      <a:pt x="19" y="59"/>
                    </a:cubicBezTo>
                    <a:cubicBezTo>
                      <a:pt x="20" y="59"/>
                      <a:pt x="20" y="59"/>
                      <a:pt x="20" y="59"/>
                    </a:cubicBezTo>
                    <a:cubicBezTo>
                      <a:pt x="20" y="56"/>
                      <a:pt x="20" y="51"/>
                      <a:pt x="20" y="47"/>
                    </a:cubicBezTo>
                    <a:cubicBezTo>
                      <a:pt x="20" y="45"/>
                      <a:pt x="19" y="45"/>
                      <a:pt x="19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19" y="41"/>
                      <a:pt x="18" y="40"/>
                      <a:pt x="17" y="39"/>
                    </a:cubicBezTo>
                    <a:cubicBezTo>
                      <a:pt x="17" y="38"/>
                      <a:pt x="17" y="38"/>
                      <a:pt x="17" y="36"/>
                    </a:cubicBezTo>
                    <a:cubicBezTo>
                      <a:pt x="18" y="38"/>
                      <a:pt x="18" y="39"/>
                      <a:pt x="19" y="40"/>
                    </a:cubicBezTo>
                    <a:cubicBezTo>
                      <a:pt x="19" y="37"/>
                      <a:pt x="18" y="35"/>
                      <a:pt x="18" y="33"/>
                    </a:cubicBezTo>
                    <a:cubicBezTo>
                      <a:pt x="18" y="31"/>
                      <a:pt x="18" y="29"/>
                      <a:pt x="17" y="29"/>
                    </a:cubicBezTo>
                    <a:cubicBezTo>
                      <a:pt x="17" y="30"/>
                      <a:pt x="17" y="28"/>
                      <a:pt x="18" y="29"/>
                    </a:cubicBezTo>
                    <a:cubicBezTo>
                      <a:pt x="17" y="27"/>
                      <a:pt x="17" y="26"/>
                      <a:pt x="17" y="25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6" y="26"/>
                      <a:pt x="16" y="24"/>
                      <a:pt x="15" y="25"/>
                    </a:cubicBezTo>
                    <a:cubicBezTo>
                      <a:pt x="16" y="25"/>
                      <a:pt x="16" y="25"/>
                      <a:pt x="16" y="26"/>
                    </a:cubicBezTo>
                    <a:cubicBezTo>
                      <a:pt x="15" y="26"/>
                      <a:pt x="15" y="23"/>
                      <a:pt x="15" y="23"/>
                    </a:cubicBezTo>
                    <a:cubicBezTo>
                      <a:pt x="16" y="22"/>
                      <a:pt x="16" y="24"/>
                      <a:pt x="16" y="23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20"/>
                      <a:pt x="15" y="21"/>
                      <a:pt x="14" y="21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5" y="25"/>
                      <a:pt x="15" y="27"/>
                      <a:pt x="16" y="30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31"/>
                      <a:pt x="17" y="33"/>
                      <a:pt x="17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5"/>
                      <a:pt x="16" y="35"/>
                      <a:pt x="16" y="36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7" y="36"/>
                      <a:pt x="16" y="4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43"/>
                      <a:pt x="17" y="40"/>
                      <a:pt x="17" y="41"/>
                    </a:cubicBezTo>
                    <a:cubicBezTo>
                      <a:pt x="17" y="43"/>
                      <a:pt x="16" y="42"/>
                      <a:pt x="16" y="44"/>
                    </a:cubicBezTo>
                    <a:cubicBezTo>
                      <a:pt x="16" y="46"/>
                      <a:pt x="17" y="51"/>
                      <a:pt x="16" y="54"/>
                    </a:cubicBezTo>
                    <a:cubicBezTo>
                      <a:pt x="16" y="56"/>
                      <a:pt x="17" y="59"/>
                      <a:pt x="17" y="61"/>
                    </a:cubicBezTo>
                    <a:cubicBezTo>
                      <a:pt x="17" y="63"/>
                      <a:pt x="16" y="61"/>
                      <a:pt x="16" y="63"/>
                    </a:cubicBezTo>
                    <a:cubicBezTo>
                      <a:pt x="16" y="63"/>
                      <a:pt x="16" y="63"/>
                      <a:pt x="16" y="63"/>
                    </a:cubicBezTo>
                    <a:cubicBezTo>
                      <a:pt x="16" y="63"/>
                      <a:pt x="15" y="67"/>
                      <a:pt x="16" y="65"/>
                    </a:cubicBezTo>
                    <a:cubicBezTo>
                      <a:pt x="16" y="68"/>
                      <a:pt x="16" y="72"/>
                      <a:pt x="16" y="75"/>
                    </a:cubicBezTo>
                    <a:cubicBezTo>
                      <a:pt x="16" y="74"/>
                      <a:pt x="15" y="74"/>
                      <a:pt x="15" y="75"/>
                    </a:cubicBezTo>
                    <a:cubicBezTo>
                      <a:pt x="15" y="76"/>
                      <a:pt x="15" y="79"/>
                      <a:pt x="15" y="82"/>
                    </a:cubicBezTo>
                    <a:cubicBezTo>
                      <a:pt x="16" y="82"/>
                      <a:pt x="16" y="81"/>
                      <a:pt x="16" y="81"/>
                    </a:cubicBezTo>
                    <a:cubicBezTo>
                      <a:pt x="16" y="81"/>
                      <a:pt x="17" y="82"/>
                      <a:pt x="16" y="83"/>
                    </a:cubicBezTo>
                    <a:cubicBezTo>
                      <a:pt x="16" y="83"/>
                      <a:pt x="15" y="83"/>
                      <a:pt x="15" y="85"/>
                    </a:cubicBezTo>
                    <a:cubicBezTo>
                      <a:pt x="14" y="85"/>
                      <a:pt x="15" y="81"/>
                      <a:pt x="14" y="82"/>
                    </a:cubicBezTo>
                    <a:cubicBezTo>
                      <a:pt x="13" y="81"/>
                      <a:pt x="14" y="77"/>
                      <a:pt x="14" y="76"/>
                    </a:cubicBezTo>
                    <a:cubicBezTo>
                      <a:pt x="14" y="74"/>
                      <a:pt x="14" y="77"/>
                      <a:pt x="13" y="77"/>
                    </a:cubicBezTo>
                    <a:cubicBezTo>
                      <a:pt x="13" y="79"/>
                      <a:pt x="13" y="80"/>
                      <a:pt x="13" y="83"/>
                    </a:cubicBezTo>
                    <a:cubicBezTo>
                      <a:pt x="14" y="83"/>
                      <a:pt x="14" y="82"/>
                      <a:pt x="14" y="83"/>
                    </a:cubicBezTo>
                    <a:cubicBezTo>
                      <a:pt x="15" y="86"/>
                      <a:pt x="13" y="87"/>
                      <a:pt x="13" y="87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13" y="88"/>
                      <a:pt x="13" y="88"/>
                      <a:pt x="13" y="90"/>
                    </a:cubicBezTo>
                    <a:cubicBezTo>
                      <a:pt x="12" y="91"/>
                      <a:pt x="13" y="87"/>
                      <a:pt x="12" y="87"/>
                    </a:cubicBezTo>
                    <a:cubicBezTo>
                      <a:pt x="11" y="88"/>
                      <a:pt x="11" y="88"/>
                      <a:pt x="11" y="88"/>
                    </a:cubicBezTo>
                    <a:cubicBezTo>
                      <a:pt x="11" y="91"/>
                      <a:pt x="12" y="89"/>
                      <a:pt x="12" y="92"/>
                    </a:cubicBezTo>
                    <a:cubicBezTo>
                      <a:pt x="11" y="91"/>
                      <a:pt x="11" y="91"/>
                      <a:pt x="11" y="91"/>
                    </a:cubicBezTo>
                    <a:cubicBezTo>
                      <a:pt x="11" y="93"/>
                      <a:pt x="11" y="93"/>
                      <a:pt x="11" y="93"/>
                    </a:cubicBezTo>
                    <a:cubicBezTo>
                      <a:pt x="12" y="93"/>
                      <a:pt x="12" y="93"/>
                      <a:pt x="12" y="91"/>
                    </a:cubicBezTo>
                    <a:cubicBezTo>
                      <a:pt x="13" y="92"/>
                      <a:pt x="12" y="93"/>
                      <a:pt x="12" y="95"/>
                    </a:cubicBezTo>
                    <a:cubicBezTo>
                      <a:pt x="13" y="96"/>
                      <a:pt x="12" y="94"/>
                      <a:pt x="13" y="94"/>
                    </a:cubicBezTo>
                    <a:cubicBezTo>
                      <a:pt x="14" y="94"/>
                      <a:pt x="13" y="96"/>
                      <a:pt x="13" y="97"/>
                    </a:cubicBezTo>
                    <a:cubicBezTo>
                      <a:pt x="13" y="99"/>
                      <a:pt x="12" y="98"/>
                      <a:pt x="12" y="99"/>
                    </a:cubicBezTo>
                    <a:cubicBezTo>
                      <a:pt x="12" y="98"/>
                      <a:pt x="12" y="97"/>
                      <a:pt x="12" y="97"/>
                    </a:cubicBezTo>
                    <a:cubicBezTo>
                      <a:pt x="12" y="94"/>
                      <a:pt x="11" y="98"/>
                      <a:pt x="11" y="96"/>
                    </a:cubicBezTo>
                    <a:cubicBezTo>
                      <a:pt x="10" y="98"/>
                      <a:pt x="11" y="98"/>
                      <a:pt x="11" y="99"/>
                    </a:cubicBezTo>
                    <a:cubicBezTo>
                      <a:pt x="11" y="99"/>
                      <a:pt x="11" y="100"/>
                      <a:pt x="12" y="99"/>
                    </a:cubicBezTo>
                    <a:cubicBezTo>
                      <a:pt x="13" y="103"/>
                      <a:pt x="10" y="101"/>
                      <a:pt x="10" y="104"/>
                    </a:cubicBezTo>
                    <a:cubicBezTo>
                      <a:pt x="11" y="104"/>
                      <a:pt x="11" y="109"/>
                      <a:pt x="12" y="107"/>
                    </a:cubicBezTo>
                    <a:cubicBezTo>
                      <a:pt x="12" y="108"/>
                      <a:pt x="12" y="109"/>
                      <a:pt x="12" y="110"/>
                    </a:cubicBezTo>
                    <a:cubicBezTo>
                      <a:pt x="11" y="108"/>
                      <a:pt x="11" y="111"/>
                      <a:pt x="11" y="109"/>
                    </a:cubicBezTo>
                    <a:cubicBezTo>
                      <a:pt x="10" y="110"/>
                      <a:pt x="10" y="110"/>
                      <a:pt x="10" y="110"/>
                    </a:cubicBezTo>
                    <a:cubicBezTo>
                      <a:pt x="10" y="108"/>
                      <a:pt x="10" y="108"/>
                      <a:pt x="10" y="108"/>
                    </a:cubicBezTo>
                    <a:cubicBezTo>
                      <a:pt x="9" y="110"/>
                      <a:pt x="8" y="112"/>
                      <a:pt x="8" y="112"/>
                    </a:cubicBezTo>
                    <a:cubicBezTo>
                      <a:pt x="8" y="114"/>
                      <a:pt x="9" y="112"/>
                      <a:pt x="8" y="114"/>
                    </a:cubicBezTo>
                    <a:cubicBezTo>
                      <a:pt x="8" y="113"/>
                      <a:pt x="8" y="114"/>
                      <a:pt x="7" y="115"/>
                    </a:cubicBezTo>
                    <a:cubicBezTo>
                      <a:pt x="8" y="113"/>
                      <a:pt x="8" y="115"/>
                      <a:pt x="8" y="116"/>
                    </a:cubicBezTo>
                    <a:cubicBezTo>
                      <a:pt x="8" y="118"/>
                      <a:pt x="7" y="119"/>
                      <a:pt x="7" y="119"/>
                    </a:cubicBezTo>
                    <a:cubicBezTo>
                      <a:pt x="7" y="117"/>
                      <a:pt x="7" y="117"/>
                      <a:pt x="7" y="117"/>
                    </a:cubicBezTo>
                    <a:cubicBezTo>
                      <a:pt x="7" y="119"/>
                      <a:pt x="6" y="118"/>
                      <a:pt x="6" y="119"/>
                    </a:cubicBezTo>
                    <a:cubicBezTo>
                      <a:pt x="6" y="120"/>
                      <a:pt x="7" y="121"/>
                      <a:pt x="7" y="121"/>
                    </a:cubicBezTo>
                    <a:cubicBezTo>
                      <a:pt x="7" y="122"/>
                      <a:pt x="6" y="123"/>
                      <a:pt x="6" y="123"/>
                    </a:cubicBezTo>
                    <a:cubicBezTo>
                      <a:pt x="6" y="121"/>
                      <a:pt x="6" y="121"/>
                      <a:pt x="6" y="121"/>
                    </a:cubicBezTo>
                    <a:cubicBezTo>
                      <a:pt x="6" y="124"/>
                      <a:pt x="5" y="122"/>
                      <a:pt x="5" y="124"/>
                    </a:cubicBezTo>
                    <a:cubicBezTo>
                      <a:pt x="5" y="125"/>
                      <a:pt x="5" y="125"/>
                      <a:pt x="5" y="125"/>
                    </a:cubicBezTo>
                    <a:cubicBezTo>
                      <a:pt x="5" y="125"/>
                      <a:pt x="5" y="125"/>
                      <a:pt x="5" y="125"/>
                    </a:cubicBezTo>
                    <a:cubicBezTo>
                      <a:pt x="5" y="125"/>
                      <a:pt x="4" y="127"/>
                      <a:pt x="4" y="127"/>
                    </a:cubicBezTo>
                    <a:cubicBezTo>
                      <a:pt x="4" y="127"/>
                      <a:pt x="4" y="127"/>
                      <a:pt x="4" y="127"/>
                    </a:cubicBezTo>
                    <a:cubicBezTo>
                      <a:pt x="4" y="128"/>
                      <a:pt x="4" y="130"/>
                      <a:pt x="3" y="131"/>
                    </a:cubicBezTo>
                    <a:cubicBezTo>
                      <a:pt x="4" y="130"/>
                      <a:pt x="4" y="130"/>
                      <a:pt x="5" y="128"/>
                    </a:cubicBezTo>
                    <a:cubicBezTo>
                      <a:pt x="5" y="127"/>
                      <a:pt x="5" y="130"/>
                      <a:pt x="5" y="130"/>
                    </a:cubicBezTo>
                    <a:cubicBezTo>
                      <a:pt x="5" y="131"/>
                      <a:pt x="0" y="129"/>
                      <a:pt x="7" y="137"/>
                    </a:cubicBezTo>
                    <a:cubicBezTo>
                      <a:pt x="9" y="138"/>
                      <a:pt x="9" y="138"/>
                      <a:pt x="9" y="138"/>
                    </a:cubicBezTo>
                    <a:cubicBezTo>
                      <a:pt x="9" y="138"/>
                      <a:pt x="9" y="138"/>
                      <a:pt x="9" y="138"/>
                    </a:cubicBezTo>
                    <a:cubicBezTo>
                      <a:pt x="10" y="139"/>
                      <a:pt x="12" y="138"/>
                      <a:pt x="13" y="139"/>
                    </a:cubicBezTo>
                    <a:cubicBezTo>
                      <a:pt x="12" y="139"/>
                      <a:pt x="12" y="140"/>
                      <a:pt x="13" y="140"/>
                    </a:cubicBezTo>
                    <a:cubicBezTo>
                      <a:pt x="12" y="139"/>
                      <a:pt x="16" y="139"/>
                      <a:pt x="15" y="139"/>
                    </a:cubicBezTo>
                    <a:cubicBezTo>
                      <a:pt x="18" y="139"/>
                      <a:pt x="15" y="140"/>
                      <a:pt x="15" y="140"/>
                    </a:cubicBezTo>
                    <a:cubicBezTo>
                      <a:pt x="17" y="140"/>
                      <a:pt x="18" y="141"/>
                      <a:pt x="19" y="141"/>
                    </a:cubicBezTo>
                    <a:cubicBezTo>
                      <a:pt x="17" y="140"/>
                      <a:pt x="19" y="140"/>
                      <a:pt x="20" y="140"/>
                    </a:cubicBezTo>
                    <a:cubicBezTo>
                      <a:pt x="22" y="141"/>
                      <a:pt x="19" y="140"/>
                      <a:pt x="21" y="141"/>
                    </a:cubicBezTo>
                    <a:cubicBezTo>
                      <a:pt x="22" y="141"/>
                      <a:pt x="23" y="141"/>
                      <a:pt x="22" y="140"/>
                    </a:cubicBezTo>
                    <a:cubicBezTo>
                      <a:pt x="23" y="141"/>
                      <a:pt x="25" y="140"/>
                      <a:pt x="26" y="141"/>
                    </a:cubicBezTo>
                    <a:cubicBezTo>
                      <a:pt x="26" y="142"/>
                      <a:pt x="23" y="141"/>
                      <a:pt x="24" y="141"/>
                    </a:cubicBezTo>
                    <a:cubicBezTo>
                      <a:pt x="27" y="142"/>
                      <a:pt x="26" y="140"/>
                      <a:pt x="29" y="141"/>
                    </a:cubicBezTo>
                    <a:cubicBezTo>
                      <a:pt x="27" y="140"/>
                      <a:pt x="29" y="139"/>
                      <a:pt x="30" y="139"/>
                    </a:cubicBezTo>
                    <a:cubicBezTo>
                      <a:pt x="33" y="140"/>
                      <a:pt x="29" y="139"/>
                      <a:pt x="30" y="140"/>
                    </a:cubicBezTo>
                    <a:cubicBezTo>
                      <a:pt x="31" y="140"/>
                      <a:pt x="31" y="140"/>
                      <a:pt x="31" y="140"/>
                    </a:cubicBezTo>
                    <a:cubicBezTo>
                      <a:pt x="33" y="142"/>
                      <a:pt x="27" y="141"/>
                      <a:pt x="29" y="142"/>
                    </a:cubicBezTo>
                    <a:cubicBezTo>
                      <a:pt x="30" y="142"/>
                      <a:pt x="30" y="142"/>
                      <a:pt x="30" y="142"/>
                    </a:cubicBezTo>
                    <a:cubicBezTo>
                      <a:pt x="30" y="143"/>
                      <a:pt x="29" y="143"/>
                      <a:pt x="30" y="143"/>
                    </a:cubicBezTo>
                    <a:cubicBezTo>
                      <a:pt x="30" y="143"/>
                      <a:pt x="33" y="144"/>
                      <a:pt x="33" y="144"/>
                    </a:cubicBezTo>
                    <a:cubicBezTo>
                      <a:pt x="34" y="143"/>
                      <a:pt x="32" y="144"/>
                      <a:pt x="32" y="143"/>
                    </a:cubicBezTo>
                    <a:cubicBezTo>
                      <a:pt x="34" y="143"/>
                      <a:pt x="35" y="143"/>
                      <a:pt x="37" y="144"/>
                    </a:cubicBezTo>
                    <a:cubicBezTo>
                      <a:pt x="36" y="144"/>
                      <a:pt x="37" y="144"/>
                      <a:pt x="37" y="145"/>
                    </a:cubicBezTo>
                    <a:cubicBezTo>
                      <a:pt x="38" y="145"/>
                      <a:pt x="37" y="144"/>
                      <a:pt x="39" y="145"/>
                    </a:cubicBezTo>
                    <a:cubicBezTo>
                      <a:pt x="38" y="145"/>
                      <a:pt x="38" y="145"/>
                      <a:pt x="38" y="145"/>
                    </a:cubicBezTo>
                    <a:cubicBezTo>
                      <a:pt x="44" y="146"/>
                      <a:pt x="52" y="147"/>
                      <a:pt x="57" y="147"/>
                    </a:cubicBezTo>
                    <a:cubicBezTo>
                      <a:pt x="58" y="147"/>
                      <a:pt x="60" y="148"/>
                      <a:pt x="63" y="149"/>
                    </a:cubicBezTo>
                    <a:cubicBezTo>
                      <a:pt x="62" y="148"/>
                      <a:pt x="63" y="148"/>
                      <a:pt x="64" y="148"/>
                    </a:cubicBezTo>
                    <a:cubicBezTo>
                      <a:pt x="65" y="149"/>
                      <a:pt x="65" y="149"/>
                      <a:pt x="65" y="149"/>
                    </a:cubicBezTo>
                    <a:cubicBezTo>
                      <a:pt x="67" y="150"/>
                      <a:pt x="69" y="149"/>
                      <a:pt x="71" y="149"/>
                    </a:cubicBezTo>
                    <a:cubicBezTo>
                      <a:pt x="71" y="150"/>
                      <a:pt x="71" y="150"/>
                      <a:pt x="71" y="150"/>
                    </a:cubicBezTo>
                    <a:cubicBezTo>
                      <a:pt x="73" y="150"/>
                      <a:pt x="73" y="149"/>
                      <a:pt x="73" y="149"/>
                    </a:cubicBezTo>
                    <a:cubicBezTo>
                      <a:pt x="74" y="150"/>
                      <a:pt x="74" y="150"/>
                      <a:pt x="74" y="150"/>
                    </a:cubicBezTo>
                    <a:cubicBezTo>
                      <a:pt x="75" y="149"/>
                      <a:pt x="75" y="149"/>
                      <a:pt x="75" y="149"/>
                    </a:cubicBezTo>
                    <a:cubicBezTo>
                      <a:pt x="76" y="149"/>
                      <a:pt x="78" y="149"/>
                      <a:pt x="78" y="150"/>
                    </a:cubicBezTo>
                    <a:cubicBezTo>
                      <a:pt x="79" y="150"/>
                      <a:pt x="79" y="150"/>
                      <a:pt x="78" y="150"/>
                    </a:cubicBezTo>
                    <a:cubicBezTo>
                      <a:pt x="80" y="150"/>
                      <a:pt x="84" y="151"/>
                      <a:pt x="87" y="151"/>
                    </a:cubicBezTo>
                    <a:cubicBezTo>
                      <a:pt x="86" y="150"/>
                      <a:pt x="86" y="150"/>
                      <a:pt x="86" y="150"/>
                    </a:cubicBezTo>
                    <a:cubicBezTo>
                      <a:pt x="86" y="149"/>
                      <a:pt x="86" y="150"/>
                      <a:pt x="88" y="149"/>
                    </a:cubicBezTo>
                    <a:cubicBezTo>
                      <a:pt x="88" y="150"/>
                      <a:pt x="89" y="150"/>
                      <a:pt x="88" y="150"/>
                    </a:cubicBezTo>
                    <a:cubicBezTo>
                      <a:pt x="91" y="152"/>
                      <a:pt x="96" y="151"/>
                      <a:pt x="101" y="152"/>
                    </a:cubicBezTo>
                    <a:cubicBezTo>
                      <a:pt x="102" y="152"/>
                      <a:pt x="102" y="151"/>
                      <a:pt x="102" y="151"/>
                    </a:cubicBezTo>
                    <a:cubicBezTo>
                      <a:pt x="105" y="152"/>
                      <a:pt x="109" y="151"/>
                      <a:pt x="112" y="152"/>
                    </a:cubicBezTo>
                    <a:cubicBezTo>
                      <a:pt x="111" y="151"/>
                      <a:pt x="112" y="150"/>
                      <a:pt x="114" y="150"/>
                    </a:cubicBezTo>
                    <a:cubicBezTo>
                      <a:pt x="116" y="150"/>
                      <a:pt x="115" y="151"/>
                      <a:pt x="117" y="152"/>
                    </a:cubicBezTo>
                    <a:cubicBezTo>
                      <a:pt x="118" y="151"/>
                      <a:pt x="119" y="151"/>
                      <a:pt x="120" y="151"/>
                    </a:cubicBezTo>
                    <a:cubicBezTo>
                      <a:pt x="120" y="151"/>
                      <a:pt x="120" y="151"/>
                      <a:pt x="120" y="151"/>
                    </a:cubicBezTo>
                    <a:cubicBezTo>
                      <a:pt x="121" y="151"/>
                      <a:pt x="123" y="151"/>
                      <a:pt x="124" y="151"/>
                    </a:cubicBezTo>
                    <a:cubicBezTo>
                      <a:pt x="124" y="151"/>
                      <a:pt x="124" y="151"/>
                      <a:pt x="124" y="151"/>
                    </a:cubicBezTo>
                    <a:cubicBezTo>
                      <a:pt x="125" y="151"/>
                      <a:pt x="126" y="152"/>
                      <a:pt x="127" y="151"/>
                    </a:cubicBezTo>
                    <a:cubicBezTo>
                      <a:pt x="128" y="151"/>
                      <a:pt x="130" y="151"/>
                      <a:pt x="131" y="150"/>
                    </a:cubicBezTo>
                    <a:cubicBezTo>
                      <a:pt x="131" y="150"/>
                      <a:pt x="131" y="150"/>
                      <a:pt x="131" y="151"/>
                    </a:cubicBezTo>
                    <a:cubicBezTo>
                      <a:pt x="131" y="150"/>
                      <a:pt x="131" y="150"/>
                      <a:pt x="131" y="150"/>
                    </a:cubicBezTo>
                    <a:cubicBezTo>
                      <a:pt x="133" y="150"/>
                      <a:pt x="133" y="150"/>
                      <a:pt x="133" y="150"/>
                    </a:cubicBezTo>
                    <a:cubicBezTo>
                      <a:pt x="133" y="150"/>
                      <a:pt x="133" y="151"/>
                      <a:pt x="132" y="151"/>
                    </a:cubicBezTo>
                    <a:cubicBezTo>
                      <a:pt x="135" y="151"/>
                      <a:pt x="133" y="150"/>
                      <a:pt x="134" y="150"/>
                    </a:cubicBezTo>
                    <a:cubicBezTo>
                      <a:pt x="136" y="149"/>
                      <a:pt x="136" y="150"/>
                      <a:pt x="137" y="150"/>
                    </a:cubicBezTo>
                    <a:cubicBezTo>
                      <a:pt x="136" y="150"/>
                      <a:pt x="135" y="150"/>
                      <a:pt x="135" y="150"/>
                    </a:cubicBezTo>
                    <a:cubicBezTo>
                      <a:pt x="134" y="151"/>
                      <a:pt x="136" y="150"/>
                      <a:pt x="136" y="151"/>
                    </a:cubicBezTo>
                    <a:cubicBezTo>
                      <a:pt x="136" y="151"/>
                      <a:pt x="136" y="150"/>
                      <a:pt x="138" y="150"/>
                    </a:cubicBezTo>
                    <a:cubicBezTo>
                      <a:pt x="139" y="150"/>
                      <a:pt x="141" y="150"/>
                      <a:pt x="141" y="150"/>
                    </a:cubicBezTo>
                    <a:cubicBezTo>
                      <a:pt x="142" y="150"/>
                      <a:pt x="143" y="150"/>
                      <a:pt x="143" y="150"/>
                    </a:cubicBezTo>
                    <a:cubicBezTo>
                      <a:pt x="143" y="149"/>
                      <a:pt x="141" y="149"/>
                      <a:pt x="141" y="149"/>
                    </a:cubicBezTo>
                    <a:cubicBezTo>
                      <a:pt x="142" y="149"/>
                      <a:pt x="143" y="149"/>
                      <a:pt x="143" y="149"/>
                    </a:cubicBezTo>
                    <a:cubicBezTo>
                      <a:pt x="143" y="149"/>
                      <a:pt x="143" y="149"/>
                      <a:pt x="143" y="149"/>
                    </a:cubicBezTo>
                    <a:cubicBezTo>
                      <a:pt x="143" y="149"/>
                      <a:pt x="146" y="149"/>
                      <a:pt x="144" y="148"/>
                    </a:cubicBezTo>
                    <a:cubicBezTo>
                      <a:pt x="146" y="149"/>
                      <a:pt x="146" y="149"/>
                      <a:pt x="146" y="149"/>
                    </a:cubicBezTo>
                    <a:cubicBezTo>
                      <a:pt x="147" y="149"/>
                      <a:pt x="148" y="149"/>
                      <a:pt x="149" y="148"/>
                    </a:cubicBezTo>
                    <a:cubicBezTo>
                      <a:pt x="150" y="149"/>
                      <a:pt x="149" y="150"/>
                      <a:pt x="151" y="150"/>
                    </a:cubicBezTo>
                    <a:cubicBezTo>
                      <a:pt x="153" y="149"/>
                      <a:pt x="153" y="149"/>
                      <a:pt x="153" y="149"/>
                    </a:cubicBezTo>
                    <a:cubicBezTo>
                      <a:pt x="154" y="148"/>
                      <a:pt x="154" y="149"/>
                      <a:pt x="154" y="149"/>
                    </a:cubicBezTo>
                    <a:cubicBezTo>
                      <a:pt x="158" y="149"/>
                      <a:pt x="158" y="147"/>
                      <a:pt x="161" y="147"/>
                    </a:cubicBezTo>
                    <a:cubicBezTo>
                      <a:pt x="160" y="148"/>
                      <a:pt x="161" y="148"/>
                      <a:pt x="162" y="148"/>
                    </a:cubicBezTo>
                    <a:cubicBezTo>
                      <a:pt x="162" y="147"/>
                      <a:pt x="162" y="147"/>
                      <a:pt x="163" y="147"/>
                    </a:cubicBezTo>
                    <a:cubicBezTo>
                      <a:pt x="162" y="147"/>
                      <a:pt x="162" y="148"/>
                      <a:pt x="161" y="147"/>
                    </a:cubicBezTo>
                    <a:cubicBezTo>
                      <a:pt x="161" y="147"/>
                      <a:pt x="162" y="147"/>
                      <a:pt x="163" y="147"/>
                    </a:cubicBezTo>
                    <a:cubicBezTo>
                      <a:pt x="166" y="148"/>
                      <a:pt x="171" y="146"/>
                      <a:pt x="176" y="146"/>
                    </a:cubicBezTo>
                    <a:cubicBezTo>
                      <a:pt x="175" y="145"/>
                      <a:pt x="178" y="145"/>
                      <a:pt x="178" y="144"/>
                    </a:cubicBezTo>
                    <a:cubicBezTo>
                      <a:pt x="178" y="145"/>
                      <a:pt x="181" y="144"/>
                      <a:pt x="182" y="144"/>
                    </a:cubicBezTo>
                    <a:cubicBezTo>
                      <a:pt x="181" y="143"/>
                      <a:pt x="181" y="143"/>
                      <a:pt x="181" y="143"/>
                    </a:cubicBezTo>
                    <a:cubicBezTo>
                      <a:pt x="184" y="143"/>
                      <a:pt x="185" y="141"/>
                      <a:pt x="187" y="142"/>
                    </a:cubicBezTo>
                    <a:cubicBezTo>
                      <a:pt x="188" y="142"/>
                      <a:pt x="186" y="142"/>
                      <a:pt x="186" y="143"/>
                    </a:cubicBezTo>
                    <a:cubicBezTo>
                      <a:pt x="188" y="143"/>
                      <a:pt x="191" y="141"/>
                      <a:pt x="193" y="141"/>
                    </a:cubicBezTo>
                    <a:cubicBezTo>
                      <a:pt x="193" y="141"/>
                      <a:pt x="192" y="141"/>
                      <a:pt x="194" y="140"/>
                    </a:cubicBezTo>
                    <a:cubicBezTo>
                      <a:pt x="195" y="140"/>
                      <a:pt x="198" y="140"/>
                      <a:pt x="198" y="140"/>
                    </a:cubicBezTo>
                    <a:cubicBezTo>
                      <a:pt x="199" y="139"/>
                      <a:pt x="199" y="139"/>
                      <a:pt x="200" y="139"/>
                    </a:cubicBezTo>
                    <a:cubicBezTo>
                      <a:pt x="200" y="139"/>
                      <a:pt x="200" y="139"/>
                      <a:pt x="199" y="140"/>
                    </a:cubicBezTo>
                    <a:cubicBezTo>
                      <a:pt x="201" y="139"/>
                      <a:pt x="203" y="138"/>
                      <a:pt x="205" y="138"/>
                    </a:cubicBezTo>
                    <a:cubicBezTo>
                      <a:pt x="206" y="138"/>
                      <a:pt x="209" y="136"/>
                      <a:pt x="211" y="136"/>
                    </a:cubicBezTo>
                    <a:cubicBezTo>
                      <a:pt x="212" y="135"/>
                      <a:pt x="215" y="135"/>
                      <a:pt x="215" y="134"/>
                    </a:cubicBezTo>
                    <a:cubicBezTo>
                      <a:pt x="215" y="134"/>
                      <a:pt x="215" y="134"/>
                      <a:pt x="215" y="134"/>
                    </a:cubicBezTo>
                    <a:cubicBezTo>
                      <a:pt x="216" y="134"/>
                      <a:pt x="217" y="133"/>
                      <a:pt x="218" y="133"/>
                    </a:cubicBezTo>
                    <a:cubicBezTo>
                      <a:pt x="217" y="133"/>
                      <a:pt x="217" y="133"/>
                      <a:pt x="217" y="133"/>
                    </a:cubicBezTo>
                    <a:cubicBezTo>
                      <a:pt x="217" y="135"/>
                      <a:pt x="222" y="132"/>
                      <a:pt x="222" y="131"/>
                    </a:cubicBezTo>
                    <a:cubicBezTo>
                      <a:pt x="221" y="132"/>
                      <a:pt x="223" y="130"/>
                      <a:pt x="222" y="130"/>
                    </a:cubicBezTo>
                    <a:cubicBezTo>
                      <a:pt x="223" y="128"/>
                      <a:pt x="223" y="128"/>
                      <a:pt x="223" y="128"/>
                    </a:cubicBezTo>
                    <a:cubicBezTo>
                      <a:pt x="224" y="126"/>
                      <a:pt x="223" y="128"/>
                      <a:pt x="224" y="126"/>
                    </a:cubicBezTo>
                    <a:cubicBezTo>
                      <a:pt x="224" y="124"/>
                      <a:pt x="225" y="125"/>
                      <a:pt x="224" y="126"/>
                    </a:cubicBezTo>
                    <a:cubicBezTo>
                      <a:pt x="225" y="125"/>
                      <a:pt x="225" y="123"/>
                      <a:pt x="226" y="122"/>
                    </a:cubicBezTo>
                    <a:cubicBezTo>
                      <a:pt x="225" y="123"/>
                      <a:pt x="225" y="123"/>
                      <a:pt x="225" y="122"/>
                    </a:cubicBezTo>
                    <a:cubicBezTo>
                      <a:pt x="225" y="122"/>
                      <a:pt x="226" y="122"/>
                      <a:pt x="226" y="122"/>
                    </a:cubicBezTo>
                    <a:cubicBezTo>
                      <a:pt x="226" y="121"/>
                      <a:pt x="226" y="121"/>
                      <a:pt x="226" y="121"/>
                    </a:cubicBezTo>
                    <a:cubicBezTo>
                      <a:pt x="226" y="121"/>
                      <a:pt x="226" y="121"/>
                      <a:pt x="226" y="121"/>
                    </a:cubicBezTo>
                    <a:cubicBezTo>
                      <a:pt x="226" y="121"/>
                      <a:pt x="226" y="122"/>
                      <a:pt x="226" y="122"/>
                    </a:cubicBezTo>
                    <a:cubicBezTo>
                      <a:pt x="226" y="122"/>
                      <a:pt x="226" y="121"/>
                      <a:pt x="226" y="121"/>
                    </a:cubicBezTo>
                    <a:cubicBezTo>
                      <a:pt x="226" y="121"/>
                      <a:pt x="226" y="120"/>
                      <a:pt x="226" y="120"/>
                    </a:cubicBezTo>
                    <a:cubicBezTo>
                      <a:pt x="226" y="120"/>
                      <a:pt x="226" y="119"/>
                      <a:pt x="227" y="119"/>
                    </a:cubicBezTo>
                    <a:cubicBezTo>
                      <a:pt x="227" y="120"/>
                      <a:pt x="227" y="120"/>
                      <a:pt x="227" y="120"/>
                    </a:cubicBezTo>
                    <a:cubicBezTo>
                      <a:pt x="227" y="119"/>
                      <a:pt x="227" y="116"/>
                      <a:pt x="227" y="116"/>
                    </a:cubicBezTo>
                    <a:cubicBezTo>
                      <a:pt x="228" y="113"/>
                      <a:pt x="228" y="107"/>
                      <a:pt x="228" y="105"/>
                    </a:cubicBezTo>
                    <a:cubicBezTo>
                      <a:pt x="228" y="105"/>
                      <a:pt x="228" y="105"/>
                      <a:pt x="228" y="105"/>
                    </a:cubicBezTo>
                    <a:cubicBezTo>
                      <a:pt x="228" y="103"/>
                      <a:pt x="228" y="102"/>
                      <a:pt x="228" y="102"/>
                    </a:cubicBezTo>
                    <a:cubicBezTo>
                      <a:pt x="228" y="101"/>
                      <a:pt x="229" y="101"/>
                      <a:pt x="229" y="99"/>
                    </a:cubicBezTo>
                    <a:cubicBezTo>
                      <a:pt x="229" y="99"/>
                      <a:pt x="228" y="99"/>
                      <a:pt x="228" y="99"/>
                    </a:cubicBezTo>
                    <a:cubicBezTo>
                      <a:pt x="229" y="96"/>
                      <a:pt x="228" y="92"/>
                      <a:pt x="229" y="88"/>
                    </a:cubicBezTo>
                    <a:cubicBezTo>
                      <a:pt x="228" y="89"/>
                      <a:pt x="229" y="89"/>
                      <a:pt x="229" y="90"/>
                    </a:cubicBezTo>
                    <a:cubicBezTo>
                      <a:pt x="229" y="87"/>
                      <a:pt x="229" y="84"/>
                      <a:pt x="228" y="82"/>
                    </a:cubicBezTo>
                    <a:cubicBezTo>
                      <a:pt x="228" y="82"/>
                      <a:pt x="228" y="82"/>
                      <a:pt x="229" y="83"/>
                    </a:cubicBezTo>
                    <a:close/>
                    <a:moveTo>
                      <a:pt x="180" y="37"/>
                    </a:moveTo>
                    <a:cubicBezTo>
                      <a:pt x="180" y="37"/>
                      <a:pt x="180" y="37"/>
                      <a:pt x="180" y="37"/>
                    </a:cubicBezTo>
                    <a:cubicBezTo>
                      <a:pt x="180" y="37"/>
                      <a:pt x="180" y="37"/>
                      <a:pt x="180" y="37"/>
                    </a:cubicBezTo>
                    <a:cubicBezTo>
                      <a:pt x="180" y="37"/>
                      <a:pt x="180" y="37"/>
                      <a:pt x="180" y="37"/>
                    </a:cubicBezTo>
                    <a:close/>
                    <a:moveTo>
                      <a:pt x="184" y="42"/>
                    </a:move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2"/>
                      <a:pt x="184" y="42"/>
                      <a:pt x="184" y="42"/>
                    </a:cubicBezTo>
                    <a:close/>
                    <a:moveTo>
                      <a:pt x="187" y="42"/>
                    </a:move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lose/>
                    <a:moveTo>
                      <a:pt x="226" y="118"/>
                    </a:moveTo>
                    <a:cubicBezTo>
                      <a:pt x="226" y="118"/>
                      <a:pt x="226" y="118"/>
                      <a:pt x="226" y="119"/>
                    </a:cubicBezTo>
                    <a:cubicBezTo>
                      <a:pt x="226" y="118"/>
                      <a:pt x="226" y="118"/>
                      <a:pt x="226" y="118"/>
                    </a:cubicBez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accent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000" kern="0">
                  <a:solidFill>
                    <a:schemeClr val="bg1"/>
                  </a:solidFill>
                  <a:latin typeface="Segoe Print" pitchFamily="2" charset="0"/>
                  <a:cs typeface="Arial" charset="0"/>
                </a:endParaRPr>
              </a:p>
            </p:txBody>
          </p:sp>
        </p:grpSp>
        <p:grpSp>
          <p:nvGrpSpPr>
            <p:cNvPr id="8" name="Grupa 82"/>
            <p:cNvGrpSpPr/>
            <p:nvPr/>
          </p:nvGrpSpPr>
          <p:grpSpPr>
            <a:xfrm>
              <a:off x="1991544" y="1755987"/>
              <a:ext cx="8280000" cy="4842565"/>
              <a:chOff x="467544" y="1178722"/>
              <a:chExt cx="8280000" cy="4842565"/>
            </a:xfrm>
          </p:grpSpPr>
          <p:sp>
            <p:nvSpPr>
              <p:cNvPr id="77" name="Freeform 145"/>
              <p:cNvSpPr>
                <a:spLocks/>
              </p:cNvSpPr>
              <p:nvPr/>
            </p:nvSpPr>
            <p:spPr bwMode="auto">
              <a:xfrm rot="16200000">
                <a:off x="5238218" y="3554635"/>
                <a:ext cx="4797546" cy="45719"/>
              </a:xfrm>
              <a:custGeom>
                <a:avLst/>
                <a:gdLst/>
                <a:ahLst/>
                <a:cxnLst>
                  <a:cxn ang="0">
                    <a:pos x="543" y="15"/>
                  </a:cxn>
                  <a:cxn ang="0">
                    <a:pos x="525" y="15"/>
                  </a:cxn>
                  <a:cxn ang="0">
                    <a:pos x="488" y="18"/>
                  </a:cxn>
                  <a:cxn ang="0">
                    <a:pos x="475" y="17"/>
                  </a:cxn>
                  <a:cxn ang="0">
                    <a:pos x="436" y="15"/>
                  </a:cxn>
                  <a:cxn ang="0">
                    <a:pos x="423" y="15"/>
                  </a:cxn>
                  <a:cxn ang="0">
                    <a:pos x="401" y="16"/>
                  </a:cxn>
                  <a:cxn ang="0">
                    <a:pos x="382" y="15"/>
                  </a:cxn>
                  <a:cxn ang="0">
                    <a:pos x="372" y="14"/>
                  </a:cxn>
                  <a:cxn ang="0">
                    <a:pos x="363" y="16"/>
                  </a:cxn>
                  <a:cxn ang="0">
                    <a:pos x="341" y="18"/>
                  </a:cxn>
                  <a:cxn ang="0">
                    <a:pos x="329" y="17"/>
                  </a:cxn>
                  <a:cxn ang="0">
                    <a:pos x="316" y="19"/>
                  </a:cxn>
                  <a:cxn ang="0">
                    <a:pos x="300" y="17"/>
                  </a:cxn>
                  <a:cxn ang="0">
                    <a:pos x="282" y="17"/>
                  </a:cxn>
                  <a:cxn ang="0">
                    <a:pos x="259" y="16"/>
                  </a:cxn>
                  <a:cxn ang="0">
                    <a:pos x="250" y="17"/>
                  </a:cxn>
                  <a:cxn ang="0">
                    <a:pos x="241" y="15"/>
                  </a:cxn>
                  <a:cxn ang="0">
                    <a:pos x="233" y="17"/>
                  </a:cxn>
                  <a:cxn ang="0">
                    <a:pos x="230" y="17"/>
                  </a:cxn>
                  <a:cxn ang="0">
                    <a:pos x="219" y="17"/>
                  </a:cxn>
                  <a:cxn ang="0">
                    <a:pos x="188" y="17"/>
                  </a:cxn>
                  <a:cxn ang="0">
                    <a:pos x="176" y="17"/>
                  </a:cxn>
                  <a:cxn ang="0">
                    <a:pos x="166" y="17"/>
                  </a:cxn>
                  <a:cxn ang="0">
                    <a:pos x="140" y="16"/>
                  </a:cxn>
                  <a:cxn ang="0">
                    <a:pos x="134" y="12"/>
                  </a:cxn>
                  <a:cxn ang="0">
                    <a:pos x="125" y="16"/>
                  </a:cxn>
                  <a:cxn ang="0">
                    <a:pos x="118" y="20"/>
                  </a:cxn>
                  <a:cxn ang="0">
                    <a:pos x="106" y="18"/>
                  </a:cxn>
                  <a:cxn ang="0">
                    <a:pos x="102" y="20"/>
                  </a:cxn>
                  <a:cxn ang="0">
                    <a:pos x="97" y="18"/>
                  </a:cxn>
                  <a:cxn ang="0">
                    <a:pos x="88" y="15"/>
                  </a:cxn>
                  <a:cxn ang="0">
                    <a:pos x="78" y="18"/>
                  </a:cxn>
                  <a:cxn ang="0">
                    <a:pos x="73" y="16"/>
                  </a:cxn>
                  <a:cxn ang="0">
                    <a:pos x="65" y="18"/>
                  </a:cxn>
                  <a:cxn ang="0">
                    <a:pos x="56" y="18"/>
                  </a:cxn>
                  <a:cxn ang="0">
                    <a:pos x="60" y="13"/>
                  </a:cxn>
                  <a:cxn ang="0">
                    <a:pos x="44" y="16"/>
                  </a:cxn>
                  <a:cxn ang="0">
                    <a:pos x="22" y="9"/>
                  </a:cxn>
                  <a:cxn ang="0">
                    <a:pos x="15" y="8"/>
                  </a:cxn>
                  <a:cxn ang="0">
                    <a:pos x="0" y="8"/>
                  </a:cxn>
                  <a:cxn ang="0">
                    <a:pos x="6" y="5"/>
                  </a:cxn>
                  <a:cxn ang="0">
                    <a:pos x="20" y="8"/>
                  </a:cxn>
                  <a:cxn ang="0">
                    <a:pos x="46" y="4"/>
                  </a:cxn>
                  <a:cxn ang="0">
                    <a:pos x="89" y="3"/>
                  </a:cxn>
                  <a:cxn ang="0">
                    <a:pos x="137" y="2"/>
                  </a:cxn>
                  <a:cxn ang="0">
                    <a:pos x="176" y="2"/>
                  </a:cxn>
                  <a:cxn ang="0">
                    <a:pos x="204" y="1"/>
                  </a:cxn>
                  <a:cxn ang="0">
                    <a:pos x="263" y="3"/>
                  </a:cxn>
                  <a:cxn ang="0">
                    <a:pos x="294" y="5"/>
                  </a:cxn>
                  <a:cxn ang="0">
                    <a:pos x="334" y="7"/>
                  </a:cxn>
                  <a:cxn ang="0">
                    <a:pos x="467" y="4"/>
                  </a:cxn>
                  <a:cxn ang="0">
                    <a:pos x="502" y="5"/>
                  </a:cxn>
                  <a:cxn ang="0">
                    <a:pos x="604" y="17"/>
                  </a:cxn>
                </a:cxnLst>
                <a:rect l="0" t="0" r="r" b="b"/>
                <a:pathLst>
                  <a:path w="613" h="21">
                    <a:moveTo>
                      <a:pt x="604" y="17"/>
                    </a:moveTo>
                    <a:cubicBezTo>
                      <a:pt x="597" y="21"/>
                      <a:pt x="587" y="16"/>
                      <a:pt x="579" y="18"/>
                    </a:cubicBezTo>
                    <a:cubicBezTo>
                      <a:pt x="578" y="19"/>
                      <a:pt x="580" y="16"/>
                      <a:pt x="577" y="17"/>
                    </a:cubicBezTo>
                    <a:cubicBezTo>
                      <a:pt x="570" y="20"/>
                      <a:pt x="557" y="17"/>
                      <a:pt x="548" y="15"/>
                    </a:cubicBezTo>
                    <a:cubicBezTo>
                      <a:pt x="549" y="14"/>
                      <a:pt x="549" y="14"/>
                      <a:pt x="549" y="14"/>
                    </a:cubicBezTo>
                    <a:cubicBezTo>
                      <a:pt x="547" y="13"/>
                      <a:pt x="545" y="15"/>
                      <a:pt x="543" y="15"/>
                    </a:cubicBezTo>
                    <a:cubicBezTo>
                      <a:pt x="543" y="15"/>
                      <a:pt x="543" y="14"/>
                      <a:pt x="543" y="14"/>
                    </a:cubicBezTo>
                    <a:cubicBezTo>
                      <a:pt x="542" y="15"/>
                      <a:pt x="539" y="14"/>
                      <a:pt x="539" y="15"/>
                    </a:cubicBezTo>
                    <a:cubicBezTo>
                      <a:pt x="538" y="15"/>
                      <a:pt x="538" y="14"/>
                      <a:pt x="537" y="13"/>
                    </a:cubicBezTo>
                    <a:cubicBezTo>
                      <a:pt x="536" y="15"/>
                      <a:pt x="536" y="15"/>
                      <a:pt x="536" y="15"/>
                    </a:cubicBezTo>
                    <a:cubicBezTo>
                      <a:pt x="533" y="18"/>
                      <a:pt x="529" y="14"/>
                      <a:pt x="524" y="16"/>
                    </a:cubicBezTo>
                    <a:cubicBezTo>
                      <a:pt x="525" y="16"/>
                      <a:pt x="525" y="15"/>
                      <a:pt x="525" y="15"/>
                    </a:cubicBezTo>
                    <a:cubicBezTo>
                      <a:pt x="518" y="17"/>
                      <a:pt x="510" y="16"/>
                      <a:pt x="502" y="17"/>
                    </a:cubicBezTo>
                    <a:cubicBezTo>
                      <a:pt x="503" y="16"/>
                      <a:pt x="503" y="15"/>
                      <a:pt x="502" y="15"/>
                    </a:cubicBezTo>
                    <a:cubicBezTo>
                      <a:pt x="502" y="16"/>
                      <a:pt x="500" y="17"/>
                      <a:pt x="498" y="17"/>
                    </a:cubicBezTo>
                    <a:cubicBezTo>
                      <a:pt x="497" y="15"/>
                      <a:pt x="494" y="18"/>
                      <a:pt x="492" y="17"/>
                    </a:cubicBezTo>
                    <a:cubicBezTo>
                      <a:pt x="492" y="17"/>
                      <a:pt x="492" y="17"/>
                      <a:pt x="492" y="17"/>
                    </a:cubicBezTo>
                    <a:cubicBezTo>
                      <a:pt x="490" y="19"/>
                      <a:pt x="490" y="16"/>
                      <a:pt x="488" y="18"/>
                    </a:cubicBezTo>
                    <a:cubicBezTo>
                      <a:pt x="487" y="17"/>
                      <a:pt x="487" y="17"/>
                      <a:pt x="487" y="17"/>
                    </a:cubicBezTo>
                    <a:cubicBezTo>
                      <a:pt x="486" y="19"/>
                      <a:pt x="485" y="16"/>
                      <a:pt x="483" y="17"/>
                    </a:cubicBezTo>
                    <a:cubicBezTo>
                      <a:pt x="483" y="17"/>
                      <a:pt x="483" y="17"/>
                      <a:pt x="483" y="17"/>
                    </a:cubicBezTo>
                    <a:cubicBezTo>
                      <a:pt x="482" y="18"/>
                      <a:pt x="481" y="16"/>
                      <a:pt x="480" y="17"/>
                    </a:cubicBezTo>
                    <a:cubicBezTo>
                      <a:pt x="480" y="17"/>
                      <a:pt x="480" y="17"/>
                      <a:pt x="480" y="17"/>
                    </a:cubicBezTo>
                    <a:cubicBezTo>
                      <a:pt x="477" y="17"/>
                      <a:pt x="475" y="16"/>
                      <a:pt x="475" y="17"/>
                    </a:cubicBezTo>
                    <a:cubicBezTo>
                      <a:pt x="474" y="16"/>
                      <a:pt x="478" y="17"/>
                      <a:pt x="477" y="15"/>
                    </a:cubicBezTo>
                    <a:cubicBezTo>
                      <a:pt x="467" y="16"/>
                      <a:pt x="457" y="16"/>
                      <a:pt x="447" y="16"/>
                    </a:cubicBezTo>
                    <a:cubicBezTo>
                      <a:pt x="446" y="15"/>
                      <a:pt x="446" y="15"/>
                      <a:pt x="445" y="14"/>
                    </a:cubicBezTo>
                    <a:cubicBezTo>
                      <a:pt x="444" y="15"/>
                      <a:pt x="442" y="14"/>
                      <a:pt x="441" y="15"/>
                    </a:cubicBezTo>
                    <a:cubicBezTo>
                      <a:pt x="441" y="15"/>
                      <a:pt x="440" y="14"/>
                      <a:pt x="440" y="14"/>
                    </a:cubicBezTo>
                    <a:cubicBezTo>
                      <a:pt x="438" y="14"/>
                      <a:pt x="438" y="16"/>
                      <a:pt x="436" y="15"/>
                    </a:cubicBezTo>
                    <a:cubicBezTo>
                      <a:pt x="437" y="15"/>
                      <a:pt x="437" y="14"/>
                      <a:pt x="437" y="14"/>
                    </a:cubicBezTo>
                    <a:cubicBezTo>
                      <a:pt x="435" y="15"/>
                      <a:pt x="433" y="15"/>
                      <a:pt x="431" y="15"/>
                    </a:cubicBezTo>
                    <a:cubicBezTo>
                      <a:pt x="431" y="15"/>
                      <a:pt x="432" y="15"/>
                      <a:pt x="431" y="14"/>
                    </a:cubicBezTo>
                    <a:cubicBezTo>
                      <a:pt x="429" y="16"/>
                      <a:pt x="428" y="14"/>
                      <a:pt x="426" y="15"/>
                    </a:cubicBezTo>
                    <a:cubicBezTo>
                      <a:pt x="426" y="14"/>
                      <a:pt x="426" y="14"/>
                      <a:pt x="426" y="14"/>
                    </a:cubicBezTo>
                    <a:cubicBezTo>
                      <a:pt x="423" y="12"/>
                      <a:pt x="426" y="16"/>
                      <a:pt x="423" y="15"/>
                    </a:cubicBezTo>
                    <a:cubicBezTo>
                      <a:pt x="424" y="15"/>
                      <a:pt x="423" y="14"/>
                      <a:pt x="423" y="14"/>
                    </a:cubicBezTo>
                    <a:cubicBezTo>
                      <a:pt x="421" y="16"/>
                      <a:pt x="417" y="15"/>
                      <a:pt x="415" y="16"/>
                    </a:cubicBezTo>
                    <a:cubicBezTo>
                      <a:pt x="415" y="15"/>
                      <a:pt x="415" y="15"/>
                      <a:pt x="415" y="15"/>
                    </a:cubicBezTo>
                    <a:cubicBezTo>
                      <a:pt x="412" y="15"/>
                      <a:pt x="409" y="15"/>
                      <a:pt x="406" y="15"/>
                    </a:cubicBezTo>
                    <a:cubicBezTo>
                      <a:pt x="405" y="15"/>
                      <a:pt x="407" y="13"/>
                      <a:pt x="404" y="13"/>
                    </a:cubicBezTo>
                    <a:cubicBezTo>
                      <a:pt x="404" y="15"/>
                      <a:pt x="399" y="14"/>
                      <a:pt x="401" y="16"/>
                    </a:cubicBezTo>
                    <a:cubicBezTo>
                      <a:pt x="399" y="16"/>
                      <a:pt x="395" y="15"/>
                      <a:pt x="393" y="16"/>
                    </a:cubicBezTo>
                    <a:cubicBezTo>
                      <a:pt x="394" y="15"/>
                      <a:pt x="392" y="13"/>
                      <a:pt x="394" y="13"/>
                    </a:cubicBezTo>
                    <a:cubicBezTo>
                      <a:pt x="393" y="12"/>
                      <a:pt x="393" y="12"/>
                      <a:pt x="393" y="12"/>
                    </a:cubicBezTo>
                    <a:cubicBezTo>
                      <a:pt x="393" y="11"/>
                      <a:pt x="394" y="12"/>
                      <a:pt x="394" y="11"/>
                    </a:cubicBezTo>
                    <a:cubicBezTo>
                      <a:pt x="393" y="11"/>
                      <a:pt x="390" y="12"/>
                      <a:pt x="389" y="12"/>
                    </a:cubicBezTo>
                    <a:cubicBezTo>
                      <a:pt x="387" y="13"/>
                      <a:pt x="385" y="15"/>
                      <a:pt x="382" y="15"/>
                    </a:cubicBezTo>
                    <a:cubicBezTo>
                      <a:pt x="384" y="15"/>
                      <a:pt x="382" y="13"/>
                      <a:pt x="383" y="13"/>
                    </a:cubicBezTo>
                    <a:cubicBezTo>
                      <a:pt x="378" y="17"/>
                      <a:pt x="378" y="17"/>
                      <a:pt x="378" y="17"/>
                    </a:cubicBezTo>
                    <a:cubicBezTo>
                      <a:pt x="377" y="17"/>
                      <a:pt x="378" y="15"/>
                      <a:pt x="377" y="16"/>
                    </a:cubicBezTo>
                    <a:cubicBezTo>
                      <a:pt x="377" y="16"/>
                      <a:pt x="376" y="16"/>
                      <a:pt x="376" y="17"/>
                    </a:cubicBezTo>
                    <a:cubicBezTo>
                      <a:pt x="375" y="17"/>
                      <a:pt x="372" y="17"/>
                      <a:pt x="371" y="15"/>
                    </a:cubicBezTo>
                    <a:cubicBezTo>
                      <a:pt x="371" y="15"/>
                      <a:pt x="373" y="15"/>
                      <a:pt x="372" y="14"/>
                    </a:cubicBezTo>
                    <a:cubicBezTo>
                      <a:pt x="370" y="14"/>
                      <a:pt x="370" y="15"/>
                      <a:pt x="368" y="15"/>
                    </a:cubicBezTo>
                    <a:cubicBezTo>
                      <a:pt x="368" y="15"/>
                      <a:pt x="368" y="15"/>
                      <a:pt x="368" y="15"/>
                    </a:cubicBezTo>
                    <a:cubicBezTo>
                      <a:pt x="367" y="14"/>
                      <a:pt x="364" y="15"/>
                      <a:pt x="366" y="16"/>
                    </a:cubicBezTo>
                    <a:cubicBezTo>
                      <a:pt x="366" y="17"/>
                      <a:pt x="365" y="15"/>
                      <a:pt x="367" y="16"/>
                    </a:cubicBezTo>
                    <a:cubicBezTo>
                      <a:pt x="366" y="17"/>
                      <a:pt x="364" y="17"/>
                      <a:pt x="362" y="17"/>
                    </a:cubicBezTo>
                    <a:cubicBezTo>
                      <a:pt x="362" y="17"/>
                      <a:pt x="362" y="16"/>
                      <a:pt x="363" y="16"/>
                    </a:cubicBezTo>
                    <a:cubicBezTo>
                      <a:pt x="360" y="17"/>
                      <a:pt x="357" y="18"/>
                      <a:pt x="355" y="18"/>
                    </a:cubicBezTo>
                    <a:cubicBezTo>
                      <a:pt x="355" y="19"/>
                      <a:pt x="356" y="17"/>
                      <a:pt x="356" y="17"/>
                    </a:cubicBezTo>
                    <a:cubicBezTo>
                      <a:pt x="353" y="16"/>
                      <a:pt x="349" y="19"/>
                      <a:pt x="346" y="17"/>
                    </a:cubicBezTo>
                    <a:cubicBezTo>
                      <a:pt x="346" y="17"/>
                      <a:pt x="346" y="18"/>
                      <a:pt x="346" y="18"/>
                    </a:cubicBezTo>
                    <a:cubicBezTo>
                      <a:pt x="344" y="18"/>
                      <a:pt x="345" y="17"/>
                      <a:pt x="343" y="17"/>
                    </a:cubicBezTo>
                    <a:cubicBezTo>
                      <a:pt x="343" y="16"/>
                      <a:pt x="342" y="17"/>
                      <a:pt x="341" y="18"/>
                    </a:cubicBezTo>
                    <a:cubicBezTo>
                      <a:pt x="340" y="18"/>
                      <a:pt x="341" y="17"/>
                      <a:pt x="342" y="17"/>
                    </a:cubicBezTo>
                    <a:cubicBezTo>
                      <a:pt x="340" y="18"/>
                      <a:pt x="334" y="19"/>
                      <a:pt x="330" y="18"/>
                    </a:cubicBezTo>
                    <a:cubicBezTo>
                      <a:pt x="330" y="18"/>
                      <a:pt x="328" y="20"/>
                      <a:pt x="327" y="19"/>
                    </a:cubicBezTo>
                    <a:cubicBezTo>
                      <a:pt x="327" y="18"/>
                      <a:pt x="327" y="18"/>
                      <a:pt x="327" y="18"/>
                    </a:cubicBezTo>
                    <a:cubicBezTo>
                      <a:pt x="327" y="17"/>
                      <a:pt x="324" y="18"/>
                      <a:pt x="324" y="17"/>
                    </a:cubicBezTo>
                    <a:cubicBezTo>
                      <a:pt x="322" y="19"/>
                      <a:pt x="331" y="16"/>
                      <a:pt x="329" y="17"/>
                    </a:cubicBezTo>
                    <a:cubicBezTo>
                      <a:pt x="328" y="16"/>
                      <a:pt x="325" y="19"/>
                      <a:pt x="326" y="17"/>
                    </a:cubicBezTo>
                    <a:cubicBezTo>
                      <a:pt x="324" y="17"/>
                      <a:pt x="323" y="19"/>
                      <a:pt x="321" y="18"/>
                    </a:cubicBezTo>
                    <a:cubicBezTo>
                      <a:pt x="321" y="18"/>
                      <a:pt x="322" y="16"/>
                      <a:pt x="321" y="16"/>
                    </a:cubicBezTo>
                    <a:cubicBezTo>
                      <a:pt x="319" y="16"/>
                      <a:pt x="320" y="17"/>
                      <a:pt x="318" y="17"/>
                    </a:cubicBezTo>
                    <a:cubicBezTo>
                      <a:pt x="317" y="17"/>
                      <a:pt x="317" y="17"/>
                      <a:pt x="317" y="17"/>
                    </a:cubicBezTo>
                    <a:cubicBezTo>
                      <a:pt x="317" y="19"/>
                      <a:pt x="315" y="17"/>
                      <a:pt x="316" y="19"/>
                    </a:cubicBezTo>
                    <a:cubicBezTo>
                      <a:pt x="316" y="18"/>
                      <a:pt x="312" y="19"/>
                      <a:pt x="313" y="17"/>
                    </a:cubicBezTo>
                    <a:cubicBezTo>
                      <a:pt x="313" y="16"/>
                      <a:pt x="313" y="16"/>
                      <a:pt x="313" y="16"/>
                    </a:cubicBezTo>
                    <a:cubicBezTo>
                      <a:pt x="312" y="16"/>
                      <a:pt x="311" y="17"/>
                      <a:pt x="310" y="18"/>
                    </a:cubicBezTo>
                    <a:cubicBezTo>
                      <a:pt x="310" y="18"/>
                      <a:pt x="310" y="17"/>
                      <a:pt x="310" y="17"/>
                    </a:cubicBezTo>
                    <a:cubicBezTo>
                      <a:pt x="310" y="20"/>
                      <a:pt x="308" y="17"/>
                      <a:pt x="306" y="19"/>
                    </a:cubicBezTo>
                    <a:cubicBezTo>
                      <a:pt x="304" y="18"/>
                      <a:pt x="301" y="19"/>
                      <a:pt x="300" y="17"/>
                    </a:cubicBezTo>
                    <a:cubicBezTo>
                      <a:pt x="298" y="18"/>
                      <a:pt x="297" y="19"/>
                      <a:pt x="295" y="18"/>
                    </a:cubicBezTo>
                    <a:cubicBezTo>
                      <a:pt x="295" y="18"/>
                      <a:pt x="296" y="18"/>
                      <a:pt x="296" y="17"/>
                    </a:cubicBezTo>
                    <a:cubicBezTo>
                      <a:pt x="295" y="17"/>
                      <a:pt x="294" y="17"/>
                      <a:pt x="293" y="18"/>
                    </a:cubicBezTo>
                    <a:cubicBezTo>
                      <a:pt x="293" y="17"/>
                      <a:pt x="291" y="16"/>
                      <a:pt x="289" y="15"/>
                    </a:cubicBezTo>
                    <a:cubicBezTo>
                      <a:pt x="288" y="16"/>
                      <a:pt x="288" y="17"/>
                      <a:pt x="288" y="18"/>
                    </a:cubicBezTo>
                    <a:cubicBezTo>
                      <a:pt x="287" y="16"/>
                      <a:pt x="283" y="20"/>
                      <a:pt x="282" y="17"/>
                    </a:cubicBezTo>
                    <a:cubicBezTo>
                      <a:pt x="282" y="17"/>
                      <a:pt x="284" y="16"/>
                      <a:pt x="283" y="16"/>
                    </a:cubicBezTo>
                    <a:cubicBezTo>
                      <a:pt x="281" y="13"/>
                      <a:pt x="280" y="17"/>
                      <a:pt x="277" y="16"/>
                    </a:cubicBezTo>
                    <a:cubicBezTo>
                      <a:pt x="278" y="18"/>
                      <a:pt x="278" y="18"/>
                      <a:pt x="278" y="18"/>
                    </a:cubicBezTo>
                    <a:cubicBezTo>
                      <a:pt x="277" y="17"/>
                      <a:pt x="274" y="19"/>
                      <a:pt x="274" y="17"/>
                    </a:cubicBezTo>
                    <a:cubicBezTo>
                      <a:pt x="273" y="18"/>
                      <a:pt x="271" y="17"/>
                      <a:pt x="272" y="18"/>
                    </a:cubicBezTo>
                    <a:cubicBezTo>
                      <a:pt x="268" y="17"/>
                      <a:pt x="262" y="19"/>
                      <a:pt x="259" y="16"/>
                    </a:cubicBezTo>
                    <a:cubicBezTo>
                      <a:pt x="259" y="16"/>
                      <a:pt x="257" y="16"/>
                      <a:pt x="258" y="17"/>
                    </a:cubicBezTo>
                    <a:cubicBezTo>
                      <a:pt x="259" y="18"/>
                      <a:pt x="259" y="16"/>
                      <a:pt x="259" y="17"/>
                    </a:cubicBezTo>
                    <a:cubicBezTo>
                      <a:pt x="259" y="17"/>
                      <a:pt x="259" y="17"/>
                      <a:pt x="259" y="18"/>
                    </a:cubicBezTo>
                    <a:cubicBezTo>
                      <a:pt x="257" y="17"/>
                      <a:pt x="256" y="17"/>
                      <a:pt x="258" y="15"/>
                    </a:cubicBezTo>
                    <a:cubicBezTo>
                      <a:pt x="255" y="14"/>
                      <a:pt x="255" y="19"/>
                      <a:pt x="251" y="18"/>
                    </a:cubicBezTo>
                    <a:cubicBezTo>
                      <a:pt x="251" y="17"/>
                      <a:pt x="251" y="17"/>
                      <a:pt x="250" y="17"/>
                    </a:cubicBezTo>
                    <a:cubicBezTo>
                      <a:pt x="248" y="18"/>
                      <a:pt x="248" y="18"/>
                      <a:pt x="248" y="18"/>
                    </a:cubicBezTo>
                    <a:cubicBezTo>
                      <a:pt x="246" y="18"/>
                      <a:pt x="247" y="16"/>
                      <a:pt x="247" y="15"/>
                    </a:cubicBezTo>
                    <a:cubicBezTo>
                      <a:pt x="246" y="15"/>
                      <a:pt x="244" y="15"/>
                      <a:pt x="243" y="16"/>
                    </a:cubicBezTo>
                    <a:cubicBezTo>
                      <a:pt x="242" y="14"/>
                      <a:pt x="242" y="14"/>
                      <a:pt x="242" y="14"/>
                    </a:cubicBezTo>
                    <a:cubicBezTo>
                      <a:pt x="243" y="16"/>
                      <a:pt x="241" y="15"/>
                      <a:pt x="240" y="16"/>
                    </a:cubicBezTo>
                    <a:cubicBezTo>
                      <a:pt x="241" y="15"/>
                      <a:pt x="241" y="15"/>
                      <a:pt x="241" y="15"/>
                    </a:cubicBezTo>
                    <a:cubicBezTo>
                      <a:pt x="241" y="15"/>
                      <a:pt x="239" y="15"/>
                      <a:pt x="239" y="15"/>
                    </a:cubicBezTo>
                    <a:cubicBezTo>
                      <a:pt x="239" y="16"/>
                      <a:pt x="240" y="16"/>
                      <a:pt x="241" y="17"/>
                    </a:cubicBezTo>
                    <a:cubicBezTo>
                      <a:pt x="240" y="17"/>
                      <a:pt x="239" y="17"/>
                      <a:pt x="239" y="18"/>
                    </a:cubicBezTo>
                    <a:cubicBezTo>
                      <a:pt x="239" y="16"/>
                      <a:pt x="237" y="17"/>
                      <a:pt x="236" y="17"/>
                    </a:cubicBezTo>
                    <a:cubicBezTo>
                      <a:pt x="235" y="16"/>
                      <a:pt x="234" y="18"/>
                      <a:pt x="234" y="18"/>
                    </a:cubicBezTo>
                    <a:cubicBezTo>
                      <a:pt x="234" y="17"/>
                      <a:pt x="232" y="18"/>
                      <a:pt x="233" y="17"/>
                    </a:cubicBezTo>
                    <a:cubicBezTo>
                      <a:pt x="233" y="16"/>
                      <a:pt x="234" y="17"/>
                      <a:pt x="235" y="17"/>
                    </a:cubicBezTo>
                    <a:cubicBezTo>
                      <a:pt x="234" y="16"/>
                      <a:pt x="234" y="15"/>
                      <a:pt x="232" y="16"/>
                    </a:cubicBezTo>
                    <a:cubicBezTo>
                      <a:pt x="231" y="16"/>
                      <a:pt x="233" y="18"/>
                      <a:pt x="231" y="18"/>
                    </a:cubicBezTo>
                    <a:cubicBezTo>
                      <a:pt x="231" y="17"/>
                      <a:pt x="231" y="17"/>
                      <a:pt x="232" y="16"/>
                    </a:cubicBezTo>
                    <a:cubicBezTo>
                      <a:pt x="230" y="16"/>
                      <a:pt x="230" y="16"/>
                      <a:pt x="230" y="16"/>
                    </a:cubicBezTo>
                    <a:cubicBezTo>
                      <a:pt x="230" y="17"/>
                      <a:pt x="230" y="17"/>
                      <a:pt x="230" y="17"/>
                    </a:cubicBezTo>
                    <a:cubicBezTo>
                      <a:pt x="229" y="16"/>
                      <a:pt x="229" y="16"/>
                      <a:pt x="229" y="16"/>
                    </a:cubicBezTo>
                    <a:cubicBezTo>
                      <a:pt x="229" y="17"/>
                      <a:pt x="226" y="17"/>
                      <a:pt x="226" y="18"/>
                    </a:cubicBezTo>
                    <a:cubicBezTo>
                      <a:pt x="225" y="18"/>
                      <a:pt x="224" y="17"/>
                      <a:pt x="223" y="17"/>
                    </a:cubicBezTo>
                    <a:cubicBezTo>
                      <a:pt x="223" y="17"/>
                      <a:pt x="223" y="17"/>
                      <a:pt x="223" y="17"/>
                    </a:cubicBezTo>
                    <a:cubicBezTo>
                      <a:pt x="222" y="16"/>
                      <a:pt x="220" y="17"/>
                      <a:pt x="219" y="17"/>
                    </a:cubicBezTo>
                    <a:cubicBezTo>
                      <a:pt x="219" y="17"/>
                      <a:pt x="219" y="17"/>
                      <a:pt x="219" y="17"/>
                    </a:cubicBezTo>
                    <a:cubicBezTo>
                      <a:pt x="218" y="17"/>
                      <a:pt x="217" y="17"/>
                      <a:pt x="216" y="18"/>
                    </a:cubicBezTo>
                    <a:cubicBezTo>
                      <a:pt x="214" y="17"/>
                      <a:pt x="215" y="13"/>
                      <a:pt x="214" y="15"/>
                    </a:cubicBezTo>
                    <a:cubicBezTo>
                      <a:pt x="212" y="15"/>
                      <a:pt x="211" y="17"/>
                      <a:pt x="212" y="18"/>
                    </a:cubicBezTo>
                    <a:cubicBezTo>
                      <a:pt x="209" y="17"/>
                      <a:pt x="205" y="19"/>
                      <a:pt x="202" y="17"/>
                    </a:cubicBezTo>
                    <a:cubicBezTo>
                      <a:pt x="202" y="17"/>
                      <a:pt x="202" y="18"/>
                      <a:pt x="201" y="18"/>
                    </a:cubicBezTo>
                    <a:cubicBezTo>
                      <a:pt x="197" y="17"/>
                      <a:pt x="192" y="19"/>
                      <a:pt x="188" y="17"/>
                    </a:cubicBezTo>
                    <a:cubicBezTo>
                      <a:pt x="190" y="16"/>
                      <a:pt x="188" y="16"/>
                      <a:pt x="188" y="15"/>
                    </a:cubicBezTo>
                    <a:cubicBezTo>
                      <a:pt x="187" y="16"/>
                      <a:pt x="187" y="14"/>
                      <a:pt x="187" y="16"/>
                    </a:cubicBezTo>
                    <a:cubicBezTo>
                      <a:pt x="187" y="17"/>
                      <a:pt x="187" y="17"/>
                      <a:pt x="188" y="18"/>
                    </a:cubicBezTo>
                    <a:cubicBezTo>
                      <a:pt x="185" y="18"/>
                      <a:pt x="181" y="18"/>
                      <a:pt x="180" y="17"/>
                    </a:cubicBezTo>
                    <a:cubicBezTo>
                      <a:pt x="181" y="18"/>
                      <a:pt x="180" y="18"/>
                      <a:pt x="179" y="18"/>
                    </a:cubicBezTo>
                    <a:cubicBezTo>
                      <a:pt x="180" y="17"/>
                      <a:pt x="178" y="16"/>
                      <a:pt x="176" y="17"/>
                    </a:cubicBezTo>
                    <a:cubicBezTo>
                      <a:pt x="176" y="18"/>
                      <a:pt x="176" y="18"/>
                      <a:pt x="176" y="18"/>
                    </a:cubicBezTo>
                    <a:cubicBezTo>
                      <a:pt x="175" y="17"/>
                      <a:pt x="175" y="17"/>
                      <a:pt x="175" y="17"/>
                    </a:cubicBezTo>
                    <a:cubicBezTo>
                      <a:pt x="174" y="17"/>
                      <a:pt x="174" y="19"/>
                      <a:pt x="173" y="18"/>
                    </a:cubicBezTo>
                    <a:cubicBezTo>
                      <a:pt x="172" y="17"/>
                      <a:pt x="172" y="17"/>
                      <a:pt x="172" y="17"/>
                    </a:cubicBezTo>
                    <a:cubicBezTo>
                      <a:pt x="171" y="18"/>
                      <a:pt x="169" y="19"/>
                      <a:pt x="167" y="18"/>
                    </a:cubicBezTo>
                    <a:cubicBezTo>
                      <a:pt x="166" y="17"/>
                      <a:pt x="166" y="17"/>
                      <a:pt x="166" y="17"/>
                    </a:cubicBezTo>
                    <a:cubicBezTo>
                      <a:pt x="165" y="17"/>
                      <a:pt x="164" y="18"/>
                      <a:pt x="165" y="18"/>
                    </a:cubicBezTo>
                    <a:cubicBezTo>
                      <a:pt x="162" y="17"/>
                      <a:pt x="160" y="17"/>
                      <a:pt x="160" y="16"/>
                    </a:cubicBezTo>
                    <a:cubicBezTo>
                      <a:pt x="155" y="19"/>
                      <a:pt x="147" y="19"/>
                      <a:pt x="142" y="19"/>
                    </a:cubicBezTo>
                    <a:cubicBezTo>
                      <a:pt x="142" y="18"/>
                      <a:pt x="142" y="18"/>
                      <a:pt x="142" y="18"/>
                    </a:cubicBezTo>
                    <a:cubicBezTo>
                      <a:pt x="140" y="17"/>
                      <a:pt x="141" y="19"/>
                      <a:pt x="140" y="19"/>
                    </a:cubicBezTo>
                    <a:cubicBezTo>
                      <a:pt x="141" y="18"/>
                      <a:pt x="139" y="17"/>
                      <a:pt x="140" y="16"/>
                    </a:cubicBezTo>
                    <a:cubicBezTo>
                      <a:pt x="138" y="15"/>
                      <a:pt x="137" y="17"/>
                      <a:pt x="136" y="18"/>
                    </a:cubicBezTo>
                    <a:cubicBezTo>
                      <a:pt x="136" y="19"/>
                      <a:pt x="137" y="17"/>
                      <a:pt x="137" y="18"/>
                    </a:cubicBezTo>
                    <a:cubicBezTo>
                      <a:pt x="137" y="19"/>
                      <a:pt x="134" y="18"/>
                      <a:pt x="133" y="19"/>
                    </a:cubicBezTo>
                    <a:cubicBezTo>
                      <a:pt x="133" y="18"/>
                      <a:pt x="133" y="17"/>
                      <a:pt x="134" y="17"/>
                    </a:cubicBezTo>
                    <a:cubicBezTo>
                      <a:pt x="132" y="17"/>
                      <a:pt x="132" y="17"/>
                      <a:pt x="132" y="17"/>
                    </a:cubicBezTo>
                    <a:cubicBezTo>
                      <a:pt x="131" y="16"/>
                      <a:pt x="136" y="14"/>
                      <a:pt x="134" y="12"/>
                    </a:cubicBezTo>
                    <a:cubicBezTo>
                      <a:pt x="133" y="12"/>
                      <a:pt x="133" y="12"/>
                      <a:pt x="133" y="12"/>
                    </a:cubicBezTo>
                    <a:cubicBezTo>
                      <a:pt x="132" y="11"/>
                      <a:pt x="136" y="10"/>
                      <a:pt x="133" y="10"/>
                    </a:cubicBezTo>
                    <a:cubicBezTo>
                      <a:pt x="132" y="11"/>
                      <a:pt x="131" y="13"/>
                      <a:pt x="132" y="14"/>
                    </a:cubicBezTo>
                    <a:cubicBezTo>
                      <a:pt x="129" y="14"/>
                      <a:pt x="131" y="17"/>
                      <a:pt x="128" y="17"/>
                    </a:cubicBezTo>
                    <a:cubicBezTo>
                      <a:pt x="127" y="16"/>
                      <a:pt x="130" y="17"/>
                      <a:pt x="129" y="16"/>
                    </a:cubicBezTo>
                    <a:cubicBezTo>
                      <a:pt x="128" y="14"/>
                      <a:pt x="127" y="16"/>
                      <a:pt x="125" y="16"/>
                    </a:cubicBezTo>
                    <a:cubicBezTo>
                      <a:pt x="127" y="16"/>
                      <a:pt x="126" y="18"/>
                      <a:pt x="125" y="18"/>
                    </a:cubicBezTo>
                    <a:cubicBezTo>
                      <a:pt x="123" y="17"/>
                      <a:pt x="126" y="17"/>
                      <a:pt x="124" y="17"/>
                    </a:cubicBezTo>
                    <a:cubicBezTo>
                      <a:pt x="123" y="17"/>
                      <a:pt x="121" y="18"/>
                      <a:pt x="123" y="19"/>
                    </a:cubicBezTo>
                    <a:cubicBezTo>
                      <a:pt x="122" y="21"/>
                      <a:pt x="121" y="18"/>
                      <a:pt x="119" y="20"/>
                    </a:cubicBezTo>
                    <a:cubicBezTo>
                      <a:pt x="119" y="18"/>
                      <a:pt x="122" y="16"/>
                      <a:pt x="119" y="16"/>
                    </a:cubicBezTo>
                    <a:cubicBezTo>
                      <a:pt x="120" y="17"/>
                      <a:pt x="116" y="17"/>
                      <a:pt x="118" y="20"/>
                    </a:cubicBezTo>
                    <a:cubicBezTo>
                      <a:pt x="117" y="19"/>
                      <a:pt x="117" y="18"/>
                      <a:pt x="117" y="17"/>
                    </a:cubicBezTo>
                    <a:cubicBezTo>
                      <a:pt x="116" y="16"/>
                      <a:pt x="114" y="20"/>
                      <a:pt x="114" y="17"/>
                    </a:cubicBezTo>
                    <a:cubicBezTo>
                      <a:pt x="113" y="18"/>
                      <a:pt x="113" y="18"/>
                      <a:pt x="113" y="18"/>
                    </a:cubicBezTo>
                    <a:cubicBezTo>
                      <a:pt x="113" y="18"/>
                      <a:pt x="112" y="18"/>
                      <a:pt x="111" y="17"/>
                    </a:cubicBezTo>
                    <a:cubicBezTo>
                      <a:pt x="110" y="17"/>
                      <a:pt x="108" y="19"/>
                      <a:pt x="108" y="16"/>
                    </a:cubicBezTo>
                    <a:cubicBezTo>
                      <a:pt x="107" y="17"/>
                      <a:pt x="105" y="17"/>
                      <a:pt x="106" y="18"/>
                    </a:cubicBezTo>
                    <a:cubicBezTo>
                      <a:pt x="107" y="19"/>
                      <a:pt x="108" y="17"/>
                      <a:pt x="109" y="19"/>
                    </a:cubicBezTo>
                    <a:cubicBezTo>
                      <a:pt x="107" y="17"/>
                      <a:pt x="106" y="19"/>
                      <a:pt x="105" y="20"/>
                    </a:cubicBezTo>
                    <a:cubicBezTo>
                      <a:pt x="105" y="19"/>
                      <a:pt x="105" y="19"/>
                      <a:pt x="105" y="19"/>
                    </a:cubicBezTo>
                    <a:cubicBezTo>
                      <a:pt x="105" y="19"/>
                      <a:pt x="103" y="19"/>
                      <a:pt x="103" y="20"/>
                    </a:cubicBezTo>
                    <a:cubicBezTo>
                      <a:pt x="103" y="19"/>
                      <a:pt x="103" y="19"/>
                      <a:pt x="103" y="19"/>
                    </a:cubicBezTo>
                    <a:cubicBezTo>
                      <a:pt x="102" y="20"/>
                      <a:pt x="102" y="20"/>
                      <a:pt x="102" y="20"/>
                    </a:cubicBezTo>
                    <a:cubicBezTo>
                      <a:pt x="100" y="20"/>
                      <a:pt x="101" y="18"/>
                      <a:pt x="99" y="18"/>
                    </a:cubicBezTo>
                    <a:cubicBezTo>
                      <a:pt x="101" y="17"/>
                      <a:pt x="101" y="17"/>
                      <a:pt x="101" y="17"/>
                    </a:cubicBezTo>
                    <a:cubicBezTo>
                      <a:pt x="101" y="17"/>
                      <a:pt x="100" y="16"/>
                      <a:pt x="99" y="16"/>
                    </a:cubicBezTo>
                    <a:cubicBezTo>
                      <a:pt x="98" y="18"/>
                      <a:pt x="97" y="19"/>
                      <a:pt x="97" y="20"/>
                    </a:cubicBezTo>
                    <a:cubicBezTo>
                      <a:pt x="96" y="20"/>
                      <a:pt x="97" y="19"/>
                      <a:pt x="95" y="20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18"/>
                      <a:pt x="96" y="16"/>
                      <a:pt x="94" y="16"/>
                    </a:cubicBezTo>
                    <a:cubicBezTo>
                      <a:pt x="93" y="17"/>
                      <a:pt x="91" y="18"/>
                      <a:pt x="93" y="19"/>
                    </a:cubicBezTo>
                    <a:cubicBezTo>
                      <a:pt x="92" y="19"/>
                      <a:pt x="91" y="18"/>
                      <a:pt x="92" y="18"/>
                    </a:cubicBezTo>
                    <a:cubicBezTo>
                      <a:pt x="90" y="18"/>
                      <a:pt x="92" y="19"/>
                      <a:pt x="90" y="19"/>
                    </a:cubicBezTo>
                    <a:cubicBezTo>
                      <a:pt x="90" y="19"/>
                      <a:pt x="87" y="18"/>
                      <a:pt x="86" y="16"/>
                    </a:cubicBezTo>
                    <a:cubicBezTo>
                      <a:pt x="88" y="15"/>
                      <a:pt x="88" y="15"/>
                      <a:pt x="88" y="15"/>
                    </a:cubicBezTo>
                    <a:cubicBezTo>
                      <a:pt x="87" y="15"/>
                      <a:pt x="87" y="15"/>
                      <a:pt x="87" y="15"/>
                    </a:cubicBezTo>
                    <a:cubicBezTo>
                      <a:pt x="88" y="13"/>
                      <a:pt x="86" y="13"/>
                      <a:pt x="87" y="12"/>
                    </a:cubicBezTo>
                    <a:cubicBezTo>
                      <a:pt x="86" y="12"/>
                      <a:pt x="85" y="12"/>
                      <a:pt x="84" y="12"/>
                    </a:cubicBezTo>
                    <a:cubicBezTo>
                      <a:pt x="87" y="15"/>
                      <a:pt x="82" y="16"/>
                      <a:pt x="82" y="18"/>
                    </a:cubicBezTo>
                    <a:cubicBezTo>
                      <a:pt x="79" y="19"/>
                      <a:pt x="81" y="13"/>
                      <a:pt x="77" y="16"/>
                    </a:cubicBezTo>
                    <a:cubicBezTo>
                      <a:pt x="78" y="17"/>
                      <a:pt x="76" y="19"/>
                      <a:pt x="78" y="18"/>
                    </a:cubicBezTo>
                    <a:cubicBezTo>
                      <a:pt x="76" y="18"/>
                      <a:pt x="77" y="20"/>
                      <a:pt x="74" y="19"/>
                    </a:cubicBezTo>
                    <a:cubicBezTo>
                      <a:pt x="76" y="18"/>
                      <a:pt x="73" y="17"/>
                      <a:pt x="75" y="15"/>
                    </a:cubicBezTo>
                    <a:cubicBezTo>
                      <a:pt x="75" y="16"/>
                      <a:pt x="76" y="16"/>
                      <a:pt x="77" y="16"/>
                    </a:cubicBezTo>
                    <a:cubicBezTo>
                      <a:pt x="76" y="15"/>
                      <a:pt x="77" y="13"/>
                      <a:pt x="75" y="13"/>
                    </a:cubicBezTo>
                    <a:cubicBezTo>
                      <a:pt x="74" y="14"/>
                      <a:pt x="72" y="14"/>
                      <a:pt x="72" y="15"/>
                    </a:cubicBezTo>
                    <a:cubicBezTo>
                      <a:pt x="72" y="16"/>
                      <a:pt x="74" y="15"/>
                      <a:pt x="73" y="16"/>
                    </a:cubicBezTo>
                    <a:cubicBezTo>
                      <a:pt x="71" y="17"/>
                      <a:pt x="71" y="15"/>
                      <a:pt x="70" y="17"/>
                    </a:cubicBezTo>
                    <a:cubicBezTo>
                      <a:pt x="71" y="17"/>
                      <a:pt x="71" y="18"/>
                      <a:pt x="71" y="19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67" y="18"/>
                      <a:pt x="69" y="20"/>
                      <a:pt x="66" y="20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6" y="17"/>
                      <a:pt x="69" y="19"/>
                      <a:pt x="69" y="16"/>
                    </a:cubicBezTo>
                    <a:cubicBezTo>
                      <a:pt x="67" y="16"/>
                      <a:pt x="66" y="18"/>
                      <a:pt x="64" y="17"/>
                    </a:cubicBezTo>
                    <a:cubicBezTo>
                      <a:pt x="66" y="16"/>
                      <a:pt x="66" y="16"/>
                      <a:pt x="66" y="16"/>
                    </a:cubicBezTo>
                    <a:cubicBezTo>
                      <a:pt x="65" y="16"/>
                      <a:pt x="65" y="13"/>
                      <a:pt x="62" y="15"/>
                    </a:cubicBezTo>
                    <a:cubicBezTo>
                      <a:pt x="61" y="16"/>
                      <a:pt x="62" y="16"/>
                      <a:pt x="61" y="17"/>
                    </a:cubicBezTo>
                    <a:cubicBezTo>
                      <a:pt x="59" y="17"/>
                      <a:pt x="58" y="18"/>
                      <a:pt x="56" y="18"/>
                    </a:cubicBezTo>
                    <a:cubicBezTo>
                      <a:pt x="56" y="16"/>
                      <a:pt x="52" y="18"/>
                      <a:pt x="55" y="16"/>
                    </a:cubicBezTo>
                    <a:cubicBezTo>
                      <a:pt x="55" y="17"/>
                      <a:pt x="60" y="17"/>
                      <a:pt x="61" y="15"/>
                    </a:cubicBezTo>
                    <a:cubicBezTo>
                      <a:pt x="60" y="13"/>
                      <a:pt x="63" y="16"/>
                      <a:pt x="64" y="13"/>
                    </a:cubicBezTo>
                    <a:cubicBezTo>
                      <a:pt x="61" y="13"/>
                      <a:pt x="62" y="11"/>
                      <a:pt x="61" y="10"/>
                    </a:cubicBezTo>
                    <a:cubicBezTo>
                      <a:pt x="61" y="10"/>
                      <a:pt x="60" y="10"/>
                      <a:pt x="60" y="11"/>
                    </a:cubicBezTo>
                    <a:cubicBezTo>
                      <a:pt x="59" y="12"/>
                      <a:pt x="60" y="12"/>
                      <a:pt x="60" y="13"/>
                    </a:cubicBezTo>
                    <a:cubicBezTo>
                      <a:pt x="57" y="13"/>
                      <a:pt x="55" y="13"/>
                      <a:pt x="53" y="15"/>
                    </a:cubicBezTo>
                    <a:cubicBezTo>
                      <a:pt x="53" y="14"/>
                      <a:pt x="53" y="13"/>
                      <a:pt x="54" y="13"/>
                    </a:cubicBezTo>
                    <a:cubicBezTo>
                      <a:pt x="51" y="13"/>
                      <a:pt x="48" y="13"/>
                      <a:pt x="45" y="12"/>
                    </a:cubicBezTo>
                    <a:cubicBezTo>
                      <a:pt x="46" y="14"/>
                      <a:pt x="41" y="13"/>
                      <a:pt x="43" y="15"/>
                    </a:cubicBezTo>
                    <a:cubicBezTo>
                      <a:pt x="44" y="15"/>
                      <a:pt x="45" y="17"/>
                      <a:pt x="45" y="18"/>
                    </a:cubicBezTo>
                    <a:cubicBezTo>
                      <a:pt x="44" y="17"/>
                      <a:pt x="45" y="17"/>
                      <a:pt x="44" y="16"/>
                    </a:cubicBezTo>
                    <a:cubicBezTo>
                      <a:pt x="43" y="17"/>
                      <a:pt x="42" y="14"/>
                      <a:pt x="41" y="16"/>
                    </a:cubicBezTo>
                    <a:cubicBezTo>
                      <a:pt x="44" y="15"/>
                      <a:pt x="42" y="13"/>
                      <a:pt x="42" y="12"/>
                    </a:cubicBezTo>
                    <a:cubicBezTo>
                      <a:pt x="40" y="13"/>
                      <a:pt x="42" y="11"/>
                      <a:pt x="40" y="11"/>
                    </a:cubicBezTo>
                    <a:cubicBezTo>
                      <a:pt x="38" y="11"/>
                      <a:pt x="36" y="12"/>
                      <a:pt x="33" y="12"/>
                    </a:cubicBezTo>
                    <a:cubicBezTo>
                      <a:pt x="31" y="11"/>
                      <a:pt x="26" y="12"/>
                      <a:pt x="24" y="12"/>
                    </a:cubicBezTo>
                    <a:cubicBezTo>
                      <a:pt x="22" y="11"/>
                      <a:pt x="23" y="10"/>
                      <a:pt x="22" y="9"/>
                    </a:cubicBezTo>
                    <a:cubicBezTo>
                      <a:pt x="20" y="9"/>
                      <a:pt x="23" y="11"/>
                      <a:pt x="20" y="10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0" y="10"/>
                      <a:pt x="16" y="9"/>
                      <a:pt x="15" y="1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5" y="9"/>
                      <a:pt x="15" y="10"/>
                    </a:cubicBezTo>
                    <a:cubicBezTo>
                      <a:pt x="15" y="9"/>
                      <a:pt x="14" y="8"/>
                      <a:pt x="15" y="8"/>
                    </a:cubicBezTo>
                    <a:cubicBezTo>
                      <a:pt x="14" y="7"/>
                      <a:pt x="12" y="8"/>
                      <a:pt x="10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8" y="10"/>
                      <a:pt x="6" y="9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1" y="7"/>
                      <a:pt x="0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6"/>
                      <a:pt x="3" y="6"/>
                      <a:pt x="4" y="8"/>
                    </a:cubicBezTo>
                    <a:cubicBezTo>
                      <a:pt x="4" y="9"/>
                      <a:pt x="7" y="8"/>
                      <a:pt x="8" y="7"/>
                    </a:cubicBezTo>
                    <a:cubicBezTo>
                      <a:pt x="7" y="7"/>
                      <a:pt x="6" y="7"/>
                      <a:pt x="6" y="8"/>
                    </a:cubicBezTo>
                    <a:cubicBezTo>
                      <a:pt x="5" y="6"/>
                      <a:pt x="7" y="6"/>
                      <a:pt x="8" y="5"/>
                    </a:cubicBezTo>
                    <a:cubicBezTo>
                      <a:pt x="7" y="5"/>
                      <a:pt x="6" y="5"/>
                      <a:pt x="6" y="5"/>
                    </a:cubicBezTo>
                    <a:cubicBezTo>
                      <a:pt x="7" y="4"/>
                      <a:pt x="8" y="4"/>
                      <a:pt x="10" y="4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4"/>
                      <a:pt x="12" y="4"/>
                      <a:pt x="14" y="4"/>
                    </a:cubicBezTo>
                    <a:cubicBezTo>
                      <a:pt x="16" y="6"/>
                      <a:pt x="18" y="4"/>
                      <a:pt x="20" y="4"/>
                    </a:cubicBezTo>
                    <a:cubicBezTo>
                      <a:pt x="19" y="5"/>
                      <a:pt x="18" y="7"/>
                      <a:pt x="17" y="7"/>
                    </a:cubicBezTo>
                    <a:cubicBezTo>
                      <a:pt x="18" y="8"/>
                      <a:pt x="18" y="7"/>
                      <a:pt x="20" y="8"/>
                    </a:cubicBezTo>
                    <a:cubicBezTo>
                      <a:pt x="21" y="7"/>
                      <a:pt x="21" y="5"/>
                      <a:pt x="23" y="5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5" y="5"/>
                      <a:pt x="25" y="4"/>
                      <a:pt x="27" y="4"/>
                    </a:cubicBezTo>
                    <a:cubicBezTo>
                      <a:pt x="31" y="5"/>
                      <a:pt x="35" y="5"/>
                      <a:pt x="38" y="5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40" y="4"/>
                      <a:pt x="44" y="5"/>
                      <a:pt x="46" y="4"/>
                    </a:cubicBezTo>
                    <a:cubicBezTo>
                      <a:pt x="50" y="5"/>
                      <a:pt x="55" y="3"/>
                      <a:pt x="57" y="5"/>
                    </a:cubicBezTo>
                    <a:cubicBezTo>
                      <a:pt x="63" y="4"/>
                      <a:pt x="69" y="4"/>
                      <a:pt x="76" y="4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76" y="5"/>
                      <a:pt x="76" y="7"/>
                      <a:pt x="77" y="7"/>
                    </a:cubicBezTo>
                    <a:cubicBezTo>
                      <a:pt x="76" y="5"/>
                      <a:pt x="79" y="5"/>
                      <a:pt x="80" y="4"/>
                    </a:cubicBezTo>
                    <a:cubicBezTo>
                      <a:pt x="83" y="5"/>
                      <a:pt x="87" y="4"/>
                      <a:pt x="89" y="3"/>
                    </a:cubicBezTo>
                    <a:cubicBezTo>
                      <a:pt x="90" y="4"/>
                      <a:pt x="90" y="4"/>
                      <a:pt x="90" y="4"/>
                    </a:cubicBezTo>
                    <a:cubicBezTo>
                      <a:pt x="92" y="2"/>
                      <a:pt x="96" y="4"/>
                      <a:pt x="99" y="4"/>
                    </a:cubicBezTo>
                    <a:cubicBezTo>
                      <a:pt x="100" y="5"/>
                      <a:pt x="100" y="6"/>
                      <a:pt x="101" y="6"/>
                    </a:cubicBezTo>
                    <a:cubicBezTo>
                      <a:pt x="103" y="4"/>
                      <a:pt x="104" y="4"/>
                      <a:pt x="107" y="3"/>
                    </a:cubicBezTo>
                    <a:cubicBezTo>
                      <a:pt x="109" y="3"/>
                      <a:pt x="112" y="4"/>
                      <a:pt x="114" y="4"/>
                    </a:cubicBezTo>
                    <a:cubicBezTo>
                      <a:pt x="122" y="2"/>
                      <a:pt x="130" y="4"/>
                      <a:pt x="137" y="2"/>
                    </a:cubicBezTo>
                    <a:cubicBezTo>
                      <a:pt x="138" y="3"/>
                      <a:pt x="138" y="3"/>
                      <a:pt x="138" y="3"/>
                    </a:cubicBezTo>
                    <a:cubicBezTo>
                      <a:pt x="146" y="1"/>
                      <a:pt x="155" y="3"/>
                      <a:pt x="162" y="2"/>
                    </a:cubicBezTo>
                    <a:cubicBezTo>
                      <a:pt x="161" y="4"/>
                      <a:pt x="161" y="4"/>
                      <a:pt x="161" y="4"/>
                    </a:cubicBezTo>
                    <a:cubicBezTo>
                      <a:pt x="163" y="5"/>
                      <a:pt x="166" y="4"/>
                      <a:pt x="165" y="2"/>
                    </a:cubicBezTo>
                    <a:cubicBezTo>
                      <a:pt x="167" y="3"/>
                      <a:pt x="170" y="1"/>
                      <a:pt x="172" y="3"/>
                    </a:cubicBezTo>
                    <a:cubicBezTo>
                      <a:pt x="174" y="4"/>
                      <a:pt x="174" y="2"/>
                      <a:pt x="176" y="2"/>
                    </a:cubicBezTo>
                    <a:cubicBezTo>
                      <a:pt x="180" y="3"/>
                      <a:pt x="182" y="3"/>
                      <a:pt x="186" y="2"/>
                    </a:cubicBezTo>
                    <a:cubicBezTo>
                      <a:pt x="185" y="2"/>
                      <a:pt x="185" y="2"/>
                      <a:pt x="185" y="2"/>
                    </a:cubicBezTo>
                    <a:cubicBezTo>
                      <a:pt x="184" y="3"/>
                      <a:pt x="184" y="3"/>
                      <a:pt x="185" y="4"/>
                    </a:cubicBezTo>
                    <a:cubicBezTo>
                      <a:pt x="187" y="3"/>
                      <a:pt x="190" y="4"/>
                      <a:pt x="189" y="2"/>
                    </a:cubicBezTo>
                    <a:cubicBezTo>
                      <a:pt x="193" y="3"/>
                      <a:pt x="199" y="1"/>
                      <a:pt x="203" y="3"/>
                    </a:cubicBezTo>
                    <a:cubicBezTo>
                      <a:pt x="203" y="2"/>
                      <a:pt x="204" y="2"/>
                      <a:pt x="204" y="1"/>
                    </a:cubicBezTo>
                    <a:cubicBezTo>
                      <a:pt x="208" y="1"/>
                      <a:pt x="212" y="3"/>
                      <a:pt x="215" y="2"/>
                    </a:cubicBezTo>
                    <a:cubicBezTo>
                      <a:pt x="215" y="2"/>
                      <a:pt x="214" y="3"/>
                      <a:pt x="215" y="3"/>
                    </a:cubicBezTo>
                    <a:cubicBezTo>
                      <a:pt x="216" y="3"/>
                      <a:pt x="215" y="2"/>
                      <a:pt x="216" y="2"/>
                    </a:cubicBezTo>
                    <a:cubicBezTo>
                      <a:pt x="222" y="0"/>
                      <a:pt x="229" y="3"/>
                      <a:pt x="234" y="3"/>
                    </a:cubicBezTo>
                    <a:cubicBezTo>
                      <a:pt x="244" y="2"/>
                      <a:pt x="254" y="3"/>
                      <a:pt x="263" y="3"/>
                    </a:cubicBezTo>
                    <a:cubicBezTo>
                      <a:pt x="263" y="3"/>
                      <a:pt x="263" y="3"/>
                      <a:pt x="263" y="3"/>
                    </a:cubicBezTo>
                    <a:cubicBezTo>
                      <a:pt x="266" y="1"/>
                      <a:pt x="270" y="5"/>
                      <a:pt x="273" y="2"/>
                    </a:cubicBezTo>
                    <a:cubicBezTo>
                      <a:pt x="274" y="3"/>
                      <a:pt x="276" y="2"/>
                      <a:pt x="275" y="3"/>
                    </a:cubicBezTo>
                    <a:cubicBezTo>
                      <a:pt x="278" y="2"/>
                      <a:pt x="282" y="5"/>
                      <a:pt x="286" y="3"/>
                    </a:cubicBezTo>
                    <a:cubicBezTo>
                      <a:pt x="285" y="3"/>
                      <a:pt x="285" y="3"/>
                      <a:pt x="285" y="3"/>
                    </a:cubicBezTo>
                    <a:cubicBezTo>
                      <a:pt x="288" y="5"/>
                      <a:pt x="292" y="3"/>
                      <a:pt x="295" y="4"/>
                    </a:cubicBezTo>
                    <a:cubicBezTo>
                      <a:pt x="295" y="4"/>
                      <a:pt x="294" y="5"/>
                      <a:pt x="294" y="5"/>
                    </a:cubicBezTo>
                    <a:cubicBezTo>
                      <a:pt x="296" y="6"/>
                      <a:pt x="298" y="3"/>
                      <a:pt x="298" y="5"/>
                    </a:cubicBezTo>
                    <a:cubicBezTo>
                      <a:pt x="299" y="5"/>
                      <a:pt x="299" y="4"/>
                      <a:pt x="299" y="4"/>
                    </a:cubicBezTo>
                    <a:cubicBezTo>
                      <a:pt x="307" y="5"/>
                      <a:pt x="316" y="4"/>
                      <a:pt x="325" y="3"/>
                    </a:cubicBezTo>
                    <a:cubicBezTo>
                      <a:pt x="331" y="5"/>
                      <a:pt x="325" y="8"/>
                      <a:pt x="330" y="6"/>
                    </a:cubicBezTo>
                    <a:cubicBezTo>
                      <a:pt x="330" y="6"/>
                      <a:pt x="330" y="5"/>
                      <a:pt x="330" y="5"/>
                    </a:cubicBezTo>
                    <a:cubicBezTo>
                      <a:pt x="332" y="5"/>
                      <a:pt x="333" y="8"/>
                      <a:pt x="334" y="7"/>
                    </a:cubicBezTo>
                    <a:cubicBezTo>
                      <a:pt x="334" y="5"/>
                      <a:pt x="335" y="6"/>
                      <a:pt x="335" y="5"/>
                    </a:cubicBezTo>
                    <a:cubicBezTo>
                      <a:pt x="339" y="6"/>
                      <a:pt x="340" y="8"/>
                      <a:pt x="343" y="7"/>
                    </a:cubicBezTo>
                    <a:cubicBezTo>
                      <a:pt x="343" y="7"/>
                      <a:pt x="343" y="7"/>
                      <a:pt x="343" y="7"/>
                    </a:cubicBezTo>
                    <a:cubicBezTo>
                      <a:pt x="346" y="5"/>
                      <a:pt x="350" y="6"/>
                      <a:pt x="353" y="4"/>
                    </a:cubicBezTo>
                    <a:cubicBezTo>
                      <a:pt x="373" y="4"/>
                      <a:pt x="392" y="3"/>
                      <a:pt x="411" y="3"/>
                    </a:cubicBezTo>
                    <a:cubicBezTo>
                      <a:pt x="429" y="3"/>
                      <a:pt x="448" y="3"/>
                      <a:pt x="467" y="4"/>
                    </a:cubicBezTo>
                    <a:cubicBezTo>
                      <a:pt x="471" y="7"/>
                      <a:pt x="472" y="6"/>
                      <a:pt x="476" y="6"/>
                    </a:cubicBezTo>
                    <a:cubicBezTo>
                      <a:pt x="476" y="6"/>
                      <a:pt x="476" y="6"/>
                      <a:pt x="476" y="6"/>
                    </a:cubicBezTo>
                    <a:cubicBezTo>
                      <a:pt x="477" y="5"/>
                      <a:pt x="480" y="6"/>
                      <a:pt x="480" y="5"/>
                    </a:cubicBezTo>
                    <a:cubicBezTo>
                      <a:pt x="487" y="5"/>
                      <a:pt x="494" y="5"/>
                      <a:pt x="501" y="5"/>
                    </a:cubicBezTo>
                    <a:cubicBezTo>
                      <a:pt x="500" y="5"/>
                      <a:pt x="499" y="7"/>
                      <a:pt x="501" y="7"/>
                    </a:cubicBezTo>
                    <a:cubicBezTo>
                      <a:pt x="502" y="5"/>
                      <a:pt x="502" y="5"/>
                      <a:pt x="502" y="5"/>
                    </a:cubicBezTo>
                    <a:cubicBezTo>
                      <a:pt x="502" y="6"/>
                      <a:pt x="502" y="6"/>
                      <a:pt x="502" y="6"/>
                    </a:cubicBezTo>
                    <a:cubicBezTo>
                      <a:pt x="503" y="6"/>
                      <a:pt x="504" y="5"/>
                      <a:pt x="503" y="4"/>
                    </a:cubicBezTo>
                    <a:cubicBezTo>
                      <a:pt x="522" y="3"/>
                      <a:pt x="539" y="7"/>
                      <a:pt x="557" y="7"/>
                    </a:cubicBezTo>
                    <a:cubicBezTo>
                      <a:pt x="562" y="8"/>
                      <a:pt x="568" y="8"/>
                      <a:pt x="572" y="7"/>
                    </a:cubicBezTo>
                    <a:cubicBezTo>
                      <a:pt x="586" y="10"/>
                      <a:pt x="598" y="13"/>
                      <a:pt x="613" y="12"/>
                    </a:cubicBezTo>
                    <a:cubicBezTo>
                      <a:pt x="613" y="12"/>
                      <a:pt x="610" y="17"/>
                      <a:pt x="604" y="1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l-PL">
                  <a:solidFill>
                    <a:schemeClr val="bg1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8" name="Freeform 145"/>
              <p:cNvSpPr>
                <a:spLocks/>
              </p:cNvSpPr>
              <p:nvPr/>
            </p:nvSpPr>
            <p:spPr bwMode="auto">
              <a:xfrm>
                <a:off x="467544" y="1916651"/>
                <a:ext cx="8280000" cy="36000"/>
              </a:xfrm>
              <a:custGeom>
                <a:avLst/>
                <a:gdLst/>
                <a:ahLst/>
                <a:cxnLst>
                  <a:cxn ang="0">
                    <a:pos x="543" y="15"/>
                  </a:cxn>
                  <a:cxn ang="0">
                    <a:pos x="525" y="15"/>
                  </a:cxn>
                  <a:cxn ang="0">
                    <a:pos x="488" y="18"/>
                  </a:cxn>
                  <a:cxn ang="0">
                    <a:pos x="475" y="17"/>
                  </a:cxn>
                  <a:cxn ang="0">
                    <a:pos x="436" y="15"/>
                  </a:cxn>
                  <a:cxn ang="0">
                    <a:pos x="423" y="15"/>
                  </a:cxn>
                  <a:cxn ang="0">
                    <a:pos x="401" y="16"/>
                  </a:cxn>
                  <a:cxn ang="0">
                    <a:pos x="382" y="15"/>
                  </a:cxn>
                  <a:cxn ang="0">
                    <a:pos x="372" y="14"/>
                  </a:cxn>
                  <a:cxn ang="0">
                    <a:pos x="363" y="16"/>
                  </a:cxn>
                  <a:cxn ang="0">
                    <a:pos x="341" y="18"/>
                  </a:cxn>
                  <a:cxn ang="0">
                    <a:pos x="329" y="17"/>
                  </a:cxn>
                  <a:cxn ang="0">
                    <a:pos x="316" y="19"/>
                  </a:cxn>
                  <a:cxn ang="0">
                    <a:pos x="300" y="17"/>
                  </a:cxn>
                  <a:cxn ang="0">
                    <a:pos x="282" y="17"/>
                  </a:cxn>
                  <a:cxn ang="0">
                    <a:pos x="259" y="16"/>
                  </a:cxn>
                  <a:cxn ang="0">
                    <a:pos x="250" y="17"/>
                  </a:cxn>
                  <a:cxn ang="0">
                    <a:pos x="241" y="15"/>
                  </a:cxn>
                  <a:cxn ang="0">
                    <a:pos x="233" y="17"/>
                  </a:cxn>
                  <a:cxn ang="0">
                    <a:pos x="230" y="17"/>
                  </a:cxn>
                  <a:cxn ang="0">
                    <a:pos x="219" y="17"/>
                  </a:cxn>
                  <a:cxn ang="0">
                    <a:pos x="188" y="17"/>
                  </a:cxn>
                  <a:cxn ang="0">
                    <a:pos x="176" y="17"/>
                  </a:cxn>
                  <a:cxn ang="0">
                    <a:pos x="166" y="17"/>
                  </a:cxn>
                  <a:cxn ang="0">
                    <a:pos x="140" y="16"/>
                  </a:cxn>
                  <a:cxn ang="0">
                    <a:pos x="134" y="12"/>
                  </a:cxn>
                  <a:cxn ang="0">
                    <a:pos x="125" y="16"/>
                  </a:cxn>
                  <a:cxn ang="0">
                    <a:pos x="118" y="20"/>
                  </a:cxn>
                  <a:cxn ang="0">
                    <a:pos x="106" y="18"/>
                  </a:cxn>
                  <a:cxn ang="0">
                    <a:pos x="102" y="20"/>
                  </a:cxn>
                  <a:cxn ang="0">
                    <a:pos x="97" y="18"/>
                  </a:cxn>
                  <a:cxn ang="0">
                    <a:pos x="88" y="15"/>
                  </a:cxn>
                  <a:cxn ang="0">
                    <a:pos x="78" y="18"/>
                  </a:cxn>
                  <a:cxn ang="0">
                    <a:pos x="73" y="16"/>
                  </a:cxn>
                  <a:cxn ang="0">
                    <a:pos x="65" y="18"/>
                  </a:cxn>
                  <a:cxn ang="0">
                    <a:pos x="56" y="18"/>
                  </a:cxn>
                  <a:cxn ang="0">
                    <a:pos x="60" y="13"/>
                  </a:cxn>
                  <a:cxn ang="0">
                    <a:pos x="44" y="16"/>
                  </a:cxn>
                  <a:cxn ang="0">
                    <a:pos x="22" y="9"/>
                  </a:cxn>
                  <a:cxn ang="0">
                    <a:pos x="15" y="8"/>
                  </a:cxn>
                  <a:cxn ang="0">
                    <a:pos x="0" y="8"/>
                  </a:cxn>
                  <a:cxn ang="0">
                    <a:pos x="6" y="5"/>
                  </a:cxn>
                  <a:cxn ang="0">
                    <a:pos x="20" y="8"/>
                  </a:cxn>
                  <a:cxn ang="0">
                    <a:pos x="46" y="4"/>
                  </a:cxn>
                  <a:cxn ang="0">
                    <a:pos x="89" y="3"/>
                  </a:cxn>
                  <a:cxn ang="0">
                    <a:pos x="137" y="2"/>
                  </a:cxn>
                  <a:cxn ang="0">
                    <a:pos x="176" y="2"/>
                  </a:cxn>
                  <a:cxn ang="0">
                    <a:pos x="204" y="1"/>
                  </a:cxn>
                  <a:cxn ang="0">
                    <a:pos x="263" y="3"/>
                  </a:cxn>
                  <a:cxn ang="0">
                    <a:pos x="294" y="5"/>
                  </a:cxn>
                  <a:cxn ang="0">
                    <a:pos x="334" y="7"/>
                  </a:cxn>
                  <a:cxn ang="0">
                    <a:pos x="467" y="4"/>
                  </a:cxn>
                  <a:cxn ang="0">
                    <a:pos x="502" y="5"/>
                  </a:cxn>
                  <a:cxn ang="0">
                    <a:pos x="604" y="17"/>
                  </a:cxn>
                </a:cxnLst>
                <a:rect l="0" t="0" r="r" b="b"/>
                <a:pathLst>
                  <a:path w="613" h="21">
                    <a:moveTo>
                      <a:pt x="604" y="17"/>
                    </a:moveTo>
                    <a:cubicBezTo>
                      <a:pt x="597" y="21"/>
                      <a:pt x="587" y="16"/>
                      <a:pt x="579" y="18"/>
                    </a:cubicBezTo>
                    <a:cubicBezTo>
                      <a:pt x="578" y="19"/>
                      <a:pt x="580" y="16"/>
                      <a:pt x="577" y="17"/>
                    </a:cubicBezTo>
                    <a:cubicBezTo>
                      <a:pt x="570" y="20"/>
                      <a:pt x="557" y="17"/>
                      <a:pt x="548" y="15"/>
                    </a:cubicBezTo>
                    <a:cubicBezTo>
                      <a:pt x="549" y="14"/>
                      <a:pt x="549" y="14"/>
                      <a:pt x="549" y="14"/>
                    </a:cubicBezTo>
                    <a:cubicBezTo>
                      <a:pt x="547" y="13"/>
                      <a:pt x="545" y="15"/>
                      <a:pt x="543" y="15"/>
                    </a:cubicBezTo>
                    <a:cubicBezTo>
                      <a:pt x="543" y="15"/>
                      <a:pt x="543" y="14"/>
                      <a:pt x="543" y="14"/>
                    </a:cubicBezTo>
                    <a:cubicBezTo>
                      <a:pt x="542" y="15"/>
                      <a:pt x="539" y="14"/>
                      <a:pt x="539" y="15"/>
                    </a:cubicBezTo>
                    <a:cubicBezTo>
                      <a:pt x="538" y="15"/>
                      <a:pt x="538" y="14"/>
                      <a:pt x="537" y="13"/>
                    </a:cubicBezTo>
                    <a:cubicBezTo>
                      <a:pt x="536" y="15"/>
                      <a:pt x="536" y="15"/>
                      <a:pt x="536" y="15"/>
                    </a:cubicBezTo>
                    <a:cubicBezTo>
                      <a:pt x="533" y="18"/>
                      <a:pt x="529" y="14"/>
                      <a:pt x="524" y="16"/>
                    </a:cubicBezTo>
                    <a:cubicBezTo>
                      <a:pt x="525" y="16"/>
                      <a:pt x="525" y="15"/>
                      <a:pt x="525" y="15"/>
                    </a:cubicBezTo>
                    <a:cubicBezTo>
                      <a:pt x="518" y="17"/>
                      <a:pt x="510" y="16"/>
                      <a:pt x="502" y="17"/>
                    </a:cubicBezTo>
                    <a:cubicBezTo>
                      <a:pt x="503" y="16"/>
                      <a:pt x="503" y="15"/>
                      <a:pt x="502" y="15"/>
                    </a:cubicBezTo>
                    <a:cubicBezTo>
                      <a:pt x="502" y="16"/>
                      <a:pt x="500" y="17"/>
                      <a:pt x="498" y="17"/>
                    </a:cubicBezTo>
                    <a:cubicBezTo>
                      <a:pt x="497" y="15"/>
                      <a:pt x="494" y="18"/>
                      <a:pt x="492" y="17"/>
                    </a:cubicBezTo>
                    <a:cubicBezTo>
                      <a:pt x="492" y="17"/>
                      <a:pt x="492" y="17"/>
                      <a:pt x="492" y="17"/>
                    </a:cubicBezTo>
                    <a:cubicBezTo>
                      <a:pt x="490" y="19"/>
                      <a:pt x="490" y="16"/>
                      <a:pt x="488" y="18"/>
                    </a:cubicBezTo>
                    <a:cubicBezTo>
                      <a:pt x="487" y="17"/>
                      <a:pt x="487" y="17"/>
                      <a:pt x="487" y="17"/>
                    </a:cubicBezTo>
                    <a:cubicBezTo>
                      <a:pt x="486" y="19"/>
                      <a:pt x="485" y="16"/>
                      <a:pt x="483" y="17"/>
                    </a:cubicBezTo>
                    <a:cubicBezTo>
                      <a:pt x="483" y="17"/>
                      <a:pt x="483" y="17"/>
                      <a:pt x="483" y="17"/>
                    </a:cubicBezTo>
                    <a:cubicBezTo>
                      <a:pt x="482" y="18"/>
                      <a:pt x="481" y="16"/>
                      <a:pt x="480" y="17"/>
                    </a:cubicBezTo>
                    <a:cubicBezTo>
                      <a:pt x="480" y="17"/>
                      <a:pt x="480" y="17"/>
                      <a:pt x="480" y="17"/>
                    </a:cubicBezTo>
                    <a:cubicBezTo>
                      <a:pt x="477" y="17"/>
                      <a:pt x="475" y="16"/>
                      <a:pt x="475" y="17"/>
                    </a:cubicBezTo>
                    <a:cubicBezTo>
                      <a:pt x="474" y="16"/>
                      <a:pt x="478" y="17"/>
                      <a:pt x="477" y="15"/>
                    </a:cubicBezTo>
                    <a:cubicBezTo>
                      <a:pt x="467" y="16"/>
                      <a:pt x="457" y="16"/>
                      <a:pt x="447" y="16"/>
                    </a:cubicBezTo>
                    <a:cubicBezTo>
                      <a:pt x="446" y="15"/>
                      <a:pt x="446" y="15"/>
                      <a:pt x="445" y="14"/>
                    </a:cubicBezTo>
                    <a:cubicBezTo>
                      <a:pt x="444" y="15"/>
                      <a:pt x="442" y="14"/>
                      <a:pt x="441" y="15"/>
                    </a:cubicBezTo>
                    <a:cubicBezTo>
                      <a:pt x="441" y="15"/>
                      <a:pt x="440" y="14"/>
                      <a:pt x="440" y="14"/>
                    </a:cubicBezTo>
                    <a:cubicBezTo>
                      <a:pt x="438" y="14"/>
                      <a:pt x="438" y="16"/>
                      <a:pt x="436" y="15"/>
                    </a:cubicBezTo>
                    <a:cubicBezTo>
                      <a:pt x="437" y="15"/>
                      <a:pt x="437" y="14"/>
                      <a:pt x="437" y="14"/>
                    </a:cubicBezTo>
                    <a:cubicBezTo>
                      <a:pt x="435" y="15"/>
                      <a:pt x="433" y="15"/>
                      <a:pt x="431" y="15"/>
                    </a:cubicBezTo>
                    <a:cubicBezTo>
                      <a:pt x="431" y="15"/>
                      <a:pt x="432" y="15"/>
                      <a:pt x="431" y="14"/>
                    </a:cubicBezTo>
                    <a:cubicBezTo>
                      <a:pt x="429" y="16"/>
                      <a:pt x="428" y="14"/>
                      <a:pt x="426" y="15"/>
                    </a:cubicBezTo>
                    <a:cubicBezTo>
                      <a:pt x="426" y="14"/>
                      <a:pt x="426" y="14"/>
                      <a:pt x="426" y="14"/>
                    </a:cubicBezTo>
                    <a:cubicBezTo>
                      <a:pt x="423" y="12"/>
                      <a:pt x="426" y="16"/>
                      <a:pt x="423" y="15"/>
                    </a:cubicBezTo>
                    <a:cubicBezTo>
                      <a:pt x="424" y="15"/>
                      <a:pt x="423" y="14"/>
                      <a:pt x="423" y="14"/>
                    </a:cubicBezTo>
                    <a:cubicBezTo>
                      <a:pt x="421" y="16"/>
                      <a:pt x="417" y="15"/>
                      <a:pt x="415" y="16"/>
                    </a:cubicBezTo>
                    <a:cubicBezTo>
                      <a:pt x="415" y="15"/>
                      <a:pt x="415" y="15"/>
                      <a:pt x="415" y="15"/>
                    </a:cubicBezTo>
                    <a:cubicBezTo>
                      <a:pt x="412" y="15"/>
                      <a:pt x="409" y="15"/>
                      <a:pt x="406" y="15"/>
                    </a:cubicBezTo>
                    <a:cubicBezTo>
                      <a:pt x="405" y="15"/>
                      <a:pt x="407" y="13"/>
                      <a:pt x="404" y="13"/>
                    </a:cubicBezTo>
                    <a:cubicBezTo>
                      <a:pt x="404" y="15"/>
                      <a:pt x="399" y="14"/>
                      <a:pt x="401" y="16"/>
                    </a:cubicBezTo>
                    <a:cubicBezTo>
                      <a:pt x="399" y="16"/>
                      <a:pt x="395" y="15"/>
                      <a:pt x="393" y="16"/>
                    </a:cubicBezTo>
                    <a:cubicBezTo>
                      <a:pt x="394" y="15"/>
                      <a:pt x="392" y="13"/>
                      <a:pt x="394" y="13"/>
                    </a:cubicBezTo>
                    <a:cubicBezTo>
                      <a:pt x="393" y="12"/>
                      <a:pt x="393" y="12"/>
                      <a:pt x="393" y="12"/>
                    </a:cubicBezTo>
                    <a:cubicBezTo>
                      <a:pt x="393" y="11"/>
                      <a:pt x="394" y="12"/>
                      <a:pt x="394" y="11"/>
                    </a:cubicBezTo>
                    <a:cubicBezTo>
                      <a:pt x="393" y="11"/>
                      <a:pt x="390" y="12"/>
                      <a:pt x="389" y="12"/>
                    </a:cubicBezTo>
                    <a:cubicBezTo>
                      <a:pt x="387" y="13"/>
                      <a:pt x="385" y="15"/>
                      <a:pt x="382" y="15"/>
                    </a:cubicBezTo>
                    <a:cubicBezTo>
                      <a:pt x="384" y="15"/>
                      <a:pt x="382" y="13"/>
                      <a:pt x="383" y="13"/>
                    </a:cubicBezTo>
                    <a:cubicBezTo>
                      <a:pt x="378" y="17"/>
                      <a:pt x="378" y="17"/>
                      <a:pt x="378" y="17"/>
                    </a:cubicBezTo>
                    <a:cubicBezTo>
                      <a:pt x="377" y="17"/>
                      <a:pt x="378" y="15"/>
                      <a:pt x="377" y="16"/>
                    </a:cubicBezTo>
                    <a:cubicBezTo>
                      <a:pt x="377" y="16"/>
                      <a:pt x="376" y="16"/>
                      <a:pt x="376" y="17"/>
                    </a:cubicBezTo>
                    <a:cubicBezTo>
                      <a:pt x="375" y="17"/>
                      <a:pt x="372" y="17"/>
                      <a:pt x="371" y="15"/>
                    </a:cubicBezTo>
                    <a:cubicBezTo>
                      <a:pt x="371" y="15"/>
                      <a:pt x="373" y="15"/>
                      <a:pt x="372" y="14"/>
                    </a:cubicBezTo>
                    <a:cubicBezTo>
                      <a:pt x="370" y="14"/>
                      <a:pt x="370" y="15"/>
                      <a:pt x="368" y="15"/>
                    </a:cubicBezTo>
                    <a:cubicBezTo>
                      <a:pt x="368" y="15"/>
                      <a:pt x="368" y="15"/>
                      <a:pt x="368" y="15"/>
                    </a:cubicBezTo>
                    <a:cubicBezTo>
                      <a:pt x="367" y="14"/>
                      <a:pt x="364" y="15"/>
                      <a:pt x="366" y="16"/>
                    </a:cubicBezTo>
                    <a:cubicBezTo>
                      <a:pt x="366" y="17"/>
                      <a:pt x="365" y="15"/>
                      <a:pt x="367" y="16"/>
                    </a:cubicBezTo>
                    <a:cubicBezTo>
                      <a:pt x="366" y="17"/>
                      <a:pt x="364" y="17"/>
                      <a:pt x="362" y="17"/>
                    </a:cubicBezTo>
                    <a:cubicBezTo>
                      <a:pt x="362" y="17"/>
                      <a:pt x="362" y="16"/>
                      <a:pt x="363" y="16"/>
                    </a:cubicBezTo>
                    <a:cubicBezTo>
                      <a:pt x="360" y="17"/>
                      <a:pt x="357" y="18"/>
                      <a:pt x="355" y="18"/>
                    </a:cubicBezTo>
                    <a:cubicBezTo>
                      <a:pt x="355" y="19"/>
                      <a:pt x="356" y="17"/>
                      <a:pt x="356" y="17"/>
                    </a:cubicBezTo>
                    <a:cubicBezTo>
                      <a:pt x="353" y="16"/>
                      <a:pt x="349" y="19"/>
                      <a:pt x="346" y="17"/>
                    </a:cubicBezTo>
                    <a:cubicBezTo>
                      <a:pt x="346" y="17"/>
                      <a:pt x="346" y="18"/>
                      <a:pt x="346" y="18"/>
                    </a:cubicBezTo>
                    <a:cubicBezTo>
                      <a:pt x="344" y="18"/>
                      <a:pt x="345" y="17"/>
                      <a:pt x="343" y="17"/>
                    </a:cubicBezTo>
                    <a:cubicBezTo>
                      <a:pt x="343" y="16"/>
                      <a:pt x="342" y="17"/>
                      <a:pt x="341" y="18"/>
                    </a:cubicBezTo>
                    <a:cubicBezTo>
                      <a:pt x="340" y="18"/>
                      <a:pt x="341" y="17"/>
                      <a:pt x="342" y="17"/>
                    </a:cubicBezTo>
                    <a:cubicBezTo>
                      <a:pt x="340" y="18"/>
                      <a:pt x="334" y="19"/>
                      <a:pt x="330" y="18"/>
                    </a:cubicBezTo>
                    <a:cubicBezTo>
                      <a:pt x="330" y="18"/>
                      <a:pt x="328" y="20"/>
                      <a:pt x="327" y="19"/>
                    </a:cubicBezTo>
                    <a:cubicBezTo>
                      <a:pt x="327" y="18"/>
                      <a:pt x="327" y="18"/>
                      <a:pt x="327" y="18"/>
                    </a:cubicBezTo>
                    <a:cubicBezTo>
                      <a:pt x="327" y="17"/>
                      <a:pt x="324" y="18"/>
                      <a:pt x="324" y="17"/>
                    </a:cubicBezTo>
                    <a:cubicBezTo>
                      <a:pt x="322" y="19"/>
                      <a:pt x="331" y="16"/>
                      <a:pt x="329" y="17"/>
                    </a:cubicBezTo>
                    <a:cubicBezTo>
                      <a:pt x="328" y="16"/>
                      <a:pt x="325" y="19"/>
                      <a:pt x="326" y="17"/>
                    </a:cubicBezTo>
                    <a:cubicBezTo>
                      <a:pt x="324" y="17"/>
                      <a:pt x="323" y="19"/>
                      <a:pt x="321" y="18"/>
                    </a:cubicBezTo>
                    <a:cubicBezTo>
                      <a:pt x="321" y="18"/>
                      <a:pt x="322" y="16"/>
                      <a:pt x="321" y="16"/>
                    </a:cubicBezTo>
                    <a:cubicBezTo>
                      <a:pt x="319" y="16"/>
                      <a:pt x="320" y="17"/>
                      <a:pt x="318" y="17"/>
                    </a:cubicBezTo>
                    <a:cubicBezTo>
                      <a:pt x="317" y="17"/>
                      <a:pt x="317" y="17"/>
                      <a:pt x="317" y="17"/>
                    </a:cubicBezTo>
                    <a:cubicBezTo>
                      <a:pt x="317" y="19"/>
                      <a:pt x="315" y="17"/>
                      <a:pt x="316" y="19"/>
                    </a:cubicBezTo>
                    <a:cubicBezTo>
                      <a:pt x="316" y="18"/>
                      <a:pt x="312" y="19"/>
                      <a:pt x="313" y="17"/>
                    </a:cubicBezTo>
                    <a:cubicBezTo>
                      <a:pt x="313" y="16"/>
                      <a:pt x="313" y="16"/>
                      <a:pt x="313" y="16"/>
                    </a:cubicBezTo>
                    <a:cubicBezTo>
                      <a:pt x="312" y="16"/>
                      <a:pt x="311" y="17"/>
                      <a:pt x="310" y="18"/>
                    </a:cubicBezTo>
                    <a:cubicBezTo>
                      <a:pt x="310" y="18"/>
                      <a:pt x="310" y="17"/>
                      <a:pt x="310" y="17"/>
                    </a:cubicBezTo>
                    <a:cubicBezTo>
                      <a:pt x="310" y="20"/>
                      <a:pt x="308" y="17"/>
                      <a:pt x="306" y="19"/>
                    </a:cubicBezTo>
                    <a:cubicBezTo>
                      <a:pt x="304" y="18"/>
                      <a:pt x="301" y="19"/>
                      <a:pt x="300" y="17"/>
                    </a:cubicBezTo>
                    <a:cubicBezTo>
                      <a:pt x="298" y="18"/>
                      <a:pt x="297" y="19"/>
                      <a:pt x="295" y="18"/>
                    </a:cubicBezTo>
                    <a:cubicBezTo>
                      <a:pt x="295" y="18"/>
                      <a:pt x="296" y="18"/>
                      <a:pt x="296" y="17"/>
                    </a:cubicBezTo>
                    <a:cubicBezTo>
                      <a:pt x="295" y="17"/>
                      <a:pt x="294" y="17"/>
                      <a:pt x="293" y="18"/>
                    </a:cubicBezTo>
                    <a:cubicBezTo>
                      <a:pt x="293" y="17"/>
                      <a:pt x="291" y="16"/>
                      <a:pt x="289" y="15"/>
                    </a:cubicBezTo>
                    <a:cubicBezTo>
                      <a:pt x="288" y="16"/>
                      <a:pt x="288" y="17"/>
                      <a:pt x="288" y="18"/>
                    </a:cubicBezTo>
                    <a:cubicBezTo>
                      <a:pt x="287" y="16"/>
                      <a:pt x="283" y="20"/>
                      <a:pt x="282" y="17"/>
                    </a:cubicBezTo>
                    <a:cubicBezTo>
                      <a:pt x="282" y="17"/>
                      <a:pt x="284" y="16"/>
                      <a:pt x="283" y="16"/>
                    </a:cubicBezTo>
                    <a:cubicBezTo>
                      <a:pt x="281" y="13"/>
                      <a:pt x="280" y="17"/>
                      <a:pt x="277" y="16"/>
                    </a:cubicBezTo>
                    <a:cubicBezTo>
                      <a:pt x="278" y="18"/>
                      <a:pt x="278" y="18"/>
                      <a:pt x="278" y="18"/>
                    </a:cubicBezTo>
                    <a:cubicBezTo>
                      <a:pt x="277" y="17"/>
                      <a:pt x="274" y="19"/>
                      <a:pt x="274" y="17"/>
                    </a:cubicBezTo>
                    <a:cubicBezTo>
                      <a:pt x="273" y="18"/>
                      <a:pt x="271" y="17"/>
                      <a:pt x="272" y="18"/>
                    </a:cubicBezTo>
                    <a:cubicBezTo>
                      <a:pt x="268" y="17"/>
                      <a:pt x="262" y="19"/>
                      <a:pt x="259" y="16"/>
                    </a:cubicBezTo>
                    <a:cubicBezTo>
                      <a:pt x="259" y="16"/>
                      <a:pt x="257" y="16"/>
                      <a:pt x="258" y="17"/>
                    </a:cubicBezTo>
                    <a:cubicBezTo>
                      <a:pt x="259" y="18"/>
                      <a:pt x="259" y="16"/>
                      <a:pt x="259" y="17"/>
                    </a:cubicBezTo>
                    <a:cubicBezTo>
                      <a:pt x="259" y="17"/>
                      <a:pt x="259" y="17"/>
                      <a:pt x="259" y="18"/>
                    </a:cubicBezTo>
                    <a:cubicBezTo>
                      <a:pt x="257" y="17"/>
                      <a:pt x="256" y="17"/>
                      <a:pt x="258" y="15"/>
                    </a:cubicBezTo>
                    <a:cubicBezTo>
                      <a:pt x="255" y="14"/>
                      <a:pt x="255" y="19"/>
                      <a:pt x="251" y="18"/>
                    </a:cubicBezTo>
                    <a:cubicBezTo>
                      <a:pt x="251" y="17"/>
                      <a:pt x="251" y="17"/>
                      <a:pt x="250" y="17"/>
                    </a:cubicBezTo>
                    <a:cubicBezTo>
                      <a:pt x="248" y="18"/>
                      <a:pt x="248" y="18"/>
                      <a:pt x="248" y="18"/>
                    </a:cubicBezTo>
                    <a:cubicBezTo>
                      <a:pt x="246" y="18"/>
                      <a:pt x="247" y="16"/>
                      <a:pt x="247" y="15"/>
                    </a:cubicBezTo>
                    <a:cubicBezTo>
                      <a:pt x="246" y="15"/>
                      <a:pt x="244" y="15"/>
                      <a:pt x="243" y="16"/>
                    </a:cubicBezTo>
                    <a:cubicBezTo>
                      <a:pt x="242" y="14"/>
                      <a:pt x="242" y="14"/>
                      <a:pt x="242" y="14"/>
                    </a:cubicBezTo>
                    <a:cubicBezTo>
                      <a:pt x="243" y="16"/>
                      <a:pt x="241" y="15"/>
                      <a:pt x="240" y="16"/>
                    </a:cubicBezTo>
                    <a:cubicBezTo>
                      <a:pt x="241" y="15"/>
                      <a:pt x="241" y="15"/>
                      <a:pt x="241" y="15"/>
                    </a:cubicBezTo>
                    <a:cubicBezTo>
                      <a:pt x="241" y="15"/>
                      <a:pt x="239" y="15"/>
                      <a:pt x="239" y="15"/>
                    </a:cubicBezTo>
                    <a:cubicBezTo>
                      <a:pt x="239" y="16"/>
                      <a:pt x="240" y="16"/>
                      <a:pt x="241" y="17"/>
                    </a:cubicBezTo>
                    <a:cubicBezTo>
                      <a:pt x="240" y="17"/>
                      <a:pt x="239" y="17"/>
                      <a:pt x="239" y="18"/>
                    </a:cubicBezTo>
                    <a:cubicBezTo>
                      <a:pt x="239" y="16"/>
                      <a:pt x="237" y="17"/>
                      <a:pt x="236" y="17"/>
                    </a:cubicBezTo>
                    <a:cubicBezTo>
                      <a:pt x="235" y="16"/>
                      <a:pt x="234" y="18"/>
                      <a:pt x="234" y="18"/>
                    </a:cubicBezTo>
                    <a:cubicBezTo>
                      <a:pt x="234" y="17"/>
                      <a:pt x="232" y="18"/>
                      <a:pt x="233" y="17"/>
                    </a:cubicBezTo>
                    <a:cubicBezTo>
                      <a:pt x="233" y="16"/>
                      <a:pt x="234" y="17"/>
                      <a:pt x="235" y="17"/>
                    </a:cubicBezTo>
                    <a:cubicBezTo>
                      <a:pt x="234" y="16"/>
                      <a:pt x="234" y="15"/>
                      <a:pt x="232" y="16"/>
                    </a:cubicBezTo>
                    <a:cubicBezTo>
                      <a:pt x="231" y="16"/>
                      <a:pt x="233" y="18"/>
                      <a:pt x="231" y="18"/>
                    </a:cubicBezTo>
                    <a:cubicBezTo>
                      <a:pt x="231" y="17"/>
                      <a:pt x="231" y="17"/>
                      <a:pt x="232" y="16"/>
                    </a:cubicBezTo>
                    <a:cubicBezTo>
                      <a:pt x="230" y="16"/>
                      <a:pt x="230" y="16"/>
                      <a:pt x="230" y="16"/>
                    </a:cubicBezTo>
                    <a:cubicBezTo>
                      <a:pt x="230" y="17"/>
                      <a:pt x="230" y="17"/>
                      <a:pt x="230" y="17"/>
                    </a:cubicBezTo>
                    <a:cubicBezTo>
                      <a:pt x="229" y="16"/>
                      <a:pt x="229" y="16"/>
                      <a:pt x="229" y="16"/>
                    </a:cubicBezTo>
                    <a:cubicBezTo>
                      <a:pt x="229" y="17"/>
                      <a:pt x="226" y="17"/>
                      <a:pt x="226" y="18"/>
                    </a:cubicBezTo>
                    <a:cubicBezTo>
                      <a:pt x="225" y="18"/>
                      <a:pt x="224" y="17"/>
                      <a:pt x="223" y="17"/>
                    </a:cubicBezTo>
                    <a:cubicBezTo>
                      <a:pt x="223" y="17"/>
                      <a:pt x="223" y="17"/>
                      <a:pt x="223" y="17"/>
                    </a:cubicBezTo>
                    <a:cubicBezTo>
                      <a:pt x="222" y="16"/>
                      <a:pt x="220" y="17"/>
                      <a:pt x="219" y="17"/>
                    </a:cubicBezTo>
                    <a:cubicBezTo>
                      <a:pt x="219" y="17"/>
                      <a:pt x="219" y="17"/>
                      <a:pt x="219" y="17"/>
                    </a:cubicBezTo>
                    <a:cubicBezTo>
                      <a:pt x="218" y="17"/>
                      <a:pt x="217" y="17"/>
                      <a:pt x="216" y="18"/>
                    </a:cubicBezTo>
                    <a:cubicBezTo>
                      <a:pt x="214" y="17"/>
                      <a:pt x="215" y="13"/>
                      <a:pt x="214" y="15"/>
                    </a:cubicBezTo>
                    <a:cubicBezTo>
                      <a:pt x="212" y="15"/>
                      <a:pt x="211" y="17"/>
                      <a:pt x="212" y="18"/>
                    </a:cubicBezTo>
                    <a:cubicBezTo>
                      <a:pt x="209" y="17"/>
                      <a:pt x="205" y="19"/>
                      <a:pt x="202" y="17"/>
                    </a:cubicBezTo>
                    <a:cubicBezTo>
                      <a:pt x="202" y="17"/>
                      <a:pt x="202" y="18"/>
                      <a:pt x="201" y="18"/>
                    </a:cubicBezTo>
                    <a:cubicBezTo>
                      <a:pt x="197" y="17"/>
                      <a:pt x="192" y="19"/>
                      <a:pt x="188" y="17"/>
                    </a:cubicBezTo>
                    <a:cubicBezTo>
                      <a:pt x="190" y="16"/>
                      <a:pt x="188" y="16"/>
                      <a:pt x="188" y="15"/>
                    </a:cubicBezTo>
                    <a:cubicBezTo>
                      <a:pt x="187" y="16"/>
                      <a:pt x="187" y="14"/>
                      <a:pt x="187" y="16"/>
                    </a:cubicBezTo>
                    <a:cubicBezTo>
                      <a:pt x="187" y="17"/>
                      <a:pt x="187" y="17"/>
                      <a:pt x="188" y="18"/>
                    </a:cubicBezTo>
                    <a:cubicBezTo>
                      <a:pt x="185" y="18"/>
                      <a:pt x="181" y="18"/>
                      <a:pt x="180" y="17"/>
                    </a:cubicBezTo>
                    <a:cubicBezTo>
                      <a:pt x="181" y="18"/>
                      <a:pt x="180" y="18"/>
                      <a:pt x="179" y="18"/>
                    </a:cubicBezTo>
                    <a:cubicBezTo>
                      <a:pt x="180" y="17"/>
                      <a:pt x="178" y="16"/>
                      <a:pt x="176" y="17"/>
                    </a:cubicBezTo>
                    <a:cubicBezTo>
                      <a:pt x="176" y="18"/>
                      <a:pt x="176" y="18"/>
                      <a:pt x="176" y="18"/>
                    </a:cubicBezTo>
                    <a:cubicBezTo>
                      <a:pt x="175" y="17"/>
                      <a:pt x="175" y="17"/>
                      <a:pt x="175" y="17"/>
                    </a:cubicBezTo>
                    <a:cubicBezTo>
                      <a:pt x="174" y="17"/>
                      <a:pt x="174" y="19"/>
                      <a:pt x="173" y="18"/>
                    </a:cubicBezTo>
                    <a:cubicBezTo>
                      <a:pt x="172" y="17"/>
                      <a:pt x="172" y="17"/>
                      <a:pt x="172" y="17"/>
                    </a:cubicBezTo>
                    <a:cubicBezTo>
                      <a:pt x="171" y="18"/>
                      <a:pt x="169" y="19"/>
                      <a:pt x="167" y="18"/>
                    </a:cubicBezTo>
                    <a:cubicBezTo>
                      <a:pt x="166" y="17"/>
                      <a:pt x="166" y="17"/>
                      <a:pt x="166" y="17"/>
                    </a:cubicBezTo>
                    <a:cubicBezTo>
                      <a:pt x="165" y="17"/>
                      <a:pt x="164" y="18"/>
                      <a:pt x="165" y="18"/>
                    </a:cubicBezTo>
                    <a:cubicBezTo>
                      <a:pt x="162" y="17"/>
                      <a:pt x="160" y="17"/>
                      <a:pt x="160" y="16"/>
                    </a:cubicBezTo>
                    <a:cubicBezTo>
                      <a:pt x="155" y="19"/>
                      <a:pt x="147" y="19"/>
                      <a:pt x="142" y="19"/>
                    </a:cubicBezTo>
                    <a:cubicBezTo>
                      <a:pt x="142" y="18"/>
                      <a:pt x="142" y="18"/>
                      <a:pt x="142" y="18"/>
                    </a:cubicBezTo>
                    <a:cubicBezTo>
                      <a:pt x="140" y="17"/>
                      <a:pt x="141" y="19"/>
                      <a:pt x="140" y="19"/>
                    </a:cubicBezTo>
                    <a:cubicBezTo>
                      <a:pt x="141" y="18"/>
                      <a:pt x="139" y="17"/>
                      <a:pt x="140" y="16"/>
                    </a:cubicBezTo>
                    <a:cubicBezTo>
                      <a:pt x="138" y="15"/>
                      <a:pt x="137" y="17"/>
                      <a:pt x="136" y="18"/>
                    </a:cubicBezTo>
                    <a:cubicBezTo>
                      <a:pt x="136" y="19"/>
                      <a:pt x="137" y="17"/>
                      <a:pt x="137" y="18"/>
                    </a:cubicBezTo>
                    <a:cubicBezTo>
                      <a:pt x="137" y="19"/>
                      <a:pt x="134" y="18"/>
                      <a:pt x="133" y="19"/>
                    </a:cubicBezTo>
                    <a:cubicBezTo>
                      <a:pt x="133" y="18"/>
                      <a:pt x="133" y="17"/>
                      <a:pt x="134" y="17"/>
                    </a:cubicBezTo>
                    <a:cubicBezTo>
                      <a:pt x="132" y="17"/>
                      <a:pt x="132" y="17"/>
                      <a:pt x="132" y="17"/>
                    </a:cubicBezTo>
                    <a:cubicBezTo>
                      <a:pt x="131" y="16"/>
                      <a:pt x="136" y="14"/>
                      <a:pt x="134" y="12"/>
                    </a:cubicBezTo>
                    <a:cubicBezTo>
                      <a:pt x="133" y="12"/>
                      <a:pt x="133" y="12"/>
                      <a:pt x="133" y="12"/>
                    </a:cubicBezTo>
                    <a:cubicBezTo>
                      <a:pt x="132" y="11"/>
                      <a:pt x="136" y="10"/>
                      <a:pt x="133" y="10"/>
                    </a:cubicBezTo>
                    <a:cubicBezTo>
                      <a:pt x="132" y="11"/>
                      <a:pt x="131" y="13"/>
                      <a:pt x="132" y="14"/>
                    </a:cubicBezTo>
                    <a:cubicBezTo>
                      <a:pt x="129" y="14"/>
                      <a:pt x="131" y="17"/>
                      <a:pt x="128" y="17"/>
                    </a:cubicBezTo>
                    <a:cubicBezTo>
                      <a:pt x="127" y="16"/>
                      <a:pt x="130" y="17"/>
                      <a:pt x="129" y="16"/>
                    </a:cubicBezTo>
                    <a:cubicBezTo>
                      <a:pt x="128" y="14"/>
                      <a:pt x="127" y="16"/>
                      <a:pt x="125" y="16"/>
                    </a:cubicBezTo>
                    <a:cubicBezTo>
                      <a:pt x="127" y="16"/>
                      <a:pt x="126" y="18"/>
                      <a:pt x="125" y="18"/>
                    </a:cubicBezTo>
                    <a:cubicBezTo>
                      <a:pt x="123" y="17"/>
                      <a:pt x="126" y="17"/>
                      <a:pt x="124" y="17"/>
                    </a:cubicBezTo>
                    <a:cubicBezTo>
                      <a:pt x="123" y="17"/>
                      <a:pt x="121" y="18"/>
                      <a:pt x="123" y="19"/>
                    </a:cubicBezTo>
                    <a:cubicBezTo>
                      <a:pt x="122" y="21"/>
                      <a:pt x="121" y="18"/>
                      <a:pt x="119" y="20"/>
                    </a:cubicBezTo>
                    <a:cubicBezTo>
                      <a:pt x="119" y="18"/>
                      <a:pt x="122" y="16"/>
                      <a:pt x="119" y="16"/>
                    </a:cubicBezTo>
                    <a:cubicBezTo>
                      <a:pt x="120" y="17"/>
                      <a:pt x="116" y="17"/>
                      <a:pt x="118" y="20"/>
                    </a:cubicBezTo>
                    <a:cubicBezTo>
                      <a:pt x="117" y="19"/>
                      <a:pt x="117" y="18"/>
                      <a:pt x="117" y="17"/>
                    </a:cubicBezTo>
                    <a:cubicBezTo>
                      <a:pt x="116" y="16"/>
                      <a:pt x="114" y="20"/>
                      <a:pt x="114" y="17"/>
                    </a:cubicBezTo>
                    <a:cubicBezTo>
                      <a:pt x="113" y="18"/>
                      <a:pt x="113" y="18"/>
                      <a:pt x="113" y="18"/>
                    </a:cubicBezTo>
                    <a:cubicBezTo>
                      <a:pt x="113" y="18"/>
                      <a:pt x="112" y="18"/>
                      <a:pt x="111" y="17"/>
                    </a:cubicBezTo>
                    <a:cubicBezTo>
                      <a:pt x="110" y="17"/>
                      <a:pt x="108" y="19"/>
                      <a:pt x="108" y="16"/>
                    </a:cubicBezTo>
                    <a:cubicBezTo>
                      <a:pt x="107" y="17"/>
                      <a:pt x="105" y="17"/>
                      <a:pt x="106" y="18"/>
                    </a:cubicBezTo>
                    <a:cubicBezTo>
                      <a:pt x="107" y="19"/>
                      <a:pt x="108" y="17"/>
                      <a:pt x="109" y="19"/>
                    </a:cubicBezTo>
                    <a:cubicBezTo>
                      <a:pt x="107" y="17"/>
                      <a:pt x="106" y="19"/>
                      <a:pt x="105" y="20"/>
                    </a:cubicBezTo>
                    <a:cubicBezTo>
                      <a:pt x="105" y="19"/>
                      <a:pt x="105" y="19"/>
                      <a:pt x="105" y="19"/>
                    </a:cubicBezTo>
                    <a:cubicBezTo>
                      <a:pt x="105" y="19"/>
                      <a:pt x="103" y="19"/>
                      <a:pt x="103" y="20"/>
                    </a:cubicBezTo>
                    <a:cubicBezTo>
                      <a:pt x="103" y="19"/>
                      <a:pt x="103" y="19"/>
                      <a:pt x="103" y="19"/>
                    </a:cubicBezTo>
                    <a:cubicBezTo>
                      <a:pt x="102" y="20"/>
                      <a:pt x="102" y="20"/>
                      <a:pt x="102" y="20"/>
                    </a:cubicBezTo>
                    <a:cubicBezTo>
                      <a:pt x="100" y="20"/>
                      <a:pt x="101" y="18"/>
                      <a:pt x="99" y="18"/>
                    </a:cubicBezTo>
                    <a:cubicBezTo>
                      <a:pt x="101" y="17"/>
                      <a:pt x="101" y="17"/>
                      <a:pt x="101" y="17"/>
                    </a:cubicBezTo>
                    <a:cubicBezTo>
                      <a:pt x="101" y="17"/>
                      <a:pt x="100" y="16"/>
                      <a:pt x="99" y="16"/>
                    </a:cubicBezTo>
                    <a:cubicBezTo>
                      <a:pt x="98" y="18"/>
                      <a:pt x="97" y="19"/>
                      <a:pt x="97" y="20"/>
                    </a:cubicBezTo>
                    <a:cubicBezTo>
                      <a:pt x="96" y="20"/>
                      <a:pt x="97" y="19"/>
                      <a:pt x="95" y="20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18"/>
                      <a:pt x="96" y="16"/>
                      <a:pt x="94" y="16"/>
                    </a:cubicBezTo>
                    <a:cubicBezTo>
                      <a:pt x="93" y="17"/>
                      <a:pt x="91" y="18"/>
                      <a:pt x="93" y="19"/>
                    </a:cubicBezTo>
                    <a:cubicBezTo>
                      <a:pt x="92" y="19"/>
                      <a:pt x="91" y="18"/>
                      <a:pt x="92" y="18"/>
                    </a:cubicBezTo>
                    <a:cubicBezTo>
                      <a:pt x="90" y="18"/>
                      <a:pt x="92" y="19"/>
                      <a:pt x="90" y="19"/>
                    </a:cubicBezTo>
                    <a:cubicBezTo>
                      <a:pt x="90" y="19"/>
                      <a:pt x="87" y="18"/>
                      <a:pt x="86" y="16"/>
                    </a:cubicBezTo>
                    <a:cubicBezTo>
                      <a:pt x="88" y="15"/>
                      <a:pt x="88" y="15"/>
                      <a:pt x="88" y="15"/>
                    </a:cubicBezTo>
                    <a:cubicBezTo>
                      <a:pt x="87" y="15"/>
                      <a:pt x="87" y="15"/>
                      <a:pt x="87" y="15"/>
                    </a:cubicBezTo>
                    <a:cubicBezTo>
                      <a:pt x="88" y="13"/>
                      <a:pt x="86" y="13"/>
                      <a:pt x="87" y="12"/>
                    </a:cubicBezTo>
                    <a:cubicBezTo>
                      <a:pt x="86" y="12"/>
                      <a:pt x="85" y="12"/>
                      <a:pt x="84" y="12"/>
                    </a:cubicBezTo>
                    <a:cubicBezTo>
                      <a:pt x="87" y="15"/>
                      <a:pt x="82" y="16"/>
                      <a:pt x="82" y="18"/>
                    </a:cubicBezTo>
                    <a:cubicBezTo>
                      <a:pt x="79" y="19"/>
                      <a:pt x="81" y="13"/>
                      <a:pt x="77" y="16"/>
                    </a:cubicBezTo>
                    <a:cubicBezTo>
                      <a:pt x="78" y="17"/>
                      <a:pt x="76" y="19"/>
                      <a:pt x="78" y="18"/>
                    </a:cubicBezTo>
                    <a:cubicBezTo>
                      <a:pt x="76" y="18"/>
                      <a:pt x="77" y="20"/>
                      <a:pt x="74" y="19"/>
                    </a:cubicBezTo>
                    <a:cubicBezTo>
                      <a:pt x="76" y="18"/>
                      <a:pt x="73" y="17"/>
                      <a:pt x="75" y="15"/>
                    </a:cubicBezTo>
                    <a:cubicBezTo>
                      <a:pt x="75" y="16"/>
                      <a:pt x="76" y="16"/>
                      <a:pt x="77" y="16"/>
                    </a:cubicBezTo>
                    <a:cubicBezTo>
                      <a:pt x="76" y="15"/>
                      <a:pt x="77" y="13"/>
                      <a:pt x="75" y="13"/>
                    </a:cubicBezTo>
                    <a:cubicBezTo>
                      <a:pt x="74" y="14"/>
                      <a:pt x="72" y="14"/>
                      <a:pt x="72" y="15"/>
                    </a:cubicBezTo>
                    <a:cubicBezTo>
                      <a:pt x="72" y="16"/>
                      <a:pt x="74" y="15"/>
                      <a:pt x="73" y="16"/>
                    </a:cubicBezTo>
                    <a:cubicBezTo>
                      <a:pt x="71" y="17"/>
                      <a:pt x="71" y="15"/>
                      <a:pt x="70" y="17"/>
                    </a:cubicBezTo>
                    <a:cubicBezTo>
                      <a:pt x="71" y="17"/>
                      <a:pt x="71" y="18"/>
                      <a:pt x="71" y="19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67" y="18"/>
                      <a:pt x="69" y="20"/>
                      <a:pt x="66" y="20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6" y="17"/>
                      <a:pt x="69" y="19"/>
                      <a:pt x="69" y="16"/>
                    </a:cubicBezTo>
                    <a:cubicBezTo>
                      <a:pt x="67" y="16"/>
                      <a:pt x="66" y="18"/>
                      <a:pt x="64" y="17"/>
                    </a:cubicBezTo>
                    <a:cubicBezTo>
                      <a:pt x="66" y="16"/>
                      <a:pt x="66" y="16"/>
                      <a:pt x="66" y="16"/>
                    </a:cubicBezTo>
                    <a:cubicBezTo>
                      <a:pt x="65" y="16"/>
                      <a:pt x="65" y="13"/>
                      <a:pt x="62" y="15"/>
                    </a:cubicBezTo>
                    <a:cubicBezTo>
                      <a:pt x="61" y="16"/>
                      <a:pt x="62" y="16"/>
                      <a:pt x="61" y="17"/>
                    </a:cubicBezTo>
                    <a:cubicBezTo>
                      <a:pt x="59" y="17"/>
                      <a:pt x="58" y="18"/>
                      <a:pt x="56" y="18"/>
                    </a:cubicBezTo>
                    <a:cubicBezTo>
                      <a:pt x="56" y="16"/>
                      <a:pt x="52" y="18"/>
                      <a:pt x="55" y="16"/>
                    </a:cubicBezTo>
                    <a:cubicBezTo>
                      <a:pt x="55" y="17"/>
                      <a:pt x="60" y="17"/>
                      <a:pt x="61" y="15"/>
                    </a:cubicBezTo>
                    <a:cubicBezTo>
                      <a:pt x="60" y="13"/>
                      <a:pt x="63" y="16"/>
                      <a:pt x="64" y="13"/>
                    </a:cubicBezTo>
                    <a:cubicBezTo>
                      <a:pt x="61" y="13"/>
                      <a:pt x="62" y="11"/>
                      <a:pt x="61" y="10"/>
                    </a:cubicBezTo>
                    <a:cubicBezTo>
                      <a:pt x="61" y="10"/>
                      <a:pt x="60" y="10"/>
                      <a:pt x="60" y="11"/>
                    </a:cubicBezTo>
                    <a:cubicBezTo>
                      <a:pt x="59" y="12"/>
                      <a:pt x="60" y="12"/>
                      <a:pt x="60" y="13"/>
                    </a:cubicBezTo>
                    <a:cubicBezTo>
                      <a:pt x="57" y="13"/>
                      <a:pt x="55" y="13"/>
                      <a:pt x="53" y="15"/>
                    </a:cubicBezTo>
                    <a:cubicBezTo>
                      <a:pt x="53" y="14"/>
                      <a:pt x="53" y="13"/>
                      <a:pt x="54" y="13"/>
                    </a:cubicBezTo>
                    <a:cubicBezTo>
                      <a:pt x="51" y="13"/>
                      <a:pt x="48" y="13"/>
                      <a:pt x="45" y="12"/>
                    </a:cubicBezTo>
                    <a:cubicBezTo>
                      <a:pt x="46" y="14"/>
                      <a:pt x="41" y="13"/>
                      <a:pt x="43" y="15"/>
                    </a:cubicBezTo>
                    <a:cubicBezTo>
                      <a:pt x="44" y="15"/>
                      <a:pt x="45" y="17"/>
                      <a:pt x="45" y="18"/>
                    </a:cubicBezTo>
                    <a:cubicBezTo>
                      <a:pt x="44" y="17"/>
                      <a:pt x="45" y="17"/>
                      <a:pt x="44" y="16"/>
                    </a:cubicBezTo>
                    <a:cubicBezTo>
                      <a:pt x="43" y="17"/>
                      <a:pt x="42" y="14"/>
                      <a:pt x="41" y="16"/>
                    </a:cubicBezTo>
                    <a:cubicBezTo>
                      <a:pt x="44" y="15"/>
                      <a:pt x="42" y="13"/>
                      <a:pt x="42" y="12"/>
                    </a:cubicBezTo>
                    <a:cubicBezTo>
                      <a:pt x="40" y="13"/>
                      <a:pt x="42" y="11"/>
                      <a:pt x="40" y="11"/>
                    </a:cubicBezTo>
                    <a:cubicBezTo>
                      <a:pt x="38" y="11"/>
                      <a:pt x="36" y="12"/>
                      <a:pt x="33" y="12"/>
                    </a:cubicBezTo>
                    <a:cubicBezTo>
                      <a:pt x="31" y="11"/>
                      <a:pt x="26" y="12"/>
                      <a:pt x="24" y="12"/>
                    </a:cubicBezTo>
                    <a:cubicBezTo>
                      <a:pt x="22" y="11"/>
                      <a:pt x="23" y="10"/>
                      <a:pt x="22" y="9"/>
                    </a:cubicBezTo>
                    <a:cubicBezTo>
                      <a:pt x="20" y="9"/>
                      <a:pt x="23" y="11"/>
                      <a:pt x="20" y="10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0" y="10"/>
                      <a:pt x="16" y="9"/>
                      <a:pt x="15" y="1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5" y="9"/>
                      <a:pt x="15" y="10"/>
                    </a:cubicBezTo>
                    <a:cubicBezTo>
                      <a:pt x="15" y="9"/>
                      <a:pt x="14" y="8"/>
                      <a:pt x="15" y="8"/>
                    </a:cubicBezTo>
                    <a:cubicBezTo>
                      <a:pt x="14" y="7"/>
                      <a:pt x="12" y="8"/>
                      <a:pt x="10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8" y="10"/>
                      <a:pt x="6" y="9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1" y="7"/>
                      <a:pt x="0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6"/>
                      <a:pt x="3" y="6"/>
                      <a:pt x="4" y="8"/>
                    </a:cubicBezTo>
                    <a:cubicBezTo>
                      <a:pt x="4" y="9"/>
                      <a:pt x="7" y="8"/>
                      <a:pt x="8" y="7"/>
                    </a:cubicBezTo>
                    <a:cubicBezTo>
                      <a:pt x="7" y="7"/>
                      <a:pt x="6" y="7"/>
                      <a:pt x="6" y="8"/>
                    </a:cubicBezTo>
                    <a:cubicBezTo>
                      <a:pt x="5" y="6"/>
                      <a:pt x="7" y="6"/>
                      <a:pt x="8" y="5"/>
                    </a:cubicBezTo>
                    <a:cubicBezTo>
                      <a:pt x="7" y="5"/>
                      <a:pt x="6" y="5"/>
                      <a:pt x="6" y="5"/>
                    </a:cubicBezTo>
                    <a:cubicBezTo>
                      <a:pt x="7" y="4"/>
                      <a:pt x="8" y="4"/>
                      <a:pt x="10" y="4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4"/>
                      <a:pt x="12" y="4"/>
                      <a:pt x="14" y="4"/>
                    </a:cubicBezTo>
                    <a:cubicBezTo>
                      <a:pt x="16" y="6"/>
                      <a:pt x="18" y="4"/>
                      <a:pt x="20" y="4"/>
                    </a:cubicBezTo>
                    <a:cubicBezTo>
                      <a:pt x="19" y="5"/>
                      <a:pt x="18" y="7"/>
                      <a:pt x="17" y="7"/>
                    </a:cubicBezTo>
                    <a:cubicBezTo>
                      <a:pt x="18" y="8"/>
                      <a:pt x="18" y="7"/>
                      <a:pt x="20" y="8"/>
                    </a:cubicBezTo>
                    <a:cubicBezTo>
                      <a:pt x="21" y="7"/>
                      <a:pt x="21" y="5"/>
                      <a:pt x="23" y="5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5" y="5"/>
                      <a:pt x="25" y="4"/>
                      <a:pt x="27" y="4"/>
                    </a:cubicBezTo>
                    <a:cubicBezTo>
                      <a:pt x="31" y="5"/>
                      <a:pt x="35" y="5"/>
                      <a:pt x="38" y="5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40" y="4"/>
                      <a:pt x="44" y="5"/>
                      <a:pt x="46" y="4"/>
                    </a:cubicBezTo>
                    <a:cubicBezTo>
                      <a:pt x="50" y="5"/>
                      <a:pt x="55" y="3"/>
                      <a:pt x="57" y="5"/>
                    </a:cubicBezTo>
                    <a:cubicBezTo>
                      <a:pt x="63" y="4"/>
                      <a:pt x="69" y="4"/>
                      <a:pt x="76" y="4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76" y="5"/>
                      <a:pt x="76" y="7"/>
                      <a:pt x="77" y="7"/>
                    </a:cubicBezTo>
                    <a:cubicBezTo>
                      <a:pt x="76" y="5"/>
                      <a:pt x="79" y="5"/>
                      <a:pt x="80" y="4"/>
                    </a:cubicBezTo>
                    <a:cubicBezTo>
                      <a:pt x="83" y="5"/>
                      <a:pt x="87" y="4"/>
                      <a:pt x="89" y="3"/>
                    </a:cubicBezTo>
                    <a:cubicBezTo>
                      <a:pt x="90" y="4"/>
                      <a:pt x="90" y="4"/>
                      <a:pt x="90" y="4"/>
                    </a:cubicBezTo>
                    <a:cubicBezTo>
                      <a:pt x="92" y="2"/>
                      <a:pt x="96" y="4"/>
                      <a:pt x="99" y="4"/>
                    </a:cubicBezTo>
                    <a:cubicBezTo>
                      <a:pt x="100" y="5"/>
                      <a:pt x="100" y="6"/>
                      <a:pt x="101" y="6"/>
                    </a:cubicBezTo>
                    <a:cubicBezTo>
                      <a:pt x="103" y="4"/>
                      <a:pt x="104" y="4"/>
                      <a:pt x="107" y="3"/>
                    </a:cubicBezTo>
                    <a:cubicBezTo>
                      <a:pt x="109" y="3"/>
                      <a:pt x="112" y="4"/>
                      <a:pt x="114" y="4"/>
                    </a:cubicBezTo>
                    <a:cubicBezTo>
                      <a:pt x="122" y="2"/>
                      <a:pt x="130" y="4"/>
                      <a:pt x="137" y="2"/>
                    </a:cubicBezTo>
                    <a:cubicBezTo>
                      <a:pt x="138" y="3"/>
                      <a:pt x="138" y="3"/>
                      <a:pt x="138" y="3"/>
                    </a:cubicBezTo>
                    <a:cubicBezTo>
                      <a:pt x="146" y="1"/>
                      <a:pt x="155" y="3"/>
                      <a:pt x="162" y="2"/>
                    </a:cubicBezTo>
                    <a:cubicBezTo>
                      <a:pt x="161" y="4"/>
                      <a:pt x="161" y="4"/>
                      <a:pt x="161" y="4"/>
                    </a:cubicBezTo>
                    <a:cubicBezTo>
                      <a:pt x="163" y="5"/>
                      <a:pt x="166" y="4"/>
                      <a:pt x="165" y="2"/>
                    </a:cubicBezTo>
                    <a:cubicBezTo>
                      <a:pt x="167" y="3"/>
                      <a:pt x="170" y="1"/>
                      <a:pt x="172" y="3"/>
                    </a:cubicBezTo>
                    <a:cubicBezTo>
                      <a:pt x="174" y="4"/>
                      <a:pt x="174" y="2"/>
                      <a:pt x="176" y="2"/>
                    </a:cubicBezTo>
                    <a:cubicBezTo>
                      <a:pt x="180" y="3"/>
                      <a:pt x="182" y="3"/>
                      <a:pt x="186" y="2"/>
                    </a:cubicBezTo>
                    <a:cubicBezTo>
                      <a:pt x="185" y="2"/>
                      <a:pt x="185" y="2"/>
                      <a:pt x="185" y="2"/>
                    </a:cubicBezTo>
                    <a:cubicBezTo>
                      <a:pt x="184" y="3"/>
                      <a:pt x="184" y="3"/>
                      <a:pt x="185" y="4"/>
                    </a:cubicBezTo>
                    <a:cubicBezTo>
                      <a:pt x="187" y="3"/>
                      <a:pt x="190" y="4"/>
                      <a:pt x="189" y="2"/>
                    </a:cubicBezTo>
                    <a:cubicBezTo>
                      <a:pt x="193" y="3"/>
                      <a:pt x="199" y="1"/>
                      <a:pt x="203" y="3"/>
                    </a:cubicBezTo>
                    <a:cubicBezTo>
                      <a:pt x="203" y="2"/>
                      <a:pt x="204" y="2"/>
                      <a:pt x="204" y="1"/>
                    </a:cubicBezTo>
                    <a:cubicBezTo>
                      <a:pt x="208" y="1"/>
                      <a:pt x="212" y="3"/>
                      <a:pt x="215" y="2"/>
                    </a:cubicBezTo>
                    <a:cubicBezTo>
                      <a:pt x="215" y="2"/>
                      <a:pt x="214" y="3"/>
                      <a:pt x="215" y="3"/>
                    </a:cubicBezTo>
                    <a:cubicBezTo>
                      <a:pt x="216" y="3"/>
                      <a:pt x="215" y="2"/>
                      <a:pt x="216" y="2"/>
                    </a:cubicBezTo>
                    <a:cubicBezTo>
                      <a:pt x="222" y="0"/>
                      <a:pt x="229" y="3"/>
                      <a:pt x="234" y="3"/>
                    </a:cubicBezTo>
                    <a:cubicBezTo>
                      <a:pt x="244" y="2"/>
                      <a:pt x="254" y="3"/>
                      <a:pt x="263" y="3"/>
                    </a:cubicBezTo>
                    <a:cubicBezTo>
                      <a:pt x="263" y="3"/>
                      <a:pt x="263" y="3"/>
                      <a:pt x="263" y="3"/>
                    </a:cubicBezTo>
                    <a:cubicBezTo>
                      <a:pt x="266" y="1"/>
                      <a:pt x="270" y="5"/>
                      <a:pt x="273" y="2"/>
                    </a:cubicBezTo>
                    <a:cubicBezTo>
                      <a:pt x="274" y="3"/>
                      <a:pt x="276" y="2"/>
                      <a:pt x="275" y="3"/>
                    </a:cubicBezTo>
                    <a:cubicBezTo>
                      <a:pt x="278" y="2"/>
                      <a:pt x="282" y="5"/>
                      <a:pt x="286" y="3"/>
                    </a:cubicBezTo>
                    <a:cubicBezTo>
                      <a:pt x="285" y="3"/>
                      <a:pt x="285" y="3"/>
                      <a:pt x="285" y="3"/>
                    </a:cubicBezTo>
                    <a:cubicBezTo>
                      <a:pt x="288" y="5"/>
                      <a:pt x="292" y="3"/>
                      <a:pt x="295" y="4"/>
                    </a:cubicBezTo>
                    <a:cubicBezTo>
                      <a:pt x="295" y="4"/>
                      <a:pt x="294" y="5"/>
                      <a:pt x="294" y="5"/>
                    </a:cubicBezTo>
                    <a:cubicBezTo>
                      <a:pt x="296" y="6"/>
                      <a:pt x="298" y="3"/>
                      <a:pt x="298" y="5"/>
                    </a:cubicBezTo>
                    <a:cubicBezTo>
                      <a:pt x="299" y="5"/>
                      <a:pt x="299" y="4"/>
                      <a:pt x="299" y="4"/>
                    </a:cubicBezTo>
                    <a:cubicBezTo>
                      <a:pt x="307" y="5"/>
                      <a:pt x="316" y="4"/>
                      <a:pt x="325" y="3"/>
                    </a:cubicBezTo>
                    <a:cubicBezTo>
                      <a:pt x="331" y="5"/>
                      <a:pt x="325" y="8"/>
                      <a:pt x="330" y="6"/>
                    </a:cubicBezTo>
                    <a:cubicBezTo>
                      <a:pt x="330" y="6"/>
                      <a:pt x="330" y="5"/>
                      <a:pt x="330" y="5"/>
                    </a:cubicBezTo>
                    <a:cubicBezTo>
                      <a:pt x="332" y="5"/>
                      <a:pt x="333" y="8"/>
                      <a:pt x="334" y="7"/>
                    </a:cubicBezTo>
                    <a:cubicBezTo>
                      <a:pt x="334" y="5"/>
                      <a:pt x="335" y="6"/>
                      <a:pt x="335" y="5"/>
                    </a:cubicBezTo>
                    <a:cubicBezTo>
                      <a:pt x="339" y="6"/>
                      <a:pt x="340" y="8"/>
                      <a:pt x="343" y="7"/>
                    </a:cubicBezTo>
                    <a:cubicBezTo>
                      <a:pt x="343" y="7"/>
                      <a:pt x="343" y="7"/>
                      <a:pt x="343" y="7"/>
                    </a:cubicBezTo>
                    <a:cubicBezTo>
                      <a:pt x="346" y="5"/>
                      <a:pt x="350" y="6"/>
                      <a:pt x="353" y="4"/>
                    </a:cubicBezTo>
                    <a:cubicBezTo>
                      <a:pt x="373" y="4"/>
                      <a:pt x="392" y="3"/>
                      <a:pt x="411" y="3"/>
                    </a:cubicBezTo>
                    <a:cubicBezTo>
                      <a:pt x="429" y="3"/>
                      <a:pt x="448" y="3"/>
                      <a:pt x="467" y="4"/>
                    </a:cubicBezTo>
                    <a:cubicBezTo>
                      <a:pt x="471" y="7"/>
                      <a:pt x="472" y="6"/>
                      <a:pt x="476" y="6"/>
                    </a:cubicBezTo>
                    <a:cubicBezTo>
                      <a:pt x="476" y="6"/>
                      <a:pt x="476" y="6"/>
                      <a:pt x="476" y="6"/>
                    </a:cubicBezTo>
                    <a:cubicBezTo>
                      <a:pt x="477" y="5"/>
                      <a:pt x="480" y="6"/>
                      <a:pt x="480" y="5"/>
                    </a:cubicBezTo>
                    <a:cubicBezTo>
                      <a:pt x="487" y="5"/>
                      <a:pt x="494" y="5"/>
                      <a:pt x="501" y="5"/>
                    </a:cubicBezTo>
                    <a:cubicBezTo>
                      <a:pt x="500" y="5"/>
                      <a:pt x="499" y="7"/>
                      <a:pt x="501" y="7"/>
                    </a:cubicBezTo>
                    <a:cubicBezTo>
                      <a:pt x="502" y="5"/>
                      <a:pt x="502" y="5"/>
                      <a:pt x="502" y="5"/>
                    </a:cubicBezTo>
                    <a:cubicBezTo>
                      <a:pt x="502" y="6"/>
                      <a:pt x="502" y="6"/>
                      <a:pt x="502" y="6"/>
                    </a:cubicBezTo>
                    <a:cubicBezTo>
                      <a:pt x="503" y="6"/>
                      <a:pt x="504" y="5"/>
                      <a:pt x="503" y="4"/>
                    </a:cubicBezTo>
                    <a:cubicBezTo>
                      <a:pt x="522" y="3"/>
                      <a:pt x="539" y="7"/>
                      <a:pt x="557" y="7"/>
                    </a:cubicBezTo>
                    <a:cubicBezTo>
                      <a:pt x="562" y="8"/>
                      <a:pt x="568" y="8"/>
                      <a:pt x="572" y="7"/>
                    </a:cubicBezTo>
                    <a:cubicBezTo>
                      <a:pt x="586" y="10"/>
                      <a:pt x="598" y="13"/>
                      <a:pt x="613" y="12"/>
                    </a:cubicBezTo>
                    <a:cubicBezTo>
                      <a:pt x="613" y="12"/>
                      <a:pt x="610" y="17"/>
                      <a:pt x="604" y="1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l-PL">
                  <a:solidFill>
                    <a:schemeClr val="bg1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9" name="Freeform 145"/>
              <p:cNvSpPr>
                <a:spLocks/>
              </p:cNvSpPr>
              <p:nvPr/>
            </p:nvSpPr>
            <p:spPr bwMode="auto">
              <a:xfrm rot="16200000">
                <a:off x="2935228" y="3599654"/>
                <a:ext cx="4797546" cy="45719"/>
              </a:xfrm>
              <a:custGeom>
                <a:avLst/>
                <a:gdLst/>
                <a:ahLst/>
                <a:cxnLst>
                  <a:cxn ang="0">
                    <a:pos x="543" y="15"/>
                  </a:cxn>
                  <a:cxn ang="0">
                    <a:pos x="525" y="15"/>
                  </a:cxn>
                  <a:cxn ang="0">
                    <a:pos x="488" y="18"/>
                  </a:cxn>
                  <a:cxn ang="0">
                    <a:pos x="475" y="17"/>
                  </a:cxn>
                  <a:cxn ang="0">
                    <a:pos x="436" y="15"/>
                  </a:cxn>
                  <a:cxn ang="0">
                    <a:pos x="423" y="15"/>
                  </a:cxn>
                  <a:cxn ang="0">
                    <a:pos x="401" y="16"/>
                  </a:cxn>
                  <a:cxn ang="0">
                    <a:pos x="382" y="15"/>
                  </a:cxn>
                  <a:cxn ang="0">
                    <a:pos x="372" y="14"/>
                  </a:cxn>
                  <a:cxn ang="0">
                    <a:pos x="363" y="16"/>
                  </a:cxn>
                  <a:cxn ang="0">
                    <a:pos x="341" y="18"/>
                  </a:cxn>
                  <a:cxn ang="0">
                    <a:pos x="329" y="17"/>
                  </a:cxn>
                  <a:cxn ang="0">
                    <a:pos x="316" y="19"/>
                  </a:cxn>
                  <a:cxn ang="0">
                    <a:pos x="300" y="17"/>
                  </a:cxn>
                  <a:cxn ang="0">
                    <a:pos x="282" y="17"/>
                  </a:cxn>
                  <a:cxn ang="0">
                    <a:pos x="259" y="16"/>
                  </a:cxn>
                  <a:cxn ang="0">
                    <a:pos x="250" y="17"/>
                  </a:cxn>
                  <a:cxn ang="0">
                    <a:pos x="241" y="15"/>
                  </a:cxn>
                  <a:cxn ang="0">
                    <a:pos x="233" y="17"/>
                  </a:cxn>
                  <a:cxn ang="0">
                    <a:pos x="230" y="17"/>
                  </a:cxn>
                  <a:cxn ang="0">
                    <a:pos x="219" y="17"/>
                  </a:cxn>
                  <a:cxn ang="0">
                    <a:pos x="188" y="17"/>
                  </a:cxn>
                  <a:cxn ang="0">
                    <a:pos x="176" y="17"/>
                  </a:cxn>
                  <a:cxn ang="0">
                    <a:pos x="166" y="17"/>
                  </a:cxn>
                  <a:cxn ang="0">
                    <a:pos x="140" y="16"/>
                  </a:cxn>
                  <a:cxn ang="0">
                    <a:pos x="134" y="12"/>
                  </a:cxn>
                  <a:cxn ang="0">
                    <a:pos x="125" y="16"/>
                  </a:cxn>
                  <a:cxn ang="0">
                    <a:pos x="118" y="20"/>
                  </a:cxn>
                  <a:cxn ang="0">
                    <a:pos x="106" y="18"/>
                  </a:cxn>
                  <a:cxn ang="0">
                    <a:pos x="102" y="20"/>
                  </a:cxn>
                  <a:cxn ang="0">
                    <a:pos x="97" y="18"/>
                  </a:cxn>
                  <a:cxn ang="0">
                    <a:pos x="88" y="15"/>
                  </a:cxn>
                  <a:cxn ang="0">
                    <a:pos x="78" y="18"/>
                  </a:cxn>
                  <a:cxn ang="0">
                    <a:pos x="73" y="16"/>
                  </a:cxn>
                  <a:cxn ang="0">
                    <a:pos x="65" y="18"/>
                  </a:cxn>
                  <a:cxn ang="0">
                    <a:pos x="56" y="18"/>
                  </a:cxn>
                  <a:cxn ang="0">
                    <a:pos x="60" y="13"/>
                  </a:cxn>
                  <a:cxn ang="0">
                    <a:pos x="44" y="16"/>
                  </a:cxn>
                  <a:cxn ang="0">
                    <a:pos x="22" y="9"/>
                  </a:cxn>
                  <a:cxn ang="0">
                    <a:pos x="15" y="8"/>
                  </a:cxn>
                  <a:cxn ang="0">
                    <a:pos x="0" y="8"/>
                  </a:cxn>
                  <a:cxn ang="0">
                    <a:pos x="6" y="5"/>
                  </a:cxn>
                  <a:cxn ang="0">
                    <a:pos x="20" y="8"/>
                  </a:cxn>
                  <a:cxn ang="0">
                    <a:pos x="46" y="4"/>
                  </a:cxn>
                  <a:cxn ang="0">
                    <a:pos x="89" y="3"/>
                  </a:cxn>
                  <a:cxn ang="0">
                    <a:pos x="137" y="2"/>
                  </a:cxn>
                  <a:cxn ang="0">
                    <a:pos x="176" y="2"/>
                  </a:cxn>
                  <a:cxn ang="0">
                    <a:pos x="204" y="1"/>
                  </a:cxn>
                  <a:cxn ang="0">
                    <a:pos x="263" y="3"/>
                  </a:cxn>
                  <a:cxn ang="0">
                    <a:pos x="294" y="5"/>
                  </a:cxn>
                  <a:cxn ang="0">
                    <a:pos x="334" y="7"/>
                  </a:cxn>
                  <a:cxn ang="0">
                    <a:pos x="467" y="4"/>
                  </a:cxn>
                  <a:cxn ang="0">
                    <a:pos x="502" y="5"/>
                  </a:cxn>
                  <a:cxn ang="0">
                    <a:pos x="604" y="17"/>
                  </a:cxn>
                </a:cxnLst>
                <a:rect l="0" t="0" r="r" b="b"/>
                <a:pathLst>
                  <a:path w="613" h="21">
                    <a:moveTo>
                      <a:pt x="604" y="17"/>
                    </a:moveTo>
                    <a:cubicBezTo>
                      <a:pt x="597" y="21"/>
                      <a:pt x="587" y="16"/>
                      <a:pt x="579" y="18"/>
                    </a:cubicBezTo>
                    <a:cubicBezTo>
                      <a:pt x="578" y="19"/>
                      <a:pt x="580" y="16"/>
                      <a:pt x="577" y="17"/>
                    </a:cubicBezTo>
                    <a:cubicBezTo>
                      <a:pt x="570" y="20"/>
                      <a:pt x="557" y="17"/>
                      <a:pt x="548" y="15"/>
                    </a:cubicBezTo>
                    <a:cubicBezTo>
                      <a:pt x="549" y="14"/>
                      <a:pt x="549" y="14"/>
                      <a:pt x="549" y="14"/>
                    </a:cubicBezTo>
                    <a:cubicBezTo>
                      <a:pt x="547" y="13"/>
                      <a:pt x="545" y="15"/>
                      <a:pt x="543" y="15"/>
                    </a:cubicBezTo>
                    <a:cubicBezTo>
                      <a:pt x="543" y="15"/>
                      <a:pt x="543" y="14"/>
                      <a:pt x="543" y="14"/>
                    </a:cubicBezTo>
                    <a:cubicBezTo>
                      <a:pt x="542" y="15"/>
                      <a:pt x="539" y="14"/>
                      <a:pt x="539" y="15"/>
                    </a:cubicBezTo>
                    <a:cubicBezTo>
                      <a:pt x="538" y="15"/>
                      <a:pt x="538" y="14"/>
                      <a:pt x="537" y="13"/>
                    </a:cubicBezTo>
                    <a:cubicBezTo>
                      <a:pt x="536" y="15"/>
                      <a:pt x="536" y="15"/>
                      <a:pt x="536" y="15"/>
                    </a:cubicBezTo>
                    <a:cubicBezTo>
                      <a:pt x="533" y="18"/>
                      <a:pt x="529" y="14"/>
                      <a:pt x="524" y="16"/>
                    </a:cubicBezTo>
                    <a:cubicBezTo>
                      <a:pt x="525" y="16"/>
                      <a:pt x="525" y="15"/>
                      <a:pt x="525" y="15"/>
                    </a:cubicBezTo>
                    <a:cubicBezTo>
                      <a:pt x="518" y="17"/>
                      <a:pt x="510" y="16"/>
                      <a:pt x="502" y="17"/>
                    </a:cubicBezTo>
                    <a:cubicBezTo>
                      <a:pt x="503" y="16"/>
                      <a:pt x="503" y="15"/>
                      <a:pt x="502" y="15"/>
                    </a:cubicBezTo>
                    <a:cubicBezTo>
                      <a:pt x="502" y="16"/>
                      <a:pt x="500" y="17"/>
                      <a:pt x="498" y="17"/>
                    </a:cubicBezTo>
                    <a:cubicBezTo>
                      <a:pt x="497" y="15"/>
                      <a:pt x="494" y="18"/>
                      <a:pt x="492" y="17"/>
                    </a:cubicBezTo>
                    <a:cubicBezTo>
                      <a:pt x="492" y="17"/>
                      <a:pt x="492" y="17"/>
                      <a:pt x="492" y="17"/>
                    </a:cubicBezTo>
                    <a:cubicBezTo>
                      <a:pt x="490" y="19"/>
                      <a:pt x="490" y="16"/>
                      <a:pt x="488" y="18"/>
                    </a:cubicBezTo>
                    <a:cubicBezTo>
                      <a:pt x="487" y="17"/>
                      <a:pt x="487" y="17"/>
                      <a:pt x="487" y="17"/>
                    </a:cubicBezTo>
                    <a:cubicBezTo>
                      <a:pt x="486" y="19"/>
                      <a:pt x="485" y="16"/>
                      <a:pt x="483" y="17"/>
                    </a:cubicBezTo>
                    <a:cubicBezTo>
                      <a:pt x="483" y="17"/>
                      <a:pt x="483" y="17"/>
                      <a:pt x="483" y="17"/>
                    </a:cubicBezTo>
                    <a:cubicBezTo>
                      <a:pt x="482" y="18"/>
                      <a:pt x="481" y="16"/>
                      <a:pt x="480" y="17"/>
                    </a:cubicBezTo>
                    <a:cubicBezTo>
                      <a:pt x="480" y="17"/>
                      <a:pt x="480" y="17"/>
                      <a:pt x="480" y="17"/>
                    </a:cubicBezTo>
                    <a:cubicBezTo>
                      <a:pt x="477" y="17"/>
                      <a:pt x="475" y="16"/>
                      <a:pt x="475" y="17"/>
                    </a:cubicBezTo>
                    <a:cubicBezTo>
                      <a:pt x="474" y="16"/>
                      <a:pt x="478" y="17"/>
                      <a:pt x="477" y="15"/>
                    </a:cubicBezTo>
                    <a:cubicBezTo>
                      <a:pt x="467" y="16"/>
                      <a:pt x="457" y="16"/>
                      <a:pt x="447" y="16"/>
                    </a:cubicBezTo>
                    <a:cubicBezTo>
                      <a:pt x="446" y="15"/>
                      <a:pt x="446" y="15"/>
                      <a:pt x="445" y="14"/>
                    </a:cubicBezTo>
                    <a:cubicBezTo>
                      <a:pt x="444" y="15"/>
                      <a:pt x="442" y="14"/>
                      <a:pt x="441" y="15"/>
                    </a:cubicBezTo>
                    <a:cubicBezTo>
                      <a:pt x="441" y="15"/>
                      <a:pt x="440" y="14"/>
                      <a:pt x="440" y="14"/>
                    </a:cubicBezTo>
                    <a:cubicBezTo>
                      <a:pt x="438" y="14"/>
                      <a:pt x="438" y="16"/>
                      <a:pt x="436" y="15"/>
                    </a:cubicBezTo>
                    <a:cubicBezTo>
                      <a:pt x="437" y="15"/>
                      <a:pt x="437" y="14"/>
                      <a:pt x="437" y="14"/>
                    </a:cubicBezTo>
                    <a:cubicBezTo>
                      <a:pt x="435" y="15"/>
                      <a:pt x="433" y="15"/>
                      <a:pt x="431" y="15"/>
                    </a:cubicBezTo>
                    <a:cubicBezTo>
                      <a:pt x="431" y="15"/>
                      <a:pt x="432" y="15"/>
                      <a:pt x="431" y="14"/>
                    </a:cubicBezTo>
                    <a:cubicBezTo>
                      <a:pt x="429" y="16"/>
                      <a:pt x="428" y="14"/>
                      <a:pt x="426" y="15"/>
                    </a:cubicBezTo>
                    <a:cubicBezTo>
                      <a:pt x="426" y="14"/>
                      <a:pt x="426" y="14"/>
                      <a:pt x="426" y="14"/>
                    </a:cubicBezTo>
                    <a:cubicBezTo>
                      <a:pt x="423" y="12"/>
                      <a:pt x="426" y="16"/>
                      <a:pt x="423" y="15"/>
                    </a:cubicBezTo>
                    <a:cubicBezTo>
                      <a:pt x="424" y="15"/>
                      <a:pt x="423" y="14"/>
                      <a:pt x="423" y="14"/>
                    </a:cubicBezTo>
                    <a:cubicBezTo>
                      <a:pt x="421" y="16"/>
                      <a:pt x="417" y="15"/>
                      <a:pt x="415" y="16"/>
                    </a:cubicBezTo>
                    <a:cubicBezTo>
                      <a:pt x="415" y="15"/>
                      <a:pt x="415" y="15"/>
                      <a:pt x="415" y="15"/>
                    </a:cubicBezTo>
                    <a:cubicBezTo>
                      <a:pt x="412" y="15"/>
                      <a:pt x="409" y="15"/>
                      <a:pt x="406" y="15"/>
                    </a:cubicBezTo>
                    <a:cubicBezTo>
                      <a:pt x="405" y="15"/>
                      <a:pt x="407" y="13"/>
                      <a:pt x="404" y="13"/>
                    </a:cubicBezTo>
                    <a:cubicBezTo>
                      <a:pt x="404" y="15"/>
                      <a:pt x="399" y="14"/>
                      <a:pt x="401" y="16"/>
                    </a:cubicBezTo>
                    <a:cubicBezTo>
                      <a:pt x="399" y="16"/>
                      <a:pt x="395" y="15"/>
                      <a:pt x="393" y="16"/>
                    </a:cubicBezTo>
                    <a:cubicBezTo>
                      <a:pt x="394" y="15"/>
                      <a:pt x="392" y="13"/>
                      <a:pt x="394" y="13"/>
                    </a:cubicBezTo>
                    <a:cubicBezTo>
                      <a:pt x="393" y="12"/>
                      <a:pt x="393" y="12"/>
                      <a:pt x="393" y="12"/>
                    </a:cubicBezTo>
                    <a:cubicBezTo>
                      <a:pt x="393" y="11"/>
                      <a:pt x="394" y="12"/>
                      <a:pt x="394" y="11"/>
                    </a:cubicBezTo>
                    <a:cubicBezTo>
                      <a:pt x="393" y="11"/>
                      <a:pt x="390" y="12"/>
                      <a:pt x="389" y="12"/>
                    </a:cubicBezTo>
                    <a:cubicBezTo>
                      <a:pt x="387" y="13"/>
                      <a:pt x="385" y="15"/>
                      <a:pt x="382" y="15"/>
                    </a:cubicBezTo>
                    <a:cubicBezTo>
                      <a:pt x="384" y="15"/>
                      <a:pt x="382" y="13"/>
                      <a:pt x="383" y="13"/>
                    </a:cubicBezTo>
                    <a:cubicBezTo>
                      <a:pt x="378" y="17"/>
                      <a:pt x="378" y="17"/>
                      <a:pt x="378" y="17"/>
                    </a:cubicBezTo>
                    <a:cubicBezTo>
                      <a:pt x="377" y="17"/>
                      <a:pt x="378" y="15"/>
                      <a:pt x="377" y="16"/>
                    </a:cubicBezTo>
                    <a:cubicBezTo>
                      <a:pt x="377" y="16"/>
                      <a:pt x="376" y="16"/>
                      <a:pt x="376" y="17"/>
                    </a:cubicBezTo>
                    <a:cubicBezTo>
                      <a:pt x="375" y="17"/>
                      <a:pt x="372" y="17"/>
                      <a:pt x="371" y="15"/>
                    </a:cubicBezTo>
                    <a:cubicBezTo>
                      <a:pt x="371" y="15"/>
                      <a:pt x="373" y="15"/>
                      <a:pt x="372" y="14"/>
                    </a:cubicBezTo>
                    <a:cubicBezTo>
                      <a:pt x="370" y="14"/>
                      <a:pt x="370" y="15"/>
                      <a:pt x="368" y="15"/>
                    </a:cubicBezTo>
                    <a:cubicBezTo>
                      <a:pt x="368" y="15"/>
                      <a:pt x="368" y="15"/>
                      <a:pt x="368" y="15"/>
                    </a:cubicBezTo>
                    <a:cubicBezTo>
                      <a:pt x="367" y="14"/>
                      <a:pt x="364" y="15"/>
                      <a:pt x="366" y="16"/>
                    </a:cubicBezTo>
                    <a:cubicBezTo>
                      <a:pt x="366" y="17"/>
                      <a:pt x="365" y="15"/>
                      <a:pt x="367" y="16"/>
                    </a:cubicBezTo>
                    <a:cubicBezTo>
                      <a:pt x="366" y="17"/>
                      <a:pt x="364" y="17"/>
                      <a:pt x="362" y="17"/>
                    </a:cubicBezTo>
                    <a:cubicBezTo>
                      <a:pt x="362" y="17"/>
                      <a:pt x="362" y="16"/>
                      <a:pt x="363" y="16"/>
                    </a:cubicBezTo>
                    <a:cubicBezTo>
                      <a:pt x="360" y="17"/>
                      <a:pt x="357" y="18"/>
                      <a:pt x="355" y="18"/>
                    </a:cubicBezTo>
                    <a:cubicBezTo>
                      <a:pt x="355" y="19"/>
                      <a:pt x="356" y="17"/>
                      <a:pt x="356" y="17"/>
                    </a:cubicBezTo>
                    <a:cubicBezTo>
                      <a:pt x="353" y="16"/>
                      <a:pt x="349" y="19"/>
                      <a:pt x="346" y="17"/>
                    </a:cubicBezTo>
                    <a:cubicBezTo>
                      <a:pt x="346" y="17"/>
                      <a:pt x="346" y="18"/>
                      <a:pt x="346" y="18"/>
                    </a:cubicBezTo>
                    <a:cubicBezTo>
                      <a:pt x="344" y="18"/>
                      <a:pt x="345" y="17"/>
                      <a:pt x="343" y="17"/>
                    </a:cubicBezTo>
                    <a:cubicBezTo>
                      <a:pt x="343" y="16"/>
                      <a:pt x="342" y="17"/>
                      <a:pt x="341" y="18"/>
                    </a:cubicBezTo>
                    <a:cubicBezTo>
                      <a:pt x="340" y="18"/>
                      <a:pt x="341" y="17"/>
                      <a:pt x="342" y="17"/>
                    </a:cubicBezTo>
                    <a:cubicBezTo>
                      <a:pt x="340" y="18"/>
                      <a:pt x="334" y="19"/>
                      <a:pt x="330" y="18"/>
                    </a:cubicBezTo>
                    <a:cubicBezTo>
                      <a:pt x="330" y="18"/>
                      <a:pt x="328" y="20"/>
                      <a:pt x="327" y="19"/>
                    </a:cubicBezTo>
                    <a:cubicBezTo>
                      <a:pt x="327" y="18"/>
                      <a:pt x="327" y="18"/>
                      <a:pt x="327" y="18"/>
                    </a:cubicBezTo>
                    <a:cubicBezTo>
                      <a:pt x="327" y="17"/>
                      <a:pt x="324" y="18"/>
                      <a:pt x="324" y="17"/>
                    </a:cubicBezTo>
                    <a:cubicBezTo>
                      <a:pt x="322" y="19"/>
                      <a:pt x="331" y="16"/>
                      <a:pt x="329" y="17"/>
                    </a:cubicBezTo>
                    <a:cubicBezTo>
                      <a:pt x="328" y="16"/>
                      <a:pt x="325" y="19"/>
                      <a:pt x="326" y="17"/>
                    </a:cubicBezTo>
                    <a:cubicBezTo>
                      <a:pt x="324" y="17"/>
                      <a:pt x="323" y="19"/>
                      <a:pt x="321" y="18"/>
                    </a:cubicBezTo>
                    <a:cubicBezTo>
                      <a:pt x="321" y="18"/>
                      <a:pt x="322" y="16"/>
                      <a:pt x="321" y="16"/>
                    </a:cubicBezTo>
                    <a:cubicBezTo>
                      <a:pt x="319" y="16"/>
                      <a:pt x="320" y="17"/>
                      <a:pt x="318" y="17"/>
                    </a:cubicBezTo>
                    <a:cubicBezTo>
                      <a:pt x="317" y="17"/>
                      <a:pt x="317" y="17"/>
                      <a:pt x="317" y="17"/>
                    </a:cubicBezTo>
                    <a:cubicBezTo>
                      <a:pt x="317" y="19"/>
                      <a:pt x="315" y="17"/>
                      <a:pt x="316" y="19"/>
                    </a:cubicBezTo>
                    <a:cubicBezTo>
                      <a:pt x="316" y="18"/>
                      <a:pt x="312" y="19"/>
                      <a:pt x="313" y="17"/>
                    </a:cubicBezTo>
                    <a:cubicBezTo>
                      <a:pt x="313" y="16"/>
                      <a:pt x="313" y="16"/>
                      <a:pt x="313" y="16"/>
                    </a:cubicBezTo>
                    <a:cubicBezTo>
                      <a:pt x="312" y="16"/>
                      <a:pt x="311" y="17"/>
                      <a:pt x="310" y="18"/>
                    </a:cubicBezTo>
                    <a:cubicBezTo>
                      <a:pt x="310" y="18"/>
                      <a:pt x="310" y="17"/>
                      <a:pt x="310" y="17"/>
                    </a:cubicBezTo>
                    <a:cubicBezTo>
                      <a:pt x="310" y="20"/>
                      <a:pt x="308" y="17"/>
                      <a:pt x="306" y="19"/>
                    </a:cubicBezTo>
                    <a:cubicBezTo>
                      <a:pt x="304" y="18"/>
                      <a:pt x="301" y="19"/>
                      <a:pt x="300" y="17"/>
                    </a:cubicBezTo>
                    <a:cubicBezTo>
                      <a:pt x="298" y="18"/>
                      <a:pt x="297" y="19"/>
                      <a:pt x="295" y="18"/>
                    </a:cubicBezTo>
                    <a:cubicBezTo>
                      <a:pt x="295" y="18"/>
                      <a:pt x="296" y="18"/>
                      <a:pt x="296" y="17"/>
                    </a:cubicBezTo>
                    <a:cubicBezTo>
                      <a:pt x="295" y="17"/>
                      <a:pt x="294" y="17"/>
                      <a:pt x="293" y="18"/>
                    </a:cubicBezTo>
                    <a:cubicBezTo>
                      <a:pt x="293" y="17"/>
                      <a:pt x="291" y="16"/>
                      <a:pt x="289" y="15"/>
                    </a:cubicBezTo>
                    <a:cubicBezTo>
                      <a:pt x="288" y="16"/>
                      <a:pt x="288" y="17"/>
                      <a:pt x="288" y="18"/>
                    </a:cubicBezTo>
                    <a:cubicBezTo>
                      <a:pt x="287" y="16"/>
                      <a:pt x="283" y="20"/>
                      <a:pt x="282" y="17"/>
                    </a:cubicBezTo>
                    <a:cubicBezTo>
                      <a:pt x="282" y="17"/>
                      <a:pt x="284" y="16"/>
                      <a:pt x="283" y="16"/>
                    </a:cubicBezTo>
                    <a:cubicBezTo>
                      <a:pt x="281" y="13"/>
                      <a:pt x="280" y="17"/>
                      <a:pt x="277" y="16"/>
                    </a:cubicBezTo>
                    <a:cubicBezTo>
                      <a:pt x="278" y="18"/>
                      <a:pt x="278" y="18"/>
                      <a:pt x="278" y="18"/>
                    </a:cubicBezTo>
                    <a:cubicBezTo>
                      <a:pt x="277" y="17"/>
                      <a:pt x="274" y="19"/>
                      <a:pt x="274" y="17"/>
                    </a:cubicBezTo>
                    <a:cubicBezTo>
                      <a:pt x="273" y="18"/>
                      <a:pt x="271" y="17"/>
                      <a:pt x="272" y="18"/>
                    </a:cubicBezTo>
                    <a:cubicBezTo>
                      <a:pt x="268" y="17"/>
                      <a:pt x="262" y="19"/>
                      <a:pt x="259" y="16"/>
                    </a:cubicBezTo>
                    <a:cubicBezTo>
                      <a:pt x="259" y="16"/>
                      <a:pt x="257" y="16"/>
                      <a:pt x="258" y="17"/>
                    </a:cubicBezTo>
                    <a:cubicBezTo>
                      <a:pt x="259" y="18"/>
                      <a:pt x="259" y="16"/>
                      <a:pt x="259" y="17"/>
                    </a:cubicBezTo>
                    <a:cubicBezTo>
                      <a:pt x="259" y="17"/>
                      <a:pt x="259" y="17"/>
                      <a:pt x="259" y="18"/>
                    </a:cubicBezTo>
                    <a:cubicBezTo>
                      <a:pt x="257" y="17"/>
                      <a:pt x="256" y="17"/>
                      <a:pt x="258" y="15"/>
                    </a:cubicBezTo>
                    <a:cubicBezTo>
                      <a:pt x="255" y="14"/>
                      <a:pt x="255" y="19"/>
                      <a:pt x="251" y="18"/>
                    </a:cubicBezTo>
                    <a:cubicBezTo>
                      <a:pt x="251" y="17"/>
                      <a:pt x="251" y="17"/>
                      <a:pt x="250" y="17"/>
                    </a:cubicBezTo>
                    <a:cubicBezTo>
                      <a:pt x="248" y="18"/>
                      <a:pt x="248" y="18"/>
                      <a:pt x="248" y="18"/>
                    </a:cubicBezTo>
                    <a:cubicBezTo>
                      <a:pt x="246" y="18"/>
                      <a:pt x="247" y="16"/>
                      <a:pt x="247" y="15"/>
                    </a:cubicBezTo>
                    <a:cubicBezTo>
                      <a:pt x="246" y="15"/>
                      <a:pt x="244" y="15"/>
                      <a:pt x="243" y="16"/>
                    </a:cubicBezTo>
                    <a:cubicBezTo>
                      <a:pt x="242" y="14"/>
                      <a:pt x="242" y="14"/>
                      <a:pt x="242" y="14"/>
                    </a:cubicBezTo>
                    <a:cubicBezTo>
                      <a:pt x="243" y="16"/>
                      <a:pt x="241" y="15"/>
                      <a:pt x="240" y="16"/>
                    </a:cubicBezTo>
                    <a:cubicBezTo>
                      <a:pt x="241" y="15"/>
                      <a:pt x="241" y="15"/>
                      <a:pt x="241" y="15"/>
                    </a:cubicBezTo>
                    <a:cubicBezTo>
                      <a:pt x="241" y="15"/>
                      <a:pt x="239" y="15"/>
                      <a:pt x="239" y="15"/>
                    </a:cubicBezTo>
                    <a:cubicBezTo>
                      <a:pt x="239" y="16"/>
                      <a:pt x="240" y="16"/>
                      <a:pt x="241" y="17"/>
                    </a:cubicBezTo>
                    <a:cubicBezTo>
                      <a:pt x="240" y="17"/>
                      <a:pt x="239" y="17"/>
                      <a:pt x="239" y="18"/>
                    </a:cubicBezTo>
                    <a:cubicBezTo>
                      <a:pt x="239" y="16"/>
                      <a:pt x="237" y="17"/>
                      <a:pt x="236" y="17"/>
                    </a:cubicBezTo>
                    <a:cubicBezTo>
                      <a:pt x="235" y="16"/>
                      <a:pt x="234" y="18"/>
                      <a:pt x="234" y="18"/>
                    </a:cubicBezTo>
                    <a:cubicBezTo>
                      <a:pt x="234" y="17"/>
                      <a:pt x="232" y="18"/>
                      <a:pt x="233" y="17"/>
                    </a:cubicBezTo>
                    <a:cubicBezTo>
                      <a:pt x="233" y="16"/>
                      <a:pt x="234" y="17"/>
                      <a:pt x="235" y="17"/>
                    </a:cubicBezTo>
                    <a:cubicBezTo>
                      <a:pt x="234" y="16"/>
                      <a:pt x="234" y="15"/>
                      <a:pt x="232" y="16"/>
                    </a:cubicBezTo>
                    <a:cubicBezTo>
                      <a:pt x="231" y="16"/>
                      <a:pt x="233" y="18"/>
                      <a:pt x="231" y="18"/>
                    </a:cubicBezTo>
                    <a:cubicBezTo>
                      <a:pt x="231" y="17"/>
                      <a:pt x="231" y="17"/>
                      <a:pt x="232" y="16"/>
                    </a:cubicBezTo>
                    <a:cubicBezTo>
                      <a:pt x="230" y="16"/>
                      <a:pt x="230" y="16"/>
                      <a:pt x="230" y="16"/>
                    </a:cubicBezTo>
                    <a:cubicBezTo>
                      <a:pt x="230" y="17"/>
                      <a:pt x="230" y="17"/>
                      <a:pt x="230" y="17"/>
                    </a:cubicBezTo>
                    <a:cubicBezTo>
                      <a:pt x="229" y="16"/>
                      <a:pt x="229" y="16"/>
                      <a:pt x="229" y="16"/>
                    </a:cubicBezTo>
                    <a:cubicBezTo>
                      <a:pt x="229" y="17"/>
                      <a:pt x="226" y="17"/>
                      <a:pt x="226" y="18"/>
                    </a:cubicBezTo>
                    <a:cubicBezTo>
                      <a:pt x="225" y="18"/>
                      <a:pt x="224" y="17"/>
                      <a:pt x="223" y="17"/>
                    </a:cubicBezTo>
                    <a:cubicBezTo>
                      <a:pt x="223" y="17"/>
                      <a:pt x="223" y="17"/>
                      <a:pt x="223" y="17"/>
                    </a:cubicBezTo>
                    <a:cubicBezTo>
                      <a:pt x="222" y="16"/>
                      <a:pt x="220" y="17"/>
                      <a:pt x="219" y="17"/>
                    </a:cubicBezTo>
                    <a:cubicBezTo>
                      <a:pt x="219" y="17"/>
                      <a:pt x="219" y="17"/>
                      <a:pt x="219" y="17"/>
                    </a:cubicBezTo>
                    <a:cubicBezTo>
                      <a:pt x="218" y="17"/>
                      <a:pt x="217" y="17"/>
                      <a:pt x="216" y="18"/>
                    </a:cubicBezTo>
                    <a:cubicBezTo>
                      <a:pt x="214" y="17"/>
                      <a:pt x="215" y="13"/>
                      <a:pt x="214" y="15"/>
                    </a:cubicBezTo>
                    <a:cubicBezTo>
                      <a:pt x="212" y="15"/>
                      <a:pt x="211" y="17"/>
                      <a:pt x="212" y="18"/>
                    </a:cubicBezTo>
                    <a:cubicBezTo>
                      <a:pt x="209" y="17"/>
                      <a:pt x="205" y="19"/>
                      <a:pt x="202" y="17"/>
                    </a:cubicBezTo>
                    <a:cubicBezTo>
                      <a:pt x="202" y="17"/>
                      <a:pt x="202" y="18"/>
                      <a:pt x="201" y="18"/>
                    </a:cubicBezTo>
                    <a:cubicBezTo>
                      <a:pt x="197" y="17"/>
                      <a:pt x="192" y="19"/>
                      <a:pt x="188" y="17"/>
                    </a:cubicBezTo>
                    <a:cubicBezTo>
                      <a:pt x="190" y="16"/>
                      <a:pt x="188" y="16"/>
                      <a:pt x="188" y="15"/>
                    </a:cubicBezTo>
                    <a:cubicBezTo>
                      <a:pt x="187" y="16"/>
                      <a:pt x="187" y="14"/>
                      <a:pt x="187" y="16"/>
                    </a:cubicBezTo>
                    <a:cubicBezTo>
                      <a:pt x="187" y="17"/>
                      <a:pt x="187" y="17"/>
                      <a:pt x="188" y="18"/>
                    </a:cubicBezTo>
                    <a:cubicBezTo>
                      <a:pt x="185" y="18"/>
                      <a:pt x="181" y="18"/>
                      <a:pt x="180" y="17"/>
                    </a:cubicBezTo>
                    <a:cubicBezTo>
                      <a:pt x="181" y="18"/>
                      <a:pt x="180" y="18"/>
                      <a:pt x="179" y="18"/>
                    </a:cubicBezTo>
                    <a:cubicBezTo>
                      <a:pt x="180" y="17"/>
                      <a:pt x="178" y="16"/>
                      <a:pt x="176" y="17"/>
                    </a:cubicBezTo>
                    <a:cubicBezTo>
                      <a:pt x="176" y="18"/>
                      <a:pt x="176" y="18"/>
                      <a:pt x="176" y="18"/>
                    </a:cubicBezTo>
                    <a:cubicBezTo>
                      <a:pt x="175" y="17"/>
                      <a:pt x="175" y="17"/>
                      <a:pt x="175" y="17"/>
                    </a:cubicBezTo>
                    <a:cubicBezTo>
                      <a:pt x="174" y="17"/>
                      <a:pt x="174" y="19"/>
                      <a:pt x="173" y="18"/>
                    </a:cubicBezTo>
                    <a:cubicBezTo>
                      <a:pt x="172" y="17"/>
                      <a:pt x="172" y="17"/>
                      <a:pt x="172" y="17"/>
                    </a:cubicBezTo>
                    <a:cubicBezTo>
                      <a:pt x="171" y="18"/>
                      <a:pt x="169" y="19"/>
                      <a:pt x="167" y="18"/>
                    </a:cubicBezTo>
                    <a:cubicBezTo>
                      <a:pt x="166" y="17"/>
                      <a:pt x="166" y="17"/>
                      <a:pt x="166" y="17"/>
                    </a:cubicBezTo>
                    <a:cubicBezTo>
                      <a:pt x="165" y="17"/>
                      <a:pt x="164" y="18"/>
                      <a:pt x="165" y="18"/>
                    </a:cubicBezTo>
                    <a:cubicBezTo>
                      <a:pt x="162" y="17"/>
                      <a:pt x="160" y="17"/>
                      <a:pt x="160" y="16"/>
                    </a:cubicBezTo>
                    <a:cubicBezTo>
                      <a:pt x="155" y="19"/>
                      <a:pt x="147" y="19"/>
                      <a:pt x="142" y="19"/>
                    </a:cubicBezTo>
                    <a:cubicBezTo>
                      <a:pt x="142" y="18"/>
                      <a:pt x="142" y="18"/>
                      <a:pt x="142" y="18"/>
                    </a:cubicBezTo>
                    <a:cubicBezTo>
                      <a:pt x="140" y="17"/>
                      <a:pt x="141" y="19"/>
                      <a:pt x="140" y="19"/>
                    </a:cubicBezTo>
                    <a:cubicBezTo>
                      <a:pt x="141" y="18"/>
                      <a:pt x="139" y="17"/>
                      <a:pt x="140" y="16"/>
                    </a:cubicBezTo>
                    <a:cubicBezTo>
                      <a:pt x="138" y="15"/>
                      <a:pt x="137" y="17"/>
                      <a:pt x="136" y="18"/>
                    </a:cubicBezTo>
                    <a:cubicBezTo>
                      <a:pt x="136" y="19"/>
                      <a:pt x="137" y="17"/>
                      <a:pt x="137" y="18"/>
                    </a:cubicBezTo>
                    <a:cubicBezTo>
                      <a:pt x="137" y="19"/>
                      <a:pt x="134" y="18"/>
                      <a:pt x="133" y="19"/>
                    </a:cubicBezTo>
                    <a:cubicBezTo>
                      <a:pt x="133" y="18"/>
                      <a:pt x="133" y="17"/>
                      <a:pt x="134" y="17"/>
                    </a:cubicBezTo>
                    <a:cubicBezTo>
                      <a:pt x="132" y="17"/>
                      <a:pt x="132" y="17"/>
                      <a:pt x="132" y="17"/>
                    </a:cubicBezTo>
                    <a:cubicBezTo>
                      <a:pt x="131" y="16"/>
                      <a:pt x="136" y="14"/>
                      <a:pt x="134" y="12"/>
                    </a:cubicBezTo>
                    <a:cubicBezTo>
                      <a:pt x="133" y="12"/>
                      <a:pt x="133" y="12"/>
                      <a:pt x="133" y="12"/>
                    </a:cubicBezTo>
                    <a:cubicBezTo>
                      <a:pt x="132" y="11"/>
                      <a:pt x="136" y="10"/>
                      <a:pt x="133" y="10"/>
                    </a:cubicBezTo>
                    <a:cubicBezTo>
                      <a:pt x="132" y="11"/>
                      <a:pt x="131" y="13"/>
                      <a:pt x="132" y="14"/>
                    </a:cubicBezTo>
                    <a:cubicBezTo>
                      <a:pt x="129" y="14"/>
                      <a:pt x="131" y="17"/>
                      <a:pt x="128" y="17"/>
                    </a:cubicBezTo>
                    <a:cubicBezTo>
                      <a:pt x="127" y="16"/>
                      <a:pt x="130" y="17"/>
                      <a:pt x="129" y="16"/>
                    </a:cubicBezTo>
                    <a:cubicBezTo>
                      <a:pt x="128" y="14"/>
                      <a:pt x="127" y="16"/>
                      <a:pt x="125" y="16"/>
                    </a:cubicBezTo>
                    <a:cubicBezTo>
                      <a:pt x="127" y="16"/>
                      <a:pt x="126" y="18"/>
                      <a:pt x="125" y="18"/>
                    </a:cubicBezTo>
                    <a:cubicBezTo>
                      <a:pt x="123" y="17"/>
                      <a:pt x="126" y="17"/>
                      <a:pt x="124" y="17"/>
                    </a:cubicBezTo>
                    <a:cubicBezTo>
                      <a:pt x="123" y="17"/>
                      <a:pt x="121" y="18"/>
                      <a:pt x="123" y="19"/>
                    </a:cubicBezTo>
                    <a:cubicBezTo>
                      <a:pt x="122" y="21"/>
                      <a:pt x="121" y="18"/>
                      <a:pt x="119" y="20"/>
                    </a:cubicBezTo>
                    <a:cubicBezTo>
                      <a:pt x="119" y="18"/>
                      <a:pt x="122" y="16"/>
                      <a:pt x="119" y="16"/>
                    </a:cubicBezTo>
                    <a:cubicBezTo>
                      <a:pt x="120" y="17"/>
                      <a:pt x="116" y="17"/>
                      <a:pt x="118" y="20"/>
                    </a:cubicBezTo>
                    <a:cubicBezTo>
                      <a:pt x="117" y="19"/>
                      <a:pt x="117" y="18"/>
                      <a:pt x="117" y="17"/>
                    </a:cubicBezTo>
                    <a:cubicBezTo>
                      <a:pt x="116" y="16"/>
                      <a:pt x="114" y="20"/>
                      <a:pt x="114" y="17"/>
                    </a:cubicBezTo>
                    <a:cubicBezTo>
                      <a:pt x="113" y="18"/>
                      <a:pt x="113" y="18"/>
                      <a:pt x="113" y="18"/>
                    </a:cubicBezTo>
                    <a:cubicBezTo>
                      <a:pt x="113" y="18"/>
                      <a:pt x="112" y="18"/>
                      <a:pt x="111" y="17"/>
                    </a:cubicBezTo>
                    <a:cubicBezTo>
                      <a:pt x="110" y="17"/>
                      <a:pt x="108" y="19"/>
                      <a:pt x="108" y="16"/>
                    </a:cubicBezTo>
                    <a:cubicBezTo>
                      <a:pt x="107" y="17"/>
                      <a:pt x="105" y="17"/>
                      <a:pt x="106" y="18"/>
                    </a:cubicBezTo>
                    <a:cubicBezTo>
                      <a:pt x="107" y="19"/>
                      <a:pt x="108" y="17"/>
                      <a:pt x="109" y="19"/>
                    </a:cubicBezTo>
                    <a:cubicBezTo>
                      <a:pt x="107" y="17"/>
                      <a:pt x="106" y="19"/>
                      <a:pt x="105" y="20"/>
                    </a:cubicBezTo>
                    <a:cubicBezTo>
                      <a:pt x="105" y="19"/>
                      <a:pt x="105" y="19"/>
                      <a:pt x="105" y="19"/>
                    </a:cubicBezTo>
                    <a:cubicBezTo>
                      <a:pt x="105" y="19"/>
                      <a:pt x="103" y="19"/>
                      <a:pt x="103" y="20"/>
                    </a:cubicBezTo>
                    <a:cubicBezTo>
                      <a:pt x="103" y="19"/>
                      <a:pt x="103" y="19"/>
                      <a:pt x="103" y="19"/>
                    </a:cubicBezTo>
                    <a:cubicBezTo>
                      <a:pt x="102" y="20"/>
                      <a:pt x="102" y="20"/>
                      <a:pt x="102" y="20"/>
                    </a:cubicBezTo>
                    <a:cubicBezTo>
                      <a:pt x="100" y="20"/>
                      <a:pt x="101" y="18"/>
                      <a:pt x="99" y="18"/>
                    </a:cubicBezTo>
                    <a:cubicBezTo>
                      <a:pt x="101" y="17"/>
                      <a:pt x="101" y="17"/>
                      <a:pt x="101" y="17"/>
                    </a:cubicBezTo>
                    <a:cubicBezTo>
                      <a:pt x="101" y="17"/>
                      <a:pt x="100" y="16"/>
                      <a:pt x="99" y="16"/>
                    </a:cubicBezTo>
                    <a:cubicBezTo>
                      <a:pt x="98" y="18"/>
                      <a:pt x="97" y="19"/>
                      <a:pt x="97" y="20"/>
                    </a:cubicBezTo>
                    <a:cubicBezTo>
                      <a:pt x="96" y="20"/>
                      <a:pt x="97" y="19"/>
                      <a:pt x="95" y="20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18"/>
                      <a:pt x="96" y="16"/>
                      <a:pt x="94" y="16"/>
                    </a:cubicBezTo>
                    <a:cubicBezTo>
                      <a:pt x="93" y="17"/>
                      <a:pt x="91" y="18"/>
                      <a:pt x="93" y="19"/>
                    </a:cubicBezTo>
                    <a:cubicBezTo>
                      <a:pt x="92" y="19"/>
                      <a:pt x="91" y="18"/>
                      <a:pt x="92" y="18"/>
                    </a:cubicBezTo>
                    <a:cubicBezTo>
                      <a:pt x="90" y="18"/>
                      <a:pt x="92" y="19"/>
                      <a:pt x="90" y="19"/>
                    </a:cubicBezTo>
                    <a:cubicBezTo>
                      <a:pt x="90" y="19"/>
                      <a:pt x="87" y="18"/>
                      <a:pt x="86" y="16"/>
                    </a:cubicBezTo>
                    <a:cubicBezTo>
                      <a:pt x="88" y="15"/>
                      <a:pt x="88" y="15"/>
                      <a:pt x="88" y="15"/>
                    </a:cubicBezTo>
                    <a:cubicBezTo>
                      <a:pt x="87" y="15"/>
                      <a:pt x="87" y="15"/>
                      <a:pt x="87" y="15"/>
                    </a:cubicBezTo>
                    <a:cubicBezTo>
                      <a:pt x="88" y="13"/>
                      <a:pt x="86" y="13"/>
                      <a:pt x="87" y="12"/>
                    </a:cubicBezTo>
                    <a:cubicBezTo>
                      <a:pt x="86" y="12"/>
                      <a:pt x="85" y="12"/>
                      <a:pt x="84" y="12"/>
                    </a:cubicBezTo>
                    <a:cubicBezTo>
                      <a:pt x="87" y="15"/>
                      <a:pt x="82" y="16"/>
                      <a:pt x="82" y="18"/>
                    </a:cubicBezTo>
                    <a:cubicBezTo>
                      <a:pt x="79" y="19"/>
                      <a:pt x="81" y="13"/>
                      <a:pt x="77" y="16"/>
                    </a:cubicBezTo>
                    <a:cubicBezTo>
                      <a:pt x="78" y="17"/>
                      <a:pt x="76" y="19"/>
                      <a:pt x="78" y="18"/>
                    </a:cubicBezTo>
                    <a:cubicBezTo>
                      <a:pt x="76" y="18"/>
                      <a:pt x="77" y="20"/>
                      <a:pt x="74" y="19"/>
                    </a:cubicBezTo>
                    <a:cubicBezTo>
                      <a:pt x="76" y="18"/>
                      <a:pt x="73" y="17"/>
                      <a:pt x="75" y="15"/>
                    </a:cubicBezTo>
                    <a:cubicBezTo>
                      <a:pt x="75" y="16"/>
                      <a:pt x="76" y="16"/>
                      <a:pt x="77" y="16"/>
                    </a:cubicBezTo>
                    <a:cubicBezTo>
                      <a:pt x="76" y="15"/>
                      <a:pt x="77" y="13"/>
                      <a:pt x="75" y="13"/>
                    </a:cubicBezTo>
                    <a:cubicBezTo>
                      <a:pt x="74" y="14"/>
                      <a:pt x="72" y="14"/>
                      <a:pt x="72" y="15"/>
                    </a:cubicBezTo>
                    <a:cubicBezTo>
                      <a:pt x="72" y="16"/>
                      <a:pt x="74" y="15"/>
                      <a:pt x="73" y="16"/>
                    </a:cubicBezTo>
                    <a:cubicBezTo>
                      <a:pt x="71" y="17"/>
                      <a:pt x="71" y="15"/>
                      <a:pt x="70" y="17"/>
                    </a:cubicBezTo>
                    <a:cubicBezTo>
                      <a:pt x="71" y="17"/>
                      <a:pt x="71" y="18"/>
                      <a:pt x="71" y="19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67" y="18"/>
                      <a:pt x="69" y="20"/>
                      <a:pt x="66" y="20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6" y="17"/>
                      <a:pt x="69" y="19"/>
                      <a:pt x="69" y="16"/>
                    </a:cubicBezTo>
                    <a:cubicBezTo>
                      <a:pt x="67" y="16"/>
                      <a:pt x="66" y="18"/>
                      <a:pt x="64" y="17"/>
                    </a:cubicBezTo>
                    <a:cubicBezTo>
                      <a:pt x="66" y="16"/>
                      <a:pt x="66" y="16"/>
                      <a:pt x="66" y="16"/>
                    </a:cubicBezTo>
                    <a:cubicBezTo>
                      <a:pt x="65" y="16"/>
                      <a:pt x="65" y="13"/>
                      <a:pt x="62" y="15"/>
                    </a:cubicBezTo>
                    <a:cubicBezTo>
                      <a:pt x="61" y="16"/>
                      <a:pt x="62" y="16"/>
                      <a:pt x="61" y="17"/>
                    </a:cubicBezTo>
                    <a:cubicBezTo>
                      <a:pt x="59" y="17"/>
                      <a:pt x="58" y="18"/>
                      <a:pt x="56" y="18"/>
                    </a:cubicBezTo>
                    <a:cubicBezTo>
                      <a:pt x="56" y="16"/>
                      <a:pt x="52" y="18"/>
                      <a:pt x="55" y="16"/>
                    </a:cubicBezTo>
                    <a:cubicBezTo>
                      <a:pt x="55" y="17"/>
                      <a:pt x="60" y="17"/>
                      <a:pt x="61" y="15"/>
                    </a:cubicBezTo>
                    <a:cubicBezTo>
                      <a:pt x="60" y="13"/>
                      <a:pt x="63" y="16"/>
                      <a:pt x="64" y="13"/>
                    </a:cubicBezTo>
                    <a:cubicBezTo>
                      <a:pt x="61" y="13"/>
                      <a:pt x="62" y="11"/>
                      <a:pt x="61" y="10"/>
                    </a:cubicBezTo>
                    <a:cubicBezTo>
                      <a:pt x="61" y="10"/>
                      <a:pt x="60" y="10"/>
                      <a:pt x="60" y="11"/>
                    </a:cubicBezTo>
                    <a:cubicBezTo>
                      <a:pt x="59" y="12"/>
                      <a:pt x="60" y="12"/>
                      <a:pt x="60" y="13"/>
                    </a:cubicBezTo>
                    <a:cubicBezTo>
                      <a:pt x="57" y="13"/>
                      <a:pt x="55" y="13"/>
                      <a:pt x="53" y="15"/>
                    </a:cubicBezTo>
                    <a:cubicBezTo>
                      <a:pt x="53" y="14"/>
                      <a:pt x="53" y="13"/>
                      <a:pt x="54" y="13"/>
                    </a:cubicBezTo>
                    <a:cubicBezTo>
                      <a:pt x="51" y="13"/>
                      <a:pt x="48" y="13"/>
                      <a:pt x="45" y="12"/>
                    </a:cubicBezTo>
                    <a:cubicBezTo>
                      <a:pt x="46" y="14"/>
                      <a:pt x="41" y="13"/>
                      <a:pt x="43" y="15"/>
                    </a:cubicBezTo>
                    <a:cubicBezTo>
                      <a:pt x="44" y="15"/>
                      <a:pt x="45" y="17"/>
                      <a:pt x="45" y="18"/>
                    </a:cubicBezTo>
                    <a:cubicBezTo>
                      <a:pt x="44" y="17"/>
                      <a:pt x="45" y="17"/>
                      <a:pt x="44" y="16"/>
                    </a:cubicBezTo>
                    <a:cubicBezTo>
                      <a:pt x="43" y="17"/>
                      <a:pt x="42" y="14"/>
                      <a:pt x="41" y="16"/>
                    </a:cubicBezTo>
                    <a:cubicBezTo>
                      <a:pt x="44" y="15"/>
                      <a:pt x="42" y="13"/>
                      <a:pt x="42" y="12"/>
                    </a:cubicBezTo>
                    <a:cubicBezTo>
                      <a:pt x="40" y="13"/>
                      <a:pt x="42" y="11"/>
                      <a:pt x="40" y="11"/>
                    </a:cubicBezTo>
                    <a:cubicBezTo>
                      <a:pt x="38" y="11"/>
                      <a:pt x="36" y="12"/>
                      <a:pt x="33" y="12"/>
                    </a:cubicBezTo>
                    <a:cubicBezTo>
                      <a:pt x="31" y="11"/>
                      <a:pt x="26" y="12"/>
                      <a:pt x="24" y="12"/>
                    </a:cubicBezTo>
                    <a:cubicBezTo>
                      <a:pt x="22" y="11"/>
                      <a:pt x="23" y="10"/>
                      <a:pt x="22" y="9"/>
                    </a:cubicBezTo>
                    <a:cubicBezTo>
                      <a:pt x="20" y="9"/>
                      <a:pt x="23" y="11"/>
                      <a:pt x="20" y="10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0" y="10"/>
                      <a:pt x="16" y="9"/>
                      <a:pt x="15" y="1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5" y="9"/>
                      <a:pt x="15" y="10"/>
                    </a:cubicBezTo>
                    <a:cubicBezTo>
                      <a:pt x="15" y="9"/>
                      <a:pt x="14" y="8"/>
                      <a:pt x="15" y="8"/>
                    </a:cubicBezTo>
                    <a:cubicBezTo>
                      <a:pt x="14" y="7"/>
                      <a:pt x="12" y="8"/>
                      <a:pt x="10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8" y="10"/>
                      <a:pt x="6" y="9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1" y="7"/>
                      <a:pt x="0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6"/>
                      <a:pt x="3" y="6"/>
                      <a:pt x="4" y="8"/>
                    </a:cubicBezTo>
                    <a:cubicBezTo>
                      <a:pt x="4" y="9"/>
                      <a:pt x="7" y="8"/>
                      <a:pt x="8" y="7"/>
                    </a:cubicBezTo>
                    <a:cubicBezTo>
                      <a:pt x="7" y="7"/>
                      <a:pt x="6" y="7"/>
                      <a:pt x="6" y="8"/>
                    </a:cubicBezTo>
                    <a:cubicBezTo>
                      <a:pt x="5" y="6"/>
                      <a:pt x="7" y="6"/>
                      <a:pt x="8" y="5"/>
                    </a:cubicBezTo>
                    <a:cubicBezTo>
                      <a:pt x="7" y="5"/>
                      <a:pt x="6" y="5"/>
                      <a:pt x="6" y="5"/>
                    </a:cubicBezTo>
                    <a:cubicBezTo>
                      <a:pt x="7" y="4"/>
                      <a:pt x="8" y="4"/>
                      <a:pt x="10" y="4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4"/>
                      <a:pt x="12" y="4"/>
                      <a:pt x="14" y="4"/>
                    </a:cubicBezTo>
                    <a:cubicBezTo>
                      <a:pt x="16" y="6"/>
                      <a:pt x="18" y="4"/>
                      <a:pt x="20" y="4"/>
                    </a:cubicBezTo>
                    <a:cubicBezTo>
                      <a:pt x="19" y="5"/>
                      <a:pt x="18" y="7"/>
                      <a:pt x="17" y="7"/>
                    </a:cubicBezTo>
                    <a:cubicBezTo>
                      <a:pt x="18" y="8"/>
                      <a:pt x="18" y="7"/>
                      <a:pt x="20" y="8"/>
                    </a:cubicBezTo>
                    <a:cubicBezTo>
                      <a:pt x="21" y="7"/>
                      <a:pt x="21" y="5"/>
                      <a:pt x="23" y="5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5" y="5"/>
                      <a:pt x="25" y="4"/>
                      <a:pt x="27" y="4"/>
                    </a:cubicBezTo>
                    <a:cubicBezTo>
                      <a:pt x="31" y="5"/>
                      <a:pt x="35" y="5"/>
                      <a:pt x="38" y="5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40" y="4"/>
                      <a:pt x="44" y="5"/>
                      <a:pt x="46" y="4"/>
                    </a:cubicBezTo>
                    <a:cubicBezTo>
                      <a:pt x="50" y="5"/>
                      <a:pt x="55" y="3"/>
                      <a:pt x="57" y="5"/>
                    </a:cubicBezTo>
                    <a:cubicBezTo>
                      <a:pt x="63" y="4"/>
                      <a:pt x="69" y="4"/>
                      <a:pt x="76" y="4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76" y="5"/>
                      <a:pt x="76" y="7"/>
                      <a:pt x="77" y="7"/>
                    </a:cubicBezTo>
                    <a:cubicBezTo>
                      <a:pt x="76" y="5"/>
                      <a:pt x="79" y="5"/>
                      <a:pt x="80" y="4"/>
                    </a:cubicBezTo>
                    <a:cubicBezTo>
                      <a:pt x="83" y="5"/>
                      <a:pt x="87" y="4"/>
                      <a:pt x="89" y="3"/>
                    </a:cubicBezTo>
                    <a:cubicBezTo>
                      <a:pt x="90" y="4"/>
                      <a:pt x="90" y="4"/>
                      <a:pt x="90" y="4"/>
                    </a:cubicBezTo>
                    <a:cubicBezTo>
                      <a:pt x="92" y="2"/>
                      <a:pt x="96" y="4"/>
                      <a:pt x="99" y="4"/>
                    </a:cubicBezTo>
                    <a:cubicBezTo>
                      <a:pt x="100" y="5"/>
                      <a:pt x="100" y="6"/>
                      <a:pt x="101" y="6"/>
                    </a:cubicBezTo>
                    <a:cubicBezTo>
                      <a:pt x="103" y="4"/>
                      <a:pt x="104" y="4"/>
                      <a:pt x="107" y="3"/>
                    </a:cubicBezTo>
                    <a:cubicBezTo>
                      <a:pt x="109" y="3"/>
                      <a:pt x="112" y="4"/>
                      <a:pt x="114" y="4"/>
                    </a:cubicBezTo>
                    <a:cubicBezTo>
                      <a:pt x="122" y="2"/>
                      <a:pt x="130" y="4"/>
                      <a:pt x="137" y="2"/>
                    </a:cubicBezTo>
                    <a:cubicBezTo>
                      <a:pt x="138" y="3"/>
                      <a:pt x="138" y="3"/>
                      <a:pt x="138" y="3"/>
                    </a:cubicBezTo>
                    <a:cubicBezTo>
                      <a:pt x="146" y="1"/>
                      <a:pt x="155" y="3"/>
                      <a:pt x="162" y="2"/>
                    </a:cubicBezTo>
                    <a:cubicBezTo>
                      <a:pt x="161" y="4"/>
                      <a:pt x="161" y="4"/>
                      <a:pt x="161" y="4"/>
                    </a:cubicBezTo>
                    <a:cubicBezTo>
                      <a:pt x="163" y="5"/>
                      <a:pt x="166" y="4"/>
                      <a:pt x="165" y="2"/>
                    </a:cubicBezTo>
                    <a:cubicBezTo>
                      <a:pt x="167" y="3"/>
                      <a:pt x="170" y="1"/>
                      <a:pt x="172" y="3"/>
                    </a:cubicBezTo>
                    <a:cubicBezTo>
                      <a:pt x="174" y="4"/>
                      <a:pt x="174" y="2"/>
                      <a:pt x="176" y="2"/>
                    </a:cubicBezTo>
                    <a:cubicBezTo>
                      <a:pt x="180" y="3"/>
                      <a:pt x="182" y="3"/>
                      <a:pt x="186" y="2"/>
                    </a:cubicBezTo>
                    <a:cubicBezTo>
                      <a:pt x="185" y="2"/>
                      <a:pt x="185" y="2"/>
                      <a:pt x="185" y="2"/>
                    </a:cubicBezTo>
                    <a:cubicBezTo>
                      <a:pt x="184" y="3"/>
                      <a:pt x="184" y="3"/>
                      <a:pt x="185" y="4"/>
                    </a:cubicBezTo>
                    <a:cubicBezTo>
                      <a:pt x="187" y="3"/>
                      <a:pt x="190" y="4"/>
                      <a:pt x="189" y="2"/>
                    </a:cubicBezTo>
                    <a:cubicBezTo>
                      <a:pt x="193" y="3"/>
                      <a:pt x="199" y="1"/>
                      <a:pt x="203" y="3"/>
                    </a:cubicBezTo>
                    <a:cubicBezTo>
                      <a:pt x="203" y="2"/>
                      <a:pt x="204" y="2"/>
                      <a:pt x="204" y="1"/>
                    </a:cubicBezTo>
                    <a:cubicBezTo>
                      <a:pt x="208" y="1"/>
                      <a:pt x="212" y="3"/>
                      <a:pt x="215" y="2"/>
                    </a:cubicBezTo>
                    <a:cubicBezTo>
                      <a:pt x="215" y="2"/>
                      <a:pt x="214" y="3"/>
                      <a:pt x="215" y="3"/>
                    </a:cubicBezTo>
                    <a:cubicBezTo>
                      <a:pt x="216" y="3"/>
                      <a:pt x="215" y="2"/>
                      <a:pt x="216" y="2"/>
                    </a:cubicBezTo>
                    <a:cubicBezTo>
                      <a:pt x="222" y="0"/>
                      <a:pt x="229" y="3"/>
                      <a:pt x="234" y="3"/>
                    </a:cubicBezTo>
                    <a:cubicBezTo>
                      <a:pt x="244" y="2"/>
                      <a:pt x="254" y="3"/>
                      <a:pt x="263" y="3"/>
                    </a:cubicBezTo>
                    <a:cubicBezTo>
                      <a:pt x="263" y="3"/>
                      <a:pt x="263" y="3"/>
                      <a:pt x="263" y="3"/>
                    </a:cubicBezTo>
                    <a:cubicBezTo>
                      <a:pt x="266" y="1"/>
                      <a:pt x="270" y="5"/>
                      <a:pt x="273" y="2"/>
                    </a:cubicBezTo>
                    <a:cubicBezTo>
                      <a:pt x="274" y="3"/>
                      <a:pt x="276" y="2"/>
                      <a:pt x="275" y="3"/>
                    </a:cubicBezTo>
                    <a:cubicBezTo>
                      <a:pt x="278" y="2"/>
                      <a:pt x="282" y="5"/>
                      <a:pt x="286" y="3"/>
                    </a:cubicBezTo>
                    <a:cubicBezTo>
                      <a:pt x="285" y="3"/>
                      <a:pt x="285" y="3"/>
                      <a:pt x="285" y="3"/>
                    </a:cubicBezTo>
                    <a:cubicBezTo>
                      <a:pt x="288" y="5"/>
                      <a:pt x="292" y="3"/>
                      <a:pt x="295" y="4"/>
                    </a:cubicBezTo>
                    <a:cubicBezTo>
                      <a:pt x="295" y="4"/>
                      <a:pt x="294" y="5"/>
                      <a:pt x="294" y="5"/>
                    </a:cubicBezTo>
                    <a:cubicBezTo>
                      <a:pt x="296" y="6"/>
                      <a:pt x="298" y="3"/>
                      <a:pt x="298" y="5"/>
                    </a:cubicBezTo>
                    <a:cubicBezTo>
                      <a:pt x="299" y="5"/>
                      <a:pt x="299" y="4"/>
                      <a:pt x="299" y="4"/>
                    </a:cubicBezTo>
                    <a:cubicBezTo>
                      <a:pt x="307" y="5"/>
                      <a:pt x="316" y="4"/>
                      <a:pt x="325" y="3"/>
                    </a:cubicBezTo>
                    <a:cubicBezTo>
                      <a:pt x="331" y="5"/>
                      <a:pt x="325" y="8"/>
                      <a:pt x="330" y="6"/>
                    </a:cubicBezTo>
                    <a:cubicBezTo>
                      <a:pt x="330" y="6"/>
                      <a:pt x="330" y="5"/>
                      <a:pt x="330" y="5"/>
                    </a:cubicBezTo>
                    <a:cubicBezTo>
                      <a:pt x="332" y="5"/>
                      <a:pt x="333" y="8"/>
                      <a:pt x="334" y="7"/>
                    </a:cubicBezTo>
                    <a:cubicBezTo>
                      <a:pt x="334" y="5"/>
                      <a:pt x="335" y="6"/>
                      <a:pt x="335" y="5"/>
                    </a:cubicBezTo>
                    <a:cubicBezTo>
                      <a:pt x="339" y="6"/>
                      <a:pt x="340" y="8"/>
                      <a:pt x="343" y="7"/>
                    </a:cubicBezTo>
                    <a:cubicBezTo>
                      <a:pt x="343" y="7"/>
                      <a:pt x="343" y="7"/>
                      <a:pt x="343" y="7"/>
                    </a:cubicBezTo>
                    <a:cubicBezTo>
                      <a:pt x="346" y="5"/>
                      <a:pt x="350" y="6"/>
                      <a:pt x="353" y="4"/>
                    </a:cubicBezTo>
                    <a:cubicBezTo>
                      <a:pt x="373" y="4"/>
                      <a:pt x="392" y="3"/>
                      <a:pt x="411" y="3"/>
                    </a:cubicBezTo>
                    <a:cubicBezTo>
                      <a:pt x="429" y="3"/>
                      <a:pt x="448" y="3"/>
                      <a:pt x="467" y="4"/>
                    </a:cubicBezTo>
                    <a:cubicBezTo>
                      <a:pt x="471" y="7"/>
                      <a:pt x="472" y="6"/>
                      <a:pt x="476" y="6"/>
                    </a:cubicBezTo>
                    <a:cubicBezTo>
                      <a:pt x="476" y="6"/>
                      <a:pt x="476" y="6"/>
                      <a:pt x="476" y="6"/>
                    </a:cubicBezTo>
                    <a:cubicBezTo>
                      <a:pt x="477" y="5"/>
                      <a:pt x="480" y="6"/>
                      <a:pt x="480" y="5"/>
                    </a:cubicBezTo>
                    <a:cubicBezTo>
                      <a:pt x="487" y="5"/>
                      <a:pt x="494" y="5"/>
                      <a:pt x="501" y="5"/>
                    </a:cubicBezTo>
                    <a:cubicBezTo>
                      <a:pt x="500" y="5"/>
                      <a:pt x="499" y="7"/>
                      <a:pt x="501" y="7"/>
                    </a:cubicBezTo>
                    <a:cubicBezTo>
                      <a:pt x="502" y="5"/>
                      <a:pt x="502" y="5"/>
                      <a:pt x="502" y="5"/>
                    </a:cubicBezTo>
                    <a:cubicBezTo>
                      <a:pt x="502" y="6"/>
                      <a:pt x="502" y="6"/>
                      <a:pt x="502" y="6"/>
                    </a:cubicBezTo>
                    <a:cubicBezTo>
                      <a:pt x="503" y="6"/>
                      <a:pt x="504" y="5"/>
                      <a:pt x="503" y="4"/>
                    </a:cubicBezTo>
                    <a:cubicBezTo>
                      <a:pt x="522" y="3"/>
                      <a:pt x="539" y="7"/>
                      <a:pt x="557" y="7"/>
                    </a:cubicBezTo>
                    <a:cubicBezTo>
                      <a:pt x="562" y="8"/>
                      <a:pt x="568" y="8"/>
                      <a:pt x="572" y="7"/>
                    </a:cubicBezTo>
                    <a:cubicBezTo>
                      <a:pt x="586" y="10"/>
                      <a:pt x="598" y="13"/>
                      <a:pt x="613" y="12"/>
                    </a:cubicBezTo>
                    <a:cubicBezTo>
                      <a:pt x="613" y="12"/>
                      <a:pt x="610" y="17"/>
                      <a:pt x="604" y="1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l-PL">
                  <a:solidFill>
                    <a:schemeClr val="bg1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80" name="Freeform 145"/>
              <p:cNvSpPr>
                <a:spLocks/>
              </p:cNvSpPr>
              <p:nvPr/>
            </p:nvSpPr>
            <p:spPr bwMode="auto">
              <a:xfrm rot="16200000">
                <a:off x="-282162" y="3554636"/>
                <a:ext cx="4797546" cy="45719"/>
              </a:xfrm>
              <a:custGeom>
                <a:avLst/>
                <a:gdLst/>
                <a:ahLst/>
                <a:cxnLst>
                  <a:cxn ang="0">
                    <a:pos x="543" y="15"/>
                  </a:cxn>
                  <a:cxn ang="0">
                    <a:pos x="525" y="15"/>
                  </a:cxn>
                  <a:cxn ang="0">
                    <a:pos x="488" y="18"/>
                  </a:cxn>
                  <a:cxn ang="0">
                    <a:pos x="475" y="17"/>
                  </a:cxn>
                  <a:cxn ang="0">
                    <a:pos x="436" y="15"/>
                  </a:cxn>
                  <a:cxn ang="0">
                    <a:pos x="423" y="15"/>
                  </a:cxn>
                  <a:cxn ang="0">
                    <a:pos x="401" y="16"/>
                  </a:cxn>
                  <a:cxn ang="0">
                    <a:pos x="382" y="15"/>
                  </a:cxn>
                  <a:cxn ang="0">
                    <a:pos x="372" y="14"/>
                  </a:cxn>
                  <a:cxn ang="0">
                    <a:pos x="363" y="16"/>
                  </a:cxn>
                  <a:cxn ang="0">
                    <a:pos x="341" y="18"/>
                  </a:cxn>
                  <a:cxn ang="0">
                    <a:pos x="329" y="17"/>
                  </a:cxn>
                  <a:cxn ang="0">
                    <a:pos x="316" y="19"/>
                  </a:cxn>
                  <a:cxn ang="0">
                    <a:pos x="300" y="17"/>
                  </a:cxn>
                  <a:cxn ang="0">
                    <a:pos x="282" y="17"/>
                  </a:cxn>
                  <a:cxn ang="0">
                    <a:pos x="259" y="16"/>
                  </a:cxn>
                  <a:cxn ang="0">
                    <a:pos x="250" y="17"/>
                  </a:cxn>
                  <a:cxn ang="0">
                    <a:pos x="241" y="15"/>
                  </a:cxn>
                  <a:cxn ang="0">
                    <a:pos x="233" y="17"/>
                  </a:cxn>
                  <a:cxn ang="0">
                    <a:pos x="230" y="17"/>
                  </a:cxn>
                  <a:cxn ang="0">
                    <a:pos x="219" y="17"/>
                  </a:cxn>
                  <a:cxn ang="0">
                    <a:pos x="188" y="17"/>
                  </a:cxn>
                  <a:cxn ang="0">
                    <a:pos x="176" y="17"/>
                  </a:cxn>
                  <a:cxn ang="0">
                    <a:pos x="166" y="17"/>
                  </a:cxn>
                  <a:cxn ang="0">
                    <a:pos x="140" y="16"/>
                  </a:cxn>
                  <a:cxn ang="0">
                    <a:pos x="134" y="12"/>
                  </a:cxn>
                  <a:cxn ang="0">
                    <a:pos x="125" y="16"/>
                  </a:cxn>
                  <a:cxn ang="0">
                    <a:pos x="118" y="20"/>
                  </a:cxn>
                  <a:cxn ang="0">
                    <a:pos x="106" y="18"/>
                  </a:cxn>
                  <a:cxn ang="0">
                    <a:pos x="102" y="20"/>
                  </a:cxn>
                  <a:cxn ang="0">
                    <a:pos x="97" y="18"/>
                  </a:cxn>
                  <a:cxn ang="0">
                    <a:pos x="88" y="15"/>
                  </a:cxn>
                  <a:cxn ang="0">
                    <a:pos x="78" y="18"/>
                  </a:cxn>
                  <a:cxn ang="0">
                    <a:pos x="73" y="16"/>
                  </a:cxn>
                  <a:cxn ang="0">
                    <a:pos x="65" y="18"/>
                  </a:cxn>
                  <a:cxn ang="0">
                    <a:pos x="56" y="18"/>
                  </a:cxn>
                  <a:cxn ang="0">
                    <a:pos x="60" y="13"/>
                  </a:cxn>
                  <a:cxn ang="0">
                    <a:pos x="44" y="16"/>
                  </a:cxn>
                  <a:cxn ang="0">
                    <a:pos x="22" y="9"/>
                  </a:cxn>
                  <a:cxn ang="0">
                    <a:pos x="15" y="8"/>
                  </a:cxn>
                  <a:cxn ang="0">
                    <a:pos x="0" y="8"/>
                  </a:cxn>
                  <a:cxn ang="0">
                    <a:pos x="6" y="5"/>
                  </a:cxn>
                  <a:cxn ang="0">
                    <a:pos x="20" y="8"/>
                  </a:cxn>
                  <a:cxn ang="0">
                    <a:pos x="46" y="4"/>
                  </a:cxn>
                  <a:cxn ang="0">
                    <a:pos x="89" y="3"/>
                  </a:cxn>
                  <a:cxn ang="0">
                    <a:pos x="137" y="2"/>
                  </a:cxn>
                  <a:cxn ang="0">
                    <a:pos x="176" y="2"/>
                  </a:cxn>
                  <a:cxn ang="0">
                    <a:pos x="204" y="1"/>
                  </a:cxn>
                  <a:cxn ang="0">
                    <a:pos x="263" y="3"/>
                  </a:cxn>
                  <a:cxn ang="0">
                    <a:pos x="294" y="5"/>
                  </a:cxn>
                  <a:cxn ang="0">
                    <a:pos x="334" y="7"/>
                  </a:cxn>
                  <a:cxn ang="0">
                    <a:pos x="467" y="4"/>
                  </a:cxn>
                  <a:cxn ang="0">
                    <a:pos x="502" y="5"/>
                  </a:cxn>
                  <a:cxn ang="0">
                    <a:pos x="604" y="17"/>
                  </a:cxn>
                </a:cxnLst>
                <a:rect l="0" t="0" r="r" b="b"/>
                <a:pathLst>
                  <a:path w="613" h="21">
                    <a:moveTo>
                      <a:pt x="604" y="17"/>
                    </a:moveTo>
                    <a:cubicBezTo>
                      <a:pt x="597" y="21"/>
                      <a:pt x="587" y="16"/>
                      <a:pt x="579" y="18"/>
                    </a:cubicBezTo>
                    <a:cubicBezTo>
                      <a:pt x="578" y="19"/>
                      <a:pt x="580" y="16"/>
                      <a:pt x="577" y="17"/>
                    </a:cubicBezTo>
                    <a:cubicBezTo>
                      <a:pt x="570" y="20"/>
                      <a:pt x="557" y="17"/>
                      <a:pt x="548" y="15"/>
                    </a:cubicBezTo>
                    <a:cubicBezTo>
                      <a:pt x="549" y="14"/>
                      <a:pt x="549" y="14"/>
                      <a:pt x="549" y="14"/>
                    </a:cubicBezTo>
                    <a:cubicBezTo>
                      <a:pt x="547" y="13"/>
                      <a:pt x="545" y="15"/>
                      <a:pt x="543" y="15"/>
                    </a:cubicBezTo>
                    <a:cubicBezTo>
                      <a:pt x="543" y="15"/>
                      <a:pt x="543" y="14"/>
                      <a:pt x="543" y="14"/>
                    </a:cubicBezTo>
                    <a:cubicBezTo>
                      <a:pt x="542" y="15"/>
                      <a:pt x="539" y="14"/>
                      <a:pt x="539" y="15"/>
                    </a:cubicBezTo>
                    <a:cubicBezTo>
                      <a:pt x="538" y="15"/>
                      <a:pt x="538" y="14"/>
                      <a:pt x="537" y="13"/>
                    </a:cubicBezTo>
                    <a:cubicBezTo>
                      <a:pt x="536" y="15"/>
                      <a:pt x="536" y="15"/>
                      <a:pt x="536" y="15"/>
                    </a:cubicBezTo>
                    <a:cubicBezTo>
                      <a:pt x="533" y="18"/>
                      <a:pt x="529" y="14"/>
                      <a:pt x="524" y="16"/>
                    </a:cubicBezTo>
                    <a:cubicBezTo>
                      <a:pt x="525" y="16"/>
                      <a:pt x="525" y="15"/>
                      <a:pt x="525" y="15"/>
                    </a:cubicBezTo>
                    <a:cubicBezTo>
                      <a:pt x="518" y="17"/>
                      <a:pt x="510" y="16"/>
                      <a:pt x="502" y="17"/>
                    </a:cubicBezTo>
                    <a:cubicBezTo>
                      <a:pt x="503" y="16"/>
                      <a:pt x="503" y="15"/>
                      <a:pt x="502" y="15"/>
                    </a:cubicBezTo>
                    <a:cubicBezTo>
                      <a:pt x="502" y="16"/>
                      <a:pt x="500" y="17"/>
                      <a:pt x="498" y="17"/>
                    </a:cubicBezTo>
                    <a:cubicBezTo>
                      <a:pt x="497" y="15"/>
                      <a:pt x="494" y="18"/>
                      <a:pt x="492" y="17"/>
                    </a:cubicBezTo>
                    <a:cubicBezTo>
                      <a:pt x="492" y="17"/>
                      <a:pt x="492" y="17"/>
                      <a:pt x="492" y="17"/>
                    </a:cubicBezTo>
                    <a:cubicBezTo>
                      <a:pt x="490" y="19"/>
                      <a:pt x="490" y="16"/>
                      <a:pt x="488" y="18"/>
                    </a:cubicBezTo>
                    <a:cubicBezTo>
                      <a:pt x="487" y="17"/>
                      <a:pt x="487" y="17"/>
                      <a:pt x="487" y="17"/>
                    </a:cubicBezTo>
                    <a:cubicBezTo>
                      <a:pt x="486" y="19"/>
                      <a:pt x="485" y="16"/>
                      <a:pt x="483" y="17"/>
                    </a:cubicBezTo>
                    <a:cubicBezTo>
                      <a:pt x="483" y="17"/>
                      <a:pt x="483" y="17"/>
                      <a:pt x="483" y="17"/>
                    </a:cubicBezTo>
                    <a:cubicBezTo>
                      <a:pt x="482" y="18"/>
                      <a:pt x="481" y="16"/>
                      <a:pt x="480" y="17"/>
                    </a:cubicBezTo>
                    <a:cubicBezTo>
                      <a:pt x="480" y="17"/>
                      <a:pt x="480" y="17"/>
                      <a:pt x="480" y="17"/>
                    </a:cubicBezTo>
                    <a:cubicBezTo>
                      <a:pt x="477" y="17"/>
                      <a:pt x="475" y="16"/>
                      <a:pt x="475" y="17"/>
                    </a:cubicBezTo>
                    <a:cubicBezTo>
                      <a:pt x="474" y="16"/>
                      <a:pt x="478" y="17"/>
                      <a:pt x="477" y="15"/>
                    </a:cubicBezTo>
                    <a:cubicBezTo>
                      <a:pt x="467" y="16"/>
                      <a:pt x="457" y="16"/>
                      <a:pt x="447" y="16"/>
                    </a:cubicBezTo>
                    <a:cubicBezTo>
                      <a:pt x="446" y="15"/>
                      <a:pt x="446" y="15"/>
                      <a:pt x="445" y="14"/>
                    </a:cubicBezTo>
                    <a:cubicBezTo>
                      <a:pt x="444" y="15"/>
                      <a:pt x="442" y="14"/>
                      <a:pt x="441" y="15"/>
                    </a:cubicBezTo>
                    <a:cubicBezTo>
                      <a:pt x="441" y="15"/>
                      <a:pt x="440" y="14"/>
                      <a:pt x="440" y="14"/>
                    </a:cubicBezTo>
                    <a:cubicBezTo>
                      <a:pt x="438" y="14"/>
                      <a:pt x="438" y="16"/>
                      <a:pt x="436" y="15"/>
                    </a:cubicBezTo>
                    <a:cubicBezTo>
                      <a:pt x="437" y="15"/>
                      <a:pt x="437" y="14"/>
                      <a:pt x="437" y="14"/>
                    </a:cubicBezTo>
                    <a:cubicBezTo>
                      <a:pt x="435" y="15"/>
                      <a:pt x="433" y="15"/>
                      <a:pt x="431" y="15"/>
                    </a:cubicBezTo>
                    <a:cubicBezTo>
                      <a:pt x="431" y="15"/>
                      <a:pt x="432" y="15"/>
                      <a:pt x="431" y="14"/>
                    </a:cubicBezTo>
                    <a:cubicBezTo>
                      <a:pt x="429" y="16"/>
                      <a:pt x="428" y="14"/>
                      <a:pt x="426" y="15"/>
                    </a:cubicBezTo>
                    <a:cubicBezTo>
                      <a:pt x="426" y="14"/>
                      <a:pt x="426" y="14"/>
                      <a:pt x="426" y="14"/>
                    </a:cubicBezTo>
                    <a:cubicBezTo>
                      <a:pt x="423" y="12"/>
                      <a:pt x="426" y="16"/>
                      <a:pt x="423" y="15"/>
                    </a:cubicBezTo>
                    <a:cubicBezTo>
                      <a:pt x="424" y="15"/>
                      <a:pt x="423" y="14"/>
                      <a:pt x="423" y="14"/>
                    </a:cubicBezTo>
                    <a:cubicBezTo>
                      <a:pt x="421" y="16"/>
                      <a:pt x="417" y="15"/>
                      <a:pt x="415" y="16"/>
                    </a:cubicBezTo>
                    <a:cubicBezTo>
                      <a:pt x="415" y="15"/>
                      <a:pt x="415" y="15"/>
                      <a:pt x="415" y="15"/>
                    </a:cubicBezTo>
                    <a:cubicBezTo>
                      <a:pt x="412" y="15"/>
                      <a:pt x="409" y="15"/>
                      <a:pt x="406" y="15"/>
                    </a:cubicBezTo>
                    <a:cubicBezTo>
                      <a:pt x="405" y="15"/>
                      <a:pt x="407" y="13"/>
                      <a:pt x="404" y="13"/>
                    </a:cubicBezTo>
                    <a:cubicBezTo>
                      <a:pt x="404" y="15"/>
                      <a:pt x="399" y="14"/>
                      <a:pt x="401" y="16"/>
                    </a:cubicBezTo>
                    <a:cubicBezTo>
                      <a:pt x="399" y="16"/>
                      <a:pt x="395" y="15"/>
                      <a:pt x="393" y="16"/>
                    </a:cubicBezTo>
                    <a:cubicBezTo>
                      <a:pt x="394" y="15"/>
                      <a:pt x="392" y="13"/>
                      <a:pt x="394" y="13"/>
                    </a:cubicBezTo>
                    <a:cubicBezTo>
                      <a:pt x="393" y="12"/>
                      <a:pt x="393" y="12"/>
                      <a:pt x="393" y="12"/>
                    </a:cubicBezTo>
                    <a:cubicBezTo>
                      <a:pt x="393" y="11"/>
                      <a:pt x="394" y="12"/>
                      <a:pt x="394" y="11"/>
                    </a:cubicBezTo>
                    <a:cubicBezTo>
                      <a:pt x="393" y="11"/>
                      <a:pt x="390" y="12"/>
                      <a:pt x="389" y="12"/>
                    </a:cubicBezTo>
                    <a:cubicBezTo>
                      <a:pt x="387" y="13"/>
                      <a:pt x="385" y="15"/>
                      <a:pt x="382" y="15"/>
                    </a:cubicBezTo>
                    <a:cubicBezTo>
                      <a:pt x="384" y="15"/>
                      <a:pt x="382" y="13"/>
                      <a:pt x="383" y="13"/>
                    </a:cubicBezTo>
                    <a:cubicBezTo>
                      <a:pt x="378" y="17"/>
                      <a:pt x="378" y="17"/>
                      <a:pt x="378" y="17"/>
                    </a:cubicBezTo>
                    <a:cubicBezTo>
                      <a:pt x="377" y="17"/>
                      <a:pt x="378" y="15"/>
                      <a:pt x="377" y="16"/>
                    </a:cubicBezTo>
                    <a:cubicBezTo>
                      <a:pt x="377" y="16"/>
                      <a:pt x="376" y="16"/>
                      <a:pt x="376" y="17"/>
                    </a:cubicBezTo>
                    <a:cubicBezTo>
                      <a:pt x="375" y="17"/>
                      <a:pt x="372" y="17"/>
                      <a:pt x="371" y="15"/>
                    </a:cubicBezTo>
                    <a:cubicBezTo>
                      <a:pt x="371" y="15"/>
                      <a:pt x="373" y="15"/>
                      <a:pt x="372" y="14"/>
                    </a:cubicBezTo>
                    <a:cubicBezTo>
                      <a:pt x="370" y="14"/>
                      <a:pt x="370" y="15"/>
                      <a:pt x="368" y="15"/>
                    </a:cubicBezTo>
                    <a:cubicBezTo>
                      <a:pt x="368" y="15"/>
                      <a:pt x="368" y="15"/>
                      <a:pt x="368" y="15"/>
                    </a:cubicBezTo>
                    <a:cubicBezTo>
                      <a:pt x="367" y="14"/>
                      <a:pt x="364" y="15"/>
                      <a:pt x="366" y="16"/>
                    </a:cubicBezTo>
                    <a:cubicBezTo>
                      <a:pt x="366" y="17"/>
                      <a:pt x="365" y="15"/>
                      <a:pt x="367" y="16"/>
                    </a:cubicBezTo>
                    <a:cubicBezTo>
                      <a:pt x="366" y="17"/>
                      <a:pt x="364" y="17"/>
                      <a:pt x="362" y="17"/>
                    </a:cubicBezTo>
                    <a:cubicBezTo>
                      <a:pt x="362" y="17"/>
                      <a:pt x="362" y="16"/>
                      <a:pt x="363" y="16"/>
                    </a:cubicBezTo>
                    <a:cubicBezTo>
                      <a:pt x="360" y="17"/>
                      <a:pt x="357" y="18"/>
                      <a:pt x="355" y="18"/>
                    </a:cubicBezTo>
                    <a:cubicBezTo>
                      <a:pt x="355" y="19"/>
                      <a:pt x="356" y="17"/>
                      <a:pt x="356" y="17"/>
                    </a:cubicBezTo>
                    <a:cubicBezTo>
                      <a:pt x="353" y="16"/>
                      <a:pt x="349" y="19"/>
                      <a:pt x="346" y="17"/>
                    </a:cubicBezTo>
                    <a:cubicBezTo>
                      <a:pt x="346" y="17"/>
                      <a:pt x="346" y="18"/>
                      <a:pt x="346" y="18"/>
                    </a:cubicBezTo>
                    <a:cubicBezTo>
                      <a:pt x="344" y="18"/>
                      <a:pt x="345" y="17"/>
                      <a:pt x="343" y="17"/>
                    </a:cubicBezTo>
                    <a:cubicBezTo>
                      <a:pt x="343" y="16"/>
                      <a:pt x="342" y="17"/>
                      <a:pt x="341" y="18"/>
                    </a:cubicBezTo>
                    <a:cubicBezTo>
                      <a:pt x="340" y="18"/>
                      <a:pt x="341" y="17"/>
                      <a:pt x="342" y="17"/>
                    </a:cubicBezTo>
                    <a:cubicBezTo>
                      <a:pt x="340" y="18"/>
                      <a:pt x="334" y="19"/>
                      <a:pt x="330" y="18"/>
                    </a:cubicBezTo>
                    <a:cubicBezTo>
                      <a:pt x="330" y="18"/>
                      <a:pt x="328" y="20"/>
                      <a:pt x="327" y="19"/>
                    </a:cubicBezTo>
                    <a:cubicBezTo>
                      <a:pt x="327" y="18"/>
                      <a:pt x="327" y="18"/>
                      <a:pt x="327" y="18"/>
                    </a:cubicBezTo>
                    <a:cubicBezTo>
                      <a:pt x="327" y="17"/>
                      <a:pt x="324" y="18"/>
                      <a:pt x="324" y="17"/>
                    </a:cubicBezTo>
                    <a:cubicBezTo>
                      <a:pt x="322" y="19"/>
                      <a:pt x="331" y="16"/>
                      <a:pt x="329" y="17"/>
                    </a:cubicBezTo>
                    <a:cubicBezTo>
                      <a:pt x="328" y="16"/>
                      <a:pt x="325" y="19"/>
                      <a:pt x="326" y="17"/>
                    </a:cubicBezTo>
                    <a:cubicBezTo>
                      <a:pt x="324" y="17"/>
                      <a:pt x="323" y="19"/>
                      <a:pt x="321" y="18"/>
                    </a:cubicBezTo>
                    <a:cubicBezTo>
                      <a:pt x="321" y="18"/>
                      <a:pt x="322" y="16"/>
                      <a:pt x="321" y="16"/>
                    </a:cubicBezTo>
                    <a:cubicBezTo>
                      <a:pt x="319" y="16"/>
                      <a:pt x="320" y="17"/>
                      <a:pt x="318" y="17"/>
                    </a:cubicBezTo>
                    <a:cubicBezTo>
                      <a:pt x="317" y="17"/>
                      <a:pt x="317" y="17"/>
                      <a:pt x="317" y="17"/>
                    </a:cubicBezTo>
                    <a:cubicBezTo>
                      <a:pt x="317" y="19"/>
                      <a:pt x="315" y="17"/>
                      <a:pt x="316" y="19"/>
                    </a:cubicBezTo>
                    <a:cubicBezTo>
                      <a:pt x="316" y="18"/>
                      <a:pt x="312" y="19"/>
                      <a:pt x="313" y="17"/>
                    </a:cubicBezTo>
                    <a:cubicBezTo>
                      <a:pt x="313" y="16"/>
                      <a:pt x="313" y="16"/>
                      <a:pt x="313" y="16"/>
                    </a:cubicBezTo>
                    <a:cubicBezTo>
                      <a:pt x="312" y="16"/>
                      <a:pt x="311" y="17"/>
                      <a:pt x="310" y="18"/>
                    </a:cubicBezTo>
                    <a:cubicBezTo>
                      <a:pt x="310" y="18"/>
                      <a:pt x="310" y="17"/>
                      <a:pt x="310" y="17"/>
                    </a:cubicBezTo>
                    <a:cubicBezTo>
                      <a:pt x="310" y="20"/>
                      <a:pt x="308" y="17"/>
                      <a:pt x="306" y="19"/>
                    </a:cubicBezTo>
                    <a:cubicBezTo>
                      <a:pt x="304" y="18"/>
                      <a:pt x="301" y="19"/>
                      <a:pt x="300" y="17"/>
                    </a:cubicBezTo>
                    <a:cubicBezTo>
                      <a:pt x="298" y="18"/>
                      <a:pt x="297" y="19"/>
                      <a:pt x="295" y="18"/>
                    </a:cubicBezTo>
                    <a:cubicBezTo>
                      <a:pt x="295" y="18"/>
                      <a:pt x="296" y="18"/>
                      <a:pt x="296" y="17"/>
                    </a:cubicBezTo>
                    <a:cubicBezTo>
                      <a:pt x="295" y="17"/>
                      <a:pt x="294" y="17"/>
                      <a:pt x="293" y="18"/>
                    </a:cubicBezTo>
                    <a:cubicBezTo>
                      <a:pt x="293" y="17"/>
                      <a:pt x="291" y="16"/>
                      <a:pt x="289" y="15"/>
                    </a:cubicBezTo>
                    <a:cubicBezTo>
                      <a:pt x="288" y="16"/>
                      <a:pt x="288" y="17"/>
                      <a:pt x="288" y="18"/>
                    </a:cubicBezTo>
                    <a:cubicBezTo>
                      <a:pt x="287" y="16"/>
                      <a:pt x="283" y="20"/>
                      <a:pt x="282" y="17"/>
                    </a:cubicBezTo>
                    <a:cubicBezTo>
                      <a:pt x="282" y="17"/>
                      <a:pt x="284" y="16"/>
                      <a:pt x="283" y="16"/>
                    </a:cubicBezTo>
                    <a:cubicBezTo>
                      <a:pt x="281" y="13"/>
                      <a:pt x="280" y="17"/>
                      <a:pt x="277" y="16"/>
                    </a:cubicBezTo>
                    <a:cubicBezTo>
                      <a:pt x="278" y="18"/>
                      <a:pt x="278" y="18"/>
                      <a:pt x="278" y="18"/>
                    </a:cubicBezTo>
                    <a:cubicBezTo>
                      <a:pt x="277" y="17"/>
                      <a:pt x="274" y="19"/>
                      <a:pt x="274" y="17"/>
                    </a:cubicBezTo>
                    <a:cubicBezTo>
                      <a:pt x="273" y="18"/>
                      <a:pt x="271" y="17"/>
                      <a:pt x="272" y="18"/>
                    </a:cubicBezTo>
                    <a:cubicBezTo>
                      <a:pt x="268" y="17"/>
                      <a:pt x="262" y="19"/>
                      <a:pt x="259" y="16"/>
                    </a:cubicBezTo>
                    <a:cubicBezTo>
                      <a:pt x="259" y="16"/>
                      <a:pt x="257" y="16"/>
                      <a:pt x="258" y="17"/>
                    </a:cubicBezTo>
                    <a:cubicBezTo>
                      <a:pt x="259" y="18"/>
                      <a:pt x="259" y="16"/>
                      <a:pt x="259" y="17"/>
                    </a:cubicBezTo>
                    <a:cubicBezTo>
                      <a:pt x="259" y="17"/>
                      <a:pt x="259" y="17"/>
                      <a:pt x="259" y="18"/>
                    </a:cubicBezTo>
                    <a:cubicBezTo>
                      <a:pt x="257" y="17"/>
                      <a:pt x="256" y="17"/>
                      <a:pt x="258" y="15"/>
                    </a:cubicBezTo>
                    <a:cubicBezTo>
                      <a:pt x="255" y="14"/>
                      <a:pt x="255" y="19"/>
                      <a:pt x="251" y="18"/>
                    </a:cubicBezTo>
                    <a:cubicBezTo>
                      <a:pt x="251" y="17"/>
                      <a:pt x="251" y="17"/>
                      <a:pt x="250" y="17"/>
                    </a:cubicBezTo>
                    <a:cubicBezTo>
                      <a:pt x="248" y="18"/>
                      <a:pt x="248" y="18"/>
                      <a:pt x="248" y="18"/>
                    </a:cubicBezTo>
                    <a:cubicBezTo>
                      <a:pt x="246" y="18"/>
                      <a:pt x="247" y="16"/>
                      <a:pt x="247" y="15"/>
                    </a:cubicBezTo>
                    <a:cubicBezTo>
                      <a:pt x="246" y="15"/>
                      <a:pt x="244" y="15"/>
                      <a:pt x="243" y="16"/>
                    </a:cubicBezTo>
                    <a:cubicBezTo>
                      <a:pt x="242" y="14"/>
                      <a:pt x="242" y="14"/>
                      <a:pt x="242" y="14"/>
                    </a:cubicBezTo>
                    <a:cubicBezTo>
                      <a:pt x="243" y="16"/>
                      <a:pt x="241" y="15"/>
                      <a:pt x="240" y="16"/>
                    </a:cubicBezTo>
                    <a:cubicBezTo>
                      <a:pt x="241" y="15"/>
                      <a:pt x="241" y="15"/>
                      <a:pt x="241" y="15"/>
                    </a:cubicBezTo>
                    <a:cubicBezTo>
                      <a:pt x="241" y="15"/>
                      <a:pt x="239" y="15"/>
                      <a:pt x="239" y="15"/>
                    </a:cubicBezTo>
                    <a:cubicBezTo>
                      <a:pt x="239" y="16"/>
                      <a:pt x="240" y="16"/>
                      <a:pt x="241" y="17"/>
                    </a:cubicBezTo>
                    <a:cubicBezTo>
                      <a:pt x="240" y="17"/>
                      <a:pt x="239" y="17"/>
                      <a:pt x="239" y="18"/>
                    </a:cubicBezTo>
                    <a:cubicBezTo>
                      <a:pt x="239" y="16"/>
                      <a:pt x="237" y="17"/>
                      <a:pt x="236" y="17"/>
                    </a:cubicBezTo>
                    <a:cubicBezTo>
                      <a:pt x="235" y="16"/>
                      <a:pt x="234" y="18"/>
                      <a:pt x="234" y="18"/>
                    </a:cubicBezTo>
                    <a:cubicBezTo>
                      <a:pt x="234" y="17"/>
                      <a:pt x="232" y="18"/>
                      <a:pt x="233" y="17"/>
                    </a:cubicBezTo>
                    <a:cubicBezTo>
                      <a:pt x="233" y="16"/>
                      <a:pt x="234" y="17"/>
                      <a:pt x="235" y="17"/>
                    </a:cubicBezTo>
                    <a:cubicBezTo>
                      <a:pt x="234" y="16"/>
                      <a:pt x="234" y="15"/>
                      <a:pt x="232" y="16"/>
                    </a:cubicBezTo>
                    <a:cubicBezTo>
                      <a:pt x="231" y="16"/>
                      <a:pt x="233" y="18"/>
                      <a:pt x="231" y="18"/>
                    </a:cubicBezTo>
                    <a:cubicBezTo>
                      <a:pt x="231" y="17"/>
                      <a:pt x="231" y="17"/>
                      <a:pt x="232" y="16"/>
                    </a:cubicBezTo>
                    <a:cubicBezTo>
                      <a:pt x="230" y="16"/>
                      <a:pt x="230" y="16"/>
                      <a:pt x="230" y="16"/>
                    </a:cubicBezTo>
                    <a:cubicBezTo>
                      <a:pt x="230" y="17"/>
                      <a:pt x="230" y="17"/>
                      <a:pt x="230" y="17"/>
                    </a:cubicBezTo>
                    <a:cubicBezTo>
                      <a:pt x="229" y="16"/>
                      <a:pt x="229" y="16"/>
                      <a:pt x="229" y="16"/>
                    </a:cubicBezTo>
                    <a:cubicBezTo>
                      <a:pt x="229" y="17"/>
                      <a:pt x="226" y="17"/>
                      <a:pt x="226" y="18"/>
                    </a:cubicBezTo>
                    <a:cubicBezTo>
                      <a:pt x="225" y="18"/>
                      <a:pt x="224" y="17"/>
                      <a:pt x="223" y="17"/>
                    </a:cubicBezTo>
                    <a:cubicBezTo>
                      <a:pt x="223" y="17"/>
                      <a:pt x="223" y="17"/>
                      <a:pt x="223" y="17"/>
                    </a:cubicBezTo>
                    <a:cubicBezTo>
                      <a:pt x="222" y="16"/>
                      <a:pt x="220" y="17"/>
                      <a:pt x="219" y="17"/>
                    </a:cubicBezTo>
                    <a:cubicBezTo>
                      <a:pt x="219" y="17"/>
                      <a:pt x="219" y="17"/>
                      <a:pt x="219" y="17"/>
                    </a:cubicBezTo>
                    <a:cubicBezTo>
                      <a:pt x="218" y="17"/>
                      <a:pt x="217" y="17"/>
                      <a:pt x="216" y="18"/>
                    </a:cubicBezTo>
                    <a:cubicBezTo>
                      <a:pt x="214" y="17"/>
                      <a:pt x="215" y="13"/>
                      <a:pt x="214" y="15"/>
                    </a:cubicBezTo>
                    <a:cubicBezTo>
                      <a:pt x="212" y="15"/>
                      <a:pt x="211" y="17"/>
                      <a:pt x="212" y="18"/>
                    </a:cubicBezTo>
                    <a:cubicBezTo>
                      <a:pt x="209" y="17"/>
                      <a:pt x="205" y="19"/>
                      <a:pt x="202" y="17"/>
                    </a:cubicBezTo>
                    <a:cubicBezTo>
                      <a:pt x="202" y="17"/>
                      <a:pt x="202" y="18"/>
                      <a:pt x="201" y="18"/>
                    </a:cubicBezTo>
                    <a:cubicBezTo>
                      <a:pt x="197" y="17"/>
                      <a:pt x="192" y="19"/>
                      <a:pt x="188" y="17"/>
                    </a:cubicBezTo>
                    <a:cubicBezTo>
                      <a:pt x="190" y="16"/>
                      <a:pt x="188" y="16"/>
                      <a:pt x="188" y="15"/>
                    </a:cubicBezTo>
                    <a:cubicBezTo>
                      <a:pt x="187" y="16"/>
                      <a:pt x="187" y="14"/>
                      <a:pt x="187" y="16"/>
                    </a:cubicBezTo>
                    <a:cubicBezTo>
                      <a:pt x="187" y="17"/>
                      <a:pt x="187" y="17"/>
                      <a:pt x="188" y="18"/>
                    </a:cubicBezTo>
                    <a:cubicBezTo>
                      <a:pt x="185" y="18"/>
                      <a:pt x="181" y="18"/>
                      <a:pt x="180" y="17"/>
                    </a:cubicBezTo>
                    <a:cubicBezTo>
                      <a:pt x="181" y="18"/>
                      <a:pt x="180" y="18"/>
                      <a:pt x="179" y="18"/>
                    </a:cubicBezTo>
                    <a:cubicBezTo>
                      <a:pt x="180" y="17"/>
                      <a:pt x="178" y="16"/>
                      <a:pt x="176" y="17"/>
                    </a:cubicBezTo>
                    <a:cubicBezTo>
                      <a:pt x="176" y="18"/>
                      <a:pt x="176" y="18"/>
                      <a:pt x="176" y="18"/>
                    </a:cubicBezTo>
                    <a:cubicBezTo>
                      <a:pt x="175" y="17"/>
                      <a:pt x="175" y="17"/>
                      <a:pt x="175" y="17"/>
                    </a:cubicBezTo>
                    <a:cubicBezTo>
                      <a:pt x="174" y="17"/>
                      <a:pt x="174" y="19"/>
                      <a:pt x="173" y="18"/>
                    </a:cubicBezTo>
                    <a:cubicBezTo>
                      <a:pt x="172" y="17"/>
                      <a:pt x="172" y="17"/>
                      <a:pt x="172" y="17"/>
                    </a:cubicBezTo>
                    <a:cubicBezTo>
                      <a:pt x="171" y="18"/>
                      <a:pt x="169" y="19"/>
                      <a:pt x="167" y="18"/>
                    </a:cubicBezTo>
                    <a:cubicBezTo>
                      <a:pt x="166" y="17"/>
                      <a:pt x="166" y="17"/>
                      <a:pt x="166" y="17"/>
                    </a:cubicBezTo>
                    <a:cubicBezTo>
                      <a:pt x="165" y="17"/>
                      <a:pt x="164" y="18"/>
                      <a:pt x="165" y="18"/>
                    </a:cubicBezTo>
                    <a:cubicBezTo>
                      <a:pt x="162" y="17"/>
                      <a:pt x="160" y="17"/>
                      <a:pt x="160" y="16"/>
                    </a:cubicBezTo>
                    <a:cubicBezTo>
                      <a:pt x="155" y="19"/>
                      <a:pt x="147" y="19"/>
                      <a:pt x="142" y="19"/>
                    </a:cubicBezTo>
                    <a:cubicBezTo>
                      <a:pt x="142" y="18"/>
                      <a:pt x="142" y="18"/>
                      <a:pt x="142" y="18"/>
                    </a:cubicBezTo>
                    <a:cubicBezTo>
                      <a:pt x="140" y="17"/>
                      <a:pt x="141" y="19"/>
                      <a:pt x="140" y="19"/>
                    </a:cubicBezTo>
                    <a:cubicBezTo>
                      <a:pt x="141" y="18"/>
                      <a:pt x="139" y="17"/>
                      <a:pt x="140" y="16"/>
                    </a:cubicBezTo>
                    <a:cubicBezTo>
                      <a:pt x="138" y="15"/>
                      <a:pt x="137" y="17"/>
                      <a:pt x="136" y="18"/>
                    </a:cubicBezTo>
                    <a:cubicBezTo>
                      <a:pt x="136" y="19"/>
                      <a:pt x="137" y="17"/>
                      <a:pt x="137" y="18"/>
                    </a:cubicBezTo>
                    <a:cubicBezTo>
                      <a:pt x="137" y="19"/>
                      <a:pt x="134" y="18"/>
                      <a:pt x="133" y="19"/>
                    </a:cubicBezTo>
                    <a:cubicBezTo>
                      <a:pt x="133" y="18"/>
                      <a:pt x="133" y="17"/>
                      <a:pt x="134" y="17"/>
                    </a:cubicBezTo>
                    <a:cubicBezTo>
                      <a:pt x="132" y="17"/>
                      <a:pt x="132" y="17"/>
                      <a:pt x="132" y="17"/>
                    </a:cubicBezTo>
                    <a:cubicBezTo>
                      <a:pt x="131" y="16"/>
                      <a:pt x="136" y="14"/>
                      <a:pt x="134" y="12"/>
                    </a:cubicBezTo>
                    <a:cubicBezTo>
                      <a:pt x="133" y="12"/>
                      <a:pt x="133" y="12"/>
                      <a:pt x="133" y="12"/>
                    </a:cubicBezTo>
                    <a:cubicBezTo>
                      <a:pt x="132" y="11"/>
                      <a:pt x="136" y="10"/>
                      <a:pt x="133" y="10"/>
                    </a:cubicBezTo>
                    <a:cubicBezTo>
                      <a:pt x="132" y="11"/>
                      <a:pt x="131" y="13"/>
                      <a:pt x="132" y="14"/>
                    </a:cubicBezTo>
                    <a:cubicBezTo>
                      <a:pt x="129" y="14"/>
                      <a:pt x="131" y="17"/>
                      <a:pt x="128" y="17"/>
                    </a:cubicBezTo>
                    <a:cubicBezTo>
                      <a:pt x="127" y="16"/>
                      <a:pt x="130" y="17"/>
                      <a:pt x="129" y="16"/>
                    </a:cubicBezTo>
                    <a:cubicBezTo>
                      <a:pt x="128" y="14"/>
                      <a:pt x="127" y="16"/>
                      <a:pt x="125" y="16"/>
                    </a:cubicBezTo>
                    <a:cubicBezTo>
                      <a:pt x="127" y="16"/>
                      <a:pt x="126" y="18"/>
                      <a:pt x="125" y="18"/>
                    </a:cubicBezTo>
                    <a:cubicBezTo>
                      <a:pt x="123" y="17"/>
                      <a:pt x="126" y="17"/>
                      <a:pt x="124" y="17"/>
                    </a:cubicBezTo>
                    <a:cubicBezTo>
                      <a:pt x="123" y="17"/>
                      <a:pt x="121" y="18"/>
                      <a:pt x="123" y="19"/>
                    </a:cubicBezTo>
                    <a:cubicBezTo>
                      <a:pt x="122" y="21"/>
                      <a:pt x="121" y="18"/>
                      <a:pt x="119" y="20"/>
                    </a:cubicBezTo>
                    <a:cubicBezTo>
                      <a:pt x="119" y="18"/>
                      <a:pt x="122" y="16"/>
                      <a:pt x="119" y="16"/>
                    </a:cubicBezTo>
                    <a:cubicBezTo>
                      <a:pt x="120" y="17"/>
                      <a:pt x="116" y="17"/>
                      <a:pt x="118" y="20"/>
                    </a:cubicBezTo>
                    <a:cubicBezTo>
                      <a:pt x="117" y="19"/>
                      <a:pt x="117" y="18"/>
                      <a:pt x="117" y="17"/>
                    </a:cubicBezTo>
                    <a:cubicBezTo>
                      <a:pt x="116" y="16"/>
                      <a:pt x="114" y="20"/>
                      <a:pt x="114" y="17"/>
                    </a:cubicBezTo>
                    <a:cubicBezTo>
                      <a:pt x="113" y="18"/>
                      <a:pt x="113" y="18"/>
                      <a:pt x="113" y="18"/>
                    </a:cubicBezTo>
                    <a:cubicBezTo>
                      <a:pt x="113" y="18"/>
                      <a:pt x="112" y="18"/>
                      <a:pt x="111" y="17"/>
                    </a:cubicBezTo>
                    <a:cubicBezTo>
                      <a:pt x="110" y="17"/>
                      <a:pt x="108" y="19"/>
                      <a:pt x="108" y="16"/>
                    </a:cubicBezTo>
                    <a:cubicBezTo>
                      <a:pt x="107" y="17"/>
                      <a:pt x="105" y="17"/>
                      <a:pt x="106" y="18"/>
                    </a:cubicBezTo>
                    <a:cubicBezTo>
                      <a:pt x="107" y="19"/>
                      <a:pt x="108" y="17"/>
                      <a:pt x="109" y="19"/>
                    </a:cubicBezTo>
                    <a:cubicBezTo>
                      <a:pt x="107" y="17"/>
                      <a:pt x="106" y="19"/>
                      <a:pt x="105" y="20"/>
                    </a:cubicBezTo>
                    <a:cubicBezTo>
                      <a:pt x="105" y="19"/>
                      <a:pt x="105" y="19"/>
                      <a:pt x="105" y="19"/>
                    </a:cubicBezTo>
                    <a:cubicBezTo>
                      <a:pt x="105" y="19"/>
                      <a:pt x="103" y="19"/>
                      <a:pt x="103" y="20"/>
                    </a:cubicBezTo>
                    <a:cubicBezTo>
                      <a:pt x="103" y="19"/>
                      <a:pt x="103" y="19"/>
                      <a:pt x="103" y="19"/>
                    </a:cubicBezTo>
                    <a:cubicBezTo>
                      <a:pt x="102" y="20"/>
                      <a:pt x="102" y="20"/>
                      <a:pt x="102" y="20"/>
                    </a:cubicBezTo>
                    <a:cubicBezTo>
                      <a:pt x="100" y="20"/>
                      <a:pt x="101" y="18"/>
                      <a:pt x="99" y="18"/>
                    </a:cubicBezTo>
                    <a:cubicBezTo>
                      <a:pt x="101" y="17"/>
                      <a:pt x="101" y="17"/>
                      <a:pt x="101" y="17"/>
                    </a:cubicBezTo>
                    <a:cubicBezTo>
                      <a:pt x="101" y="17"/>
                      <a:pt x="100" y="16"/>
                      <a:pt x="99" y="16"/>
                    </a:cubicBezTo>
                    <a:cubicBezTo>
                      <a:pt x="98" y="18"/>
                      <a:pt x="97" y="19"/>
                      <a:pt x="97" y="20"/>
                    </a:cubicBezTo>
                    <a:cubicBezTo>
                      <a:pt x="96" y="20"/>
                      <a:pt x="97" y="19"/>
                      <a:pt x="95" y="20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18"/>
                      <a:pt x="96" y="16"/>
                      <a:pt x="94" y="16"/>
                    </a:cubicBezTo>
                    <a:cubicBezTo>
                      <a:pt x="93" y="17"/>
                      <a:pt x="91" y="18"/>
                      <a:pt x="93" y="19"/>
                    </a:cubicBezTo>
                    <a:cubicBezTo>
                      <a:pt x="92" y="19"/>
                      <a:pt x="91" y="18"/>
                      <a:pt x="92" y="18"/>
                    </a:cubicBezTo>
                    <a:cubicBezTo>
                      <a:pt x="90" y="18"/>
                      <a:pt x="92" y="19"/>
                      <a:pt x="90" y="19"/>
                    </a:cubicBezTo>
                    <a:cubicBezTo>
                      <a:pt x="90" y="19"/>
                      <a:pt x="87" y="18"/>
                      <a:pt x="86" y="16"/>
                    </a:cubicBezTo>
                    <a:cubicBezTo>
                      <a:pt x="88" y="15"/>
                      <a:pt x="88" y="15"/>
                      <a:pt x="88" y="15"/>
                    </a:cubicBezTo>
                    <a:cubicBezTo>
                      <a:pt x="87" y="15"/>
                      <a:pt x="87" y="15"/>
                      <a:pt x="87" y="15"/>
                    </a:cubicBezTo>
                    <a:cubicBezTo>
                      <a:pt x="88" y="13"/>
                      <a:pt x="86" y="13"/>
                      <a:pt x="87" y="12"/>
                    </a:cubicBezTo>
                    <a:cubicBezTo>
                      <a:pt x="86" y="12"/>
                      <a:pt x="85" y="12"/>
                      <a:pt x="84" y="12"/>
                    </a:cubicBezTo>
                    <a:cubicBezTo>
                      <a:pt x="87" y="15"/>
                      <a:pt x="82" y="16"/>
                      <a:pt x="82" y="18"/>
                    </a:cubicBezTo>
                    <a:cubicBezTo>
                      <a:pt x="79" y="19"/>
                      <a:pt x="81" y="13"/>
                      <a:pt x="77" y="16"/>
                    </a:cubicBezTo>
                    <a:cubicBezTo>
                      <a:pt x="78" y="17"/>
                      <a:pt x="76" y="19"/>
                      <a:pt x="78" y="18"/>
                    </a:cubicBezTo>
                    <a:cubicBezTo>
                      <a:pt x="76" y="18"/>
                      <a:pt x="77" y="20"/>
                      <a:pt x="74" y="19"/>
                    </a:cubicBezTo>
                    <a:cubicBezTo>
                      <a:pt x="76" y="18"/>
                      <a:pt x="73" y="17"/>
                      <a:pt x="75" y="15"/>
                    </a:cubicBezTo>
                    <a:cubicBezTo>
                      <a:pt x="75" y="16"/>
                      <a:pt x="76" y="16"/>
                      <a:pt x="77" y="16"/>
                    </a:cubicBezTo>
                    <a:cubicBezTo>
                      <a:pt x="76" y="15"/>
                      <a:pt x="77" y="13"/>
                      <a:pt x="75" y="13"/>
                    </a:cubicBezTo>
                    <a:cubicBezTo>
                      <a:pt x="74" y="14"/>
                      <a:pt x="72" y="14"/>
                      <a:pt x="72" y="15"/>
                    </a:cubicBezTo>
                    <a:cubicBezTo>
                      <a:pt x="72" y="16"/>
                      <a:pt x="74" y="15"/>
                      <a:pt x="73" y="16"/>
                    </a:cubicBezTo>
                    <a:cubicBezTo>
                      <a:pt x="71" y="17"/>
                      <a:pt x="71" y="15"/>
                      <a:pt x="70" y="17"/>
                    </a:cubicBezTo>
                    <a:cubicBezTo>
                      <a:pt x="71" y="17"/>
                      <a:pt x="71" y="18"/>
                      <a:pt x="71" y="19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67" y="18"/>
                      <a:pt x="69" y="20"/>
                      <a:pt x="66" y="20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6" y="17"/>
                      <a:pt x="69" y="19"/>
                      <a:pt x="69" y="16"/>
                    </a:cubicBezTo>
                    <a:cubicBezTo>
                      <a:pt x="67" y="16"/>
                      <a:pt x="66" y="18"/>
                      <a:pt x="64" y="17"/>
                    </a:cubicBezTo>
                    <a:cubicBezTo>
                      <a:pt x="66" y="16"/>
                      <a:pt x="66" y="16"/>
                      <a:pt x="66" y="16"/>
                    </a:cubicBezTo>
                    <a:cubicBezTo>
                      <a:pt x="65" y="16"/>
                      <a:pt x="65" y="13"/>
                      <a:pt x="62" y="15"/>
                    </a:cubicBezTo>
                    <a:cubicBezTo>
                      <a:pt x="61" y="16"/>
                      <a:pt x="62" y="16"/>
                      <a:pt x="61" y="17"/>
                    </a:cubicBezTo>
                    <a:cubicBezTo>
                      <a:pt x="59" y="17"/>
                      <a:pt x="58" y="18"/>
                      <a:pt x="56" y="18"/>
                    </a:cubicBezTo>
                    <a:cubicBezTo>
                      <a:pt x="56" y="16"/>
                      <a:pt x="52" y="18"/>
                      <a:pt x="55" y="16"/>
                    </a:cubicBezTo>
                    <a:cubicBezTo>
                      <a:pt x="55" y="17"/>
                      <a:pt x="60" y="17"/>
                      <a:pt x="61" y="15"/>
                    </a:cubicBezTo>
                    <a:cubicBezTo>
                      <a:pt x="60" y="13"/>
                      <a:pt x="63" y="16"/>
                      <a:pt x="64" y="13"/>
                    </a:cubicBezTo>
                    <a:cubicBezTo>
                      <a:pt x="61" y="13"/>
                      <a:pt x="62" y="11"/>
                      <a:pt x="61" y="10"/>
                    </a:cubicBezTo>
                    <a:cubicBezTo>
                      <a:pt x="61" y="10"/>
                      <a:pt x="60" y="10"/>
                      <a:pt x="60" y="11"/>
                    </a:cubicBezTo>
                    <a:cubicBezTo>
                      <a:pt x="59" y="12"/>
                      <a:pt x="60" y="12"/>
                      <a:pt x="60" y="13"/>
                    </a:cubicBezTo>
                    <a:cubicBezTo>
                      <a:pt x="57" y="13"/>
                      <a:pt x="55" y="13"/>
                      <a:pt x="53" y="15"/>
                    </a:cubicBezTo>
                    <a:cubicBezTo>
                      <a:pt x="53" y="14"/>
                      <a:pt x="53" y="13"/>
                      <a:pt x="54" y="13"/>
                    </a:cubicBezTo>
                    <a:cubicBezTo>
                      <a:pt x="51" y="13"/>
                      <a:pt x="48" y="13"/>
                      <a:pt x="45" y="12"/>
                    </a:cubicBezTo>
                    <a:cubicBezTo>
                      <a:pt x="46" y="14"/>
                      <a:pt x="41" y="13"/>
                      <a:pt x="43" y="15"/>
                    </a:cubicBezTo>
                    <a:cubicBezTo>
                      <a:pt x="44" y="15"/>
                      <a:pt x="45" y="17"/>
                      <a:pt x="45" y="18"/>
                    </a:cubicBezTo>
                    <a:cubicBezTo>
                      <a:pt x="44" y="17"/>
                      <a:pt x="45" y="17"/>
                      <a:pt x="44" y="16"/>
                    </a:cubicBezTo>
                    <a:cubicBezTo>
                      <a:pt x="43" y="17"/>
                      <a:pt x="42" y="14"/>
                      <a:pt x="41" y="16"/>
                    </a:cubicBezTo>
                    <a:cubicBezTo>
                      <a:pt x="44" y="15"/>
                      <a:pt x="42" y="13"/>
                      <a:pt x="42" y="12"/>
                    </a:cubicBezTo>
                    <a:cubicBezTo>
                      <a:pt x="40" y="13"/>
                      <a:pt x="42" y="11"/>
                      <a:pt x="40" y="11"/>
                    </a:cubicBezTo>
                    <a:cubicBezTo>
                      <a:pt x="38" y="11"/>
                      <a:pt x="36" y="12"/>
                      <a:pt x="33" y="12"/>
                    </a:cubicBezTo>
                    <a:cubicBezTo>
                      <a:pt x="31" y="11"/>
                      <a:pt x="26" y="12"/>
                      <a:pt x="24" y="12"/>
                    </a:cubicBezTo>
                    <a:cubicBezTo>
                      <a:pt x="22" y="11"/>
                      <a:pt x="23" y="10"/>
                      <a:pt x="22" y="9"/>
                    </a:cubicBezTo>
                    <a:cubicBezTo>
                      <a:pt x="20" y="9"/>
                      <a:pt x="23" y="11"/>
                      <a:pt x="20" y="10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0" y="10"/>
                      <a:pt x="16" y="9"/>
                      <a:pt x="15" y="1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5" y="9"/>
                      <a:pt x="15" y="10"/>
                    </a:cubicBezTo>
                    <a:cubicBezTo>
                      <a:pt x="15" y="9"/>
                      <a:pt x="14" y="8"/>
                      <a:pt x="15" y="8"/>
                    </a:cubicBezTo>
                    <a:cubicBezTo>
                      <a:pt x="14" y="7"/>
                      <a:pt x="12" y="8"/>
                      <a:pt x="10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8" y="10"/>
                      <a:pt x="6" y="9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1" y="7"/>
                      <a:pt x="0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6"/>
                      <a:pt x="3" y="6"/>
                      <a:pt x="4" y="8"/>
                    </a:cubicBezTo>
                    <a:cubicBezTo>
                      <a:pt x="4" y="9"/>
                      <a:pt x="7" y="8"/>
                      <a:pt x="8" y="7"/>
                    </a:cubicBezTo>
                    <a:cubicBezTo>
                      <a:pt x="7" y="7"/>
                      <a:pt x="6" y="7"/>
                      <a:pt x="6" y="8"/>
                    </a:cubicBezTo>
                    <a:cubicBezTo>
                      <a:pt x="5" y="6"/>
                      <a:pt x="7" y="6"/>
                      <a:pt x="8" y="5"/>
                    </a:cubicBezTo>
                    <a:cubicBezTo>
                      <a:pt x="7" y="5"/>
                      <a:pt x="6" y="5"/>
                      <a:pt x="6" y="5"/>
                    </a:cubicBezTo>
                    <a:cubicBezTo>
                      <a:pt x="7" y="4"/>
                      <a:pt x="8" y="4"/>
                      <a:pt x="10" y="4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4"/>
                      <a:pt x="12" y="4"/>
                      <a:pt x="14" y="4"/>
                    </a:cubicBezTo>
                    <a:cubicBezTo>
                      <a:pt x="16" y="6"/>
                      <a:pt x="18" y="4"/>
                      <a:pt x="20" y="4"/>
                    </a:cubicBezTo>
                    <a:cubicBezTo>
                      <a:pt x="19" y="5"/>
                      <a:pt x="18" y="7"/>
                      <a:pt x="17" y="7"/>
                    </a:cubicBezTo>
                    <a:cubicBezTo>
                      <a:pt x="18" y="8"/>
                      <a:pt x="18" y="7"/>
                      <a:pt x="20" y="8"/>
                    </a:cubicBezTo>
                    <a:cubicBezTo>
                      <a:pt x="21" y="7"/>
                      <a:pt x="21" y="5"/>
                      <a:pt x="23" y="5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5" y="5"/>
                      <a:pt x="25" y="4"/>
                      <a:pt x="27" y="4"/>
                    </a:cubicBezTo>
                    <a:cubicBezTo>
                      <a:pt x="31" y="5"/>
                      <a:pt x="35" y="5"/>
                      <a:pt x="38" y="5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40" y="4"/>
                      <a:pt x="44" y="5"/>
                      <a:pt x="46" y="4"/>
                    </a:cubicBezTo>
                    <a:cubicBezTo>
                      <a:pt x="50" y="5"/>
                      <a:pt x="55" y="3"/>
                      <a:pt x="57" y="5"/>
                    </a:cubicBezTo>
                    <a:cubicBezTo>
                      <a:pt x="63" y="4"/>
                      <a:pt x="69" y="4"/>
                      <a:pt x="76" y="4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76" y="5"/>
                      <a:pt x="76" y="7"/>
                      <a:pt x="77" y="7"/>
                    </a:cubicBezTo>
                    <a:cubicBezTo>
                      <a:pt x="76" y="5"/>
                      <a:pt x="79" y="5"/>
                      <a:pt x="80" y="4"/>
                    </a:cubicBezTo>
                    <a:cubicBezTo>
                      <a:pt x="83" y="5"/>
                      <a:pt x="87" y="4"/>
                      <a:pt x="89" y="3"/>
                    </a:cubicBezTo>
                    <a:cubicBezTo>
                      <a:pt x="90" y="4"/>
                      <a:pt x="90" y="4"/>
                      <a:pt x="90" y="4"/>
                    </a:cubicBezTo>
                    <a:cubicBezTo>
                      <a:pt x="92" y="2"/>
                      <a:pt x="96" y="4"/>
                      <a:pt x="99" y="4"/>
                    </a:cubicBezTo>
                    <a:cubicBezTo>
                      <a:pt x="100" y="5"/>
                      <a:pt x="100" y="6"/>
                      <a:pt x="101" y="6"/>
                    </a:cubicBezTo>
                    <a:cubicBezTo>
                      <a:pt x="103" y="4"/>
                      <a:pt x="104" y="4"/>
                      <a:pt x="107" y="3"/>
                    </a:cubicBezTo>
                    <a:cubicBezTo>
                      <a:pt x="109" y="3"/>
                      <a:pt x="112" y="4"/>
                      <a:pt x="114" y="4"/>
                    </a:cubicBezTo>
                    <a:cubicBezTo>
                      <a:pt x="122" y="2"/>
                      <a:pt x="130" y="4"/>
                      <a:pt x="137" y="2"/>
                    </a:cubicBezTo>
                    <a:cubicBezTo>
                      <a:pt x="138" y="3"/>
                      <a:pt x="138" y="3"/>
                      <a:pt x="138" y="3"/>
                    </a:cubicBezTo>
                    <a:cubicBezTo>
                      <a:pt x="146" y="1"/>
                      <a:pt x="155" y="3"/>
                      <a:pt x="162" y="2"/>
                    </a:cubicBezTo>
                    <a:cubicBezTo>
                      <a:pt x="161" y="4"/>
                      <a:pt x="161" y="4"/>
                      <a:pt x="161" y="4"/>
                    </a:cubicBezTo>
                    <a:cubicBezTo>
                      <a:pt x="163" y="5"/>
                      <a:pt x="166" y="4"/>
                      <a:pt x="165" y="2"/>
                    </a:cubicBezTo>
                    <a:cubicBezTo>
                      <a:pt x="167" y="3"/>
                      <a:pt x="170" y="1"/>
                      <a:pt x="172" y="3"/>
                    </a:cubicBezTo>
                    <a:cubicBezTo>
                      <a:pt x="174" y="4"/>
                      <a:pt x="174" y="2"/>
                      <a:pt x="176" y="2"/>
                    </a:cubicBezTo>
                    <a:cubicBezTo>
                      <a:pt x="180" y="3"/>
                      <a:pt x="182" y="3"/>
                      <a:pt x="186" y="2"/>
                    </a:cubicBezTo>
                    <a:cubicBezTo>
                      <a:pt x="185" y="2"/>
                      <a:pt x="185" y="2"/>
                      <a:pt x="185" y="2"/>
                    </a:cubicBezTo>
                    <a:cubicBezTo>
                      <a:pt x="184" y="3"/>
                      <a:pt x="184" y="3"/>
                      <a:pt x="185" y="4"/>
                    </a:cubicBezTo>
                    <a:cubicBezTo>
                      <a:pt x="187" y="3"/>
                      <a:pt x="190" y="4"/>
                      <a:pt x="189" y="2"/>
                    </a:cubicBezTo>
                    <a:cubicBezTo>
                      <a:pt x="193" y="3"/>
                      <a:pt x="199" y="1"/>
                      <a:pt x="203" y="3"/>
                    </a:cubicBezTo>
                    <a:cubicBezTo>
                      <a:pt x="203" y="2"/>
                      <a:pt x="204" y="2"/>
                      <a:pt x="204" y="1"/>
                    </a:cubicBezTo>
                    <a:cubicBezTo>
                      <a:pt x="208" y="1"/>
                      <a:pt x="212" y="3"/>
                      <a:pt x="215" y="2"/>
                    </a:cubicBezTo>
                    <a:cubicBezTo>
                      <a:pt x="215" y="2"/>
                      <a:pt x="214" y="3"/>
                      <a:pt x="215" y="3"/>
                    </a:cubicBezTo>
                    <a:cubicBezTo>
                      <a:pt x="216" y="3"/>
                      <a:pt x="215" y="2"/>
                      <a:pt x="216" y="2"/>
                    </a:cubicBezTo>
                    <a:cubicBezTo>
                      <a:pt x="222" y="0"/>
                      <a:pt x="229" y="3"/>
                      <a:pt x="234" y="3"/>
                    </a:cubicBezTo>
                    <a:cubicBezTo>
                      <a:pt x="244" y="2"/>
                      <a:pt x="254" y="3"/>
                      <a:pt x="263" y="3"/>
                    </a:cubicBezTo>
                    <a:cubicBezTo>
                      <a:pt x="263" y="3"/>
                      <a:pt x="263" y="3"/>
                      <a:pt x="263" y="3"/>
                    </a:cubicBezTo>
                    <a:cubicBezTo>
                      <a:pt x="266" y="1"/>
                      <a:pt x="270" y="5"/>
                      <a:pt x="273" y="2"/>
                    </a:cubicBezTo>
                    <a:cubicBezTo>
                      <a:pt x="274" y="3"/>
                      <a:pt x="276" y="2"/>
                      <a:pt x="275" y="3"/>
                    </a:cubicBezTo>
                    <a:cubicBezTo>
                      <a:pt x="278" y="2"/>
                      <a:pt x="282" y="5"/>
                      <a:pt x="286" y="3"/>
                    </a:cubicBezTo>
                    <a:cubicBezTo>
                      <a:pt x="285" y="3"/>
                      <a:pt x="285" y="3"/>
                      <a:pt x="285" y="3"/>
                    </a:cubicBezTo>
                    <a:cubicBezTo>
                      <a:pt x="288" y="5"/>
                      <a:pt x="292" y="3"/>
                      <a:pt x="295" y="4"/>
                    </a:cubicBezTo>
                    <a:cubicBezTo>
                      <a:pt x="295" y="4"/>
                      <a:pt x="294" y="5"/>
                      <a:pt x="294" y="5"/>
                    </a:cubicBezTo>
                    <a:cubicBezTo>
                      <a:pt x="296" y="6"/>
                      <a:pt x="298" y="3"/>
                      <a:pt x="298" y="5"/>
                    </a:cubicBezTo>
                    <a:cubicBezTo>
                      <a:pt x="299" y="5"/>
                      <a:pt x="299" y="4"/>
                      <a:pt x="299" y="4"/>
                    </a:cubicBezTo>
                    <a:cubicBezTo>
                      <a:pt x="307" y="5"/>
                      <a:pt x="316" y="4"/>
                      <a:pt x="325" y="3"/>
                    </a:cubicBezTo>
                    <a:cubicBezTo>
                      <a:pt x="331" y="5"/>
                      <a:pt x="325" y="8"/>
                      <a:pt x="330" y="6"/>
                    </a:cubicBezTo>
                    <a:cubicBezTo>
                      <a:pt x="330" y="6"/>
                      <a:pt x="330" y="5"/>
                      <a:pt x="330" y="5"/>
                    </a:cubicBezTo>
                    <a:cubicBezTo>
                      <a:pt x="332" y="5"/>
                      <a:pt x="333" y="8"/>
                      <a:pt x="334" y="7"/>
                    </a:cubicBezTo>
                    <a:cubicBezTo>
                      <a:pt x="334" y="5"/>
                      <a:pt x="335" y="6"/>
                      <a:pt x="335" y="5"/>
                    </a:cubicBezTo>
                    <a:cubicBezTo>
                      <a:pt x="339" y="6"/>
                      <a:pt x="340" y="8"/>
                      <a:pt x="343" y="7"/>
                    </a:cubicBezTo>
                    <a:cubicBezTo>
                      <a:pt x="343" y="7"/>
                      <a:pt x="343" y="7"/>
                      <a:pt x="343" y="7"/>
                    </a:cubicBezTo>
                    <a:cubicBezTo>
                      <a:pt x="346" y="5"/>
                      <a:pt x="350" y="6"/>
                      <a:pt x="353" y="4"/>
                    </a:cubicBezTo>
                    <a:cubicBezTo>
                      <a:pt x="373" y="4"/>
                      <a:pt x="392" y="3"/>
                      <a:pt x="411" y="3"/>
                    </a:cubicBezTo>
                    <a:cubicBezTo>
                      <a:pt x="429" y="3"/>
                      <a:pt x="448" y="3"/>
                      <a:pt x="467" y="4"/>
                    </a:cubicBezTo>
                    <a:cubicBezTo>
                      <a:pt x="471" y="7"/>
                      <a:pt x="472" y="6"/>
                      <a:pt x="476" y="6"/>
                    </a:cubicBezTo>
                    <a:cubicBezTo>
                      <a:pt x="476" y="6"/>
                      <a:pt x="476" y="6"/>
                      <a:pt x="476" y="6"/>
                    </a:cubicBezTo>
                    <a:cubicBezTo>
                      <a:pt x="477" y="5"/>
                      <a:pt x="480" y="6"/>
                      <a:pt x="480" y="5"/>
                    </a:cubicBezTo>
                    <a:cubicBezTo>
                      <a:pt x="487" y="5"/>
                      <a:pt x="494" y="5"/>
                      <a:pt x="501" y="5"/>
                    </a:cubicBezTo>
                    <a:cubicBezTo>
                      <a:pt x="500" y="5"/>
                      <a:pt x="499" y="7"/>
                      <a:pt x="501" y="7"/>
                    </a:cubicBezTo>
                    <a:cubicBezTo>
                      <a:pt x="502" y="5"/>
                      <a:pt x="502" y="5"/>
                      <a:pt x="502" y="5"/>
                    </a:cubicBezTo>
                    <a:cubicBezTo>
                      <a:pt x="502" y="6"/>
                      <a:pt x="502" y="6"/>
                      <a:pt x="502" y="6"/>
                    </a:cubicBezTo>
                    <a:cubicBezTo>
                      <a:pt x="503" y="6"/>
                      <a:pt x="504" y="5"/>
                      <a:pt x="503" y="4"/>
                    </a:cubicBezTo>
                    <a:cubicBezTo>
                      <a:pt x="522" y="3"/>
                      <a:pt x="539" y="7"/>
                      <a:pt x="557" y="7"/>
                    </a:cubicBezTo>
                    <a:cubicBezTo>
                      <a:pt x="562" y="8"/>
                      <a:pt x="568" y="8"/>
                      <a:pt x="572" y="7"/>
                    </a:cubicBezTo>
                    <a:cubicBezTo>
                      <a:pt x="586" y="10"/>
                      <a:pt x="598" y="13"/>
                      <a:pt x="613" y="12"/>
                    </a:cubicBezTo>
                    <a:cubicBezTo>
                      <a:pt x="613" y="12"/>
                      <a:pt x="610" y="17"/>
                      <a:pt x="604" y="1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l-PL">
                  <a:solidFill>
                    <a:schemeClr val="bg1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" name="Grupa 57"/>
            <p:cNvGrpSpPr/>
            <p:nvPr/>
          </p:nvGrpSpPr>
          <p:grpSpPr>
            <a:xfrm>
              <a:off x="4727848" y="5248214"/>
              <a:ext cx="700148" cy="489271"/>
              <a:chOff x="5246340" y="1637308"/>
              <a:chExt cx="1384382" cy="936104"/>
            </a:xfrm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6">
                    <a:lumMod val="60000"/>
                    <a:lumOff val="4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grpSpPr>
          <p:sp>
            <p:nvSpPr>
              <p:cNvPr id="62" name="Freeform 6"/>
              <p:cNvSpPr>
                <a:spLocks/>
              </p:cNvSpPr>
              <p:nvPr/>
            </p:nvSpPr>
            <p:spPr bwMode="auto">
              <a:xfrm>
                <a:off x="5287977" y="1637308"/>
                <a:ext cx="1342745" cy="936104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0" y="134"/>
                  </a:cxn>
                  <a:cxn ang="0">
                    <a:pos x="212" y="131"/>
                  </a:cxn>
                  <a:cxn ang="0">
                    <a:pos x="217" y="37"/>
                  </a:cxn>
                  <a:cxn ang="0">
                    <a:pos x="169" y="0"/>
                  </a:cxn>
                  <a:cxn ang="0">
                    <a:pos x="5" y="5"/>
                  </a:cxn>
                </a:cxnLst>
                <a:rect l="0" t="0" r="r" b="b"/>
                <a:pathLst>
                  <a:path w="225" h="157">
                    <a:moveTo>
                      <a:pt x="5" y="5"/>
                    </a:moveTo>
                    <a:cubicBezTo>
                      <a:pt x="5" y="5"/>
                      <a:pt x="22" y="65"/>
                      <a:pt x="0" y="134"/>
                    </a:cubicBezTo>
                    <a:cubicBezTo>
                      <a:pt x="90" y="157"/>
                      <a:pt x="155" y="151"/>
                      <a:pt x="212" y="131"/>
                    </a:cubicBezTo>
                    <a:cubicBezTo>
                      <a:pt x="225" y="115"/>
                      <a:pt x="217" y="37"/>
                      <a:pt x="217" y="37"/>
                    </a:cubicBezTo>
                    <a:cubicBezTo>
                      <a:pt x="169" y="0"/>
                      <a:pt x="169" y="0"/>
                      <a:pt x="169" y="0"/>
                    </a:cubicBezTo>
                    <a:cubicBezTo>
                      <a:pt x="169" y="0"/>
                      <a:pt x="117" y="14"/>
                      <a:pt x="5" y="5"/>
                    </a:cubicBezTo>
                    <a:close/>
                  </a:path>
                </a:pathLst>
              </a:custGeom>
              <a:grpFill/>
              <a:ln w="9525" cap="flat" cmpd="sng" algn="ctr">
                <a:solidFill>
                  <a:schemeClr val="accent5"/>
                </a:solidFill>
                <a:prstDash val="solid"/>
                <a:headEnd/>
                <a:tailEnd/>
              </a:ln>
              <a:effectLst/>
            </p:spPr>
            <p:txBody>
              <a:bodyPr vert="horz" wrap="square" lIns="72000" tIns="36000" rIns="72000" bIns="36000" numCol="1" anchor="ctr" anchorCtr="1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l-PL" sz="2000" kern="0">
                    <a:solidFill>
                      <a:schemeClr val="bg1"/>
                    </a:solidFill>
                    <a:latin typeface="Segoe Print" pitchFamily="2" charset="0"/>
                    <a:cs typeface="Arial" pitchFamily="34" charset="0"/>
                  </a:rPr>
                  <a:t>I</a:t>
                </a:r>
                <a:endParaRPr lang="pl-PL" sz="2000" kern="0" baseline="-16000">
                  <a:solidFill>
                    <a:schemeClr val="bg1"/>
                  </a:solidFill>
                  <a:latin typeface="Segoe Print" pitchFamily="2" charset="0"/>
                  <a:cs typeface="Arial" pitchFamily="34" charset="0"/>
                </a:endParaRPr>
              </a:p>
            </p:txBody>
          </p:sp>
          <p:sp>
            <p:nvSpPr>
              <p:cNvPr id="63" name="Freeform 38"/>
              <p:cNvSpPr>
                <a:spLocks noEditPoints="1"/>
              </p:cNvSpPr>
              <p:nvPr/>
            </p:nvSpPr>
            <p:spPr bwMode="auto">
              <a:xfrm>
                <a:off x="5246340" y="1637308"/>
                <a:ext cx="1366338" cy="906265"/>
              </a:xfrm>
              <a:custGeom>
                <a:avLst/>
                <a:gdLst/>
                <a:ahLst/>
                <a:cxnLst>
                  <a:cxn ang="0">
                    <a:pos x="226" y="61"/>
                  </a:cxn>
                  <a:cxn ang="0">
                    <a:pos x="217" y="30"/>
                  </a:cxn>
                  <a:cxn ang="0">
                    <a:pos x="190" y="11"/>
                  </a:cxn>
                  <a:cxn ang="0">
                    <a:pos x="145" y="4"/>
                  </a:cxn>
                  <a:cxn ang="0">
                    <a:pos x="92" y="9"/>
                  </a:cxn>
                  <a:cxn ang="0">
                    <a:pos x="135" y="11"/>
                  </a:cxn>
                  <a:cxn ang="0">
                    <a:pos x="208" y="35"/>
                  </a:cxn>
                  <a:cxn ang="0">
                    <a:pos x="187" y="37"/>
                  </a:cxn>
                  <a:cxn ang="0">
                    <a:pos x="185" y="31"/>
                  </a:cxn>
                  <a:cxn ang="0">
                    <a:pos x="183" y="20"/>
                  </a:cxn>
                  <a:cxn ang="0">
                    <a:pos x="178" y="12"/>
                  </a:cxn>
                  <a:cxn ang="0">
                    <a:pos x="176" y="9"/>
                  </a:cxn>
                  <a:cxn ang="0">
                    <a:pos x="175" y="10"/>
                  </a:cxn>
                  <a:cxn ang="0">
                    <a:pos x="176" y="14"/>
                  </a:cxn>
                  <a:cxn ang="0">
                    <a:pos x="177" y="16"/>
                  </a:cxn>
                  <a:cxn ang="0">
                    <a:pos x="175" y="18"/>
                  </a:cxn>
                  <a:cxn ang="0">
                    <a:pos x="176" y="18"/>
                  </a:cxn>
                  <a:cxn ang="0">
                    <a:pos x="176" y="21"/>
                  </a:cxn>
                  <a:cxn ang="0">
                    <a:pos x="176" y="22"/>
                  </a:cxn>
                  <a:cxn ang="0">
                    <a:pos x="178" y="23"/>
                  </a:cxn>
                  <a:cxn ang="0">
                    <a:pos x="177" y="24"/>
                  </a:cxn>
                  <a:cxn ang="0">
                    <a:pos x="178" y="29"/>
                  </a:cxn>
                  <a:cxn ang="0">
                    <a:pos x="178" y="32"/>
                  </a:cxn>
                  <a:cxn ang="0">
                    <a:pos x="178" y="35"/>
                  </a:cxn>
                  <a:cxn ang="0">
                    <a:pos x="178" y="36"/>
                  </a:cxn>
                  <a:cxn ang="0">
                    <a:pos x="179" y="37"/>
                  </a:cxn>
                  <a:cxn ang="0">
                    <a:pos x="180" y="43"/>
                  </a:cxn>
                  <a:cxn ang="0">
                    <a:pos x="184" y="43"/>
                  </a:cxn>
                  <a:cxn ang="0">
                    <a:pos x="186" y="42"/>
                  </a:cxn>
                  <a:cxn ang="0">
                    <a:pos x="188" y="42"/>
                  </a:cxn>
                  <a:cxn ang="0">
                    <a:pos x="192" y="40"/>
                  </a:cxn>
                  <a:cxn ang="0">
                    <a:pos x="195" y="40"/>
                  </a:cxn>
                  <a:cxn ang="0">
                    <a:pos x="199" y="40"/>
                  </a:cxn>
                  <a:cxn ang="0">
                    <a:pos x="206" y="40"/>
                  </a:cxn>
                  <a:cxn ang="0">
                    <a:pos x="212" y="39"/>
                  </a:cxn>
                  <a:cxn ang="0">
                    <a:pos x="221" y="61"/>
                  </a:cxn>
                  <a:cxn ang="0">
                    <a:pos x="214" y="128"/>
                  </a:cxn>
                  <a:cxn ang="0">
                    <a:pos x="117" y="144"/>
                  </a:cxn>
                  <a:cxn ang="0">
                    <a:pos x="59" y="142"/>
                  </a:cxn>
                  <a:cxn ang="0">
                    <a:pos x="17" y="102"/>
                  </a:cxn>
                  <a:cxn ang="0">
                    <a:pos x="17" y="39"/>
                  </a:cxn>
                  <a:cxn ang="0">
                    <a:pos x="16" y="23"/>
                  </a:cxn>
                  <a:cxn ang="0">
                    <a:pos x="16" y="40"/>
                  </a:cxn>
                  <a:cxn ang="0">
                    <a:pos x="15" y="82"/>
                  </a:cxn>
                  <a:cxn ang="0">
                    <a:pos x="13" y="90"/>
                  </a:cxn>
                  <a:cxn ang="0">
                    <a:pos x="12" y="97"/>
                  </a:cxn>
                  <a:cxn ang="0">
                    <a:pos x="8" y="114"/>
                  </a:cxn>
                  <a:cxn ang="0">
                    <a:pos x="5" y="125"/>
                  </a:cxn>
                  <a:cxn ang="0">
                    <a:pos x="15" y="139"/>
                  </a:cxn>
                  <a:cxn ang="0">
                    <a:pos x="31" y="140"/>
                  </a:cxn>
                  <a:cxn ang="0">
                    <a:pos x="63" y="149"/>
                  </a:cxn>
                  <a:cxn ang="0">
                    <a:pos x="86" y="150"/>
                  </a:cxn>
                  <a:cxn ang="0">
                    <a:pos x="124" y="151"/>
                  </a:cxn>
                  <a:cxn ang="0">
                    <a:pos x="138" y="150"/>
                  </a:cxn>
                  <a:cxn ang="0">
                    <a:pos x="154" y="149"/>
                  </a:cxn>
                  <a:cxn ang="0">
                    <a:pos x="186" y="143"/>
                  </a:cxn>
                  <a:cxn ang="0">
                    <a:pos x="217" y="133"/>
                  </a:cxn>
                  <a:cxn ang="0">
                    <a:pos x="226" y="122"/>
                  </a:cxn>
                  <a:cxn ang="0">
                    <a:pos x="229" y="88"/>
                  </a:cxn>
                  <a:cxn ang="0">
                    <a:pos x="184" y="42"/>
                  </a:cxn>
                  <a:cxn ang="0">
                    <a:pos x="226" y="118"/>
                  </a:cxn>
                </a:cxnLst>
                <a:rect l="0" t="0" r="r" b="b"/>
                <a:pathLst>
                  <a:path w="229" h="152">
                    <a:moveTo>
                      <a:pt x="229" y="83"/>
                    </a:moveTo>
                    <a:cubicBezTo>
                      <a:pt x="229" y="81"/>
                      <a:pt x="228" y="79"/>
                      <a:pt x="228" y="78"/>
                    </a:cubicBezTo>
                    <a:cubicBezTo>
                      <a:pt x="228" y="78"/>
                      <a:pt x="228" y="78"/>
                      <a:pt x="228" y="78"/>
                    </a:cubicBezTo>
                    <a:cubicBezTo>
                      <a:pt x="228" y="80"/>
                      <a:pt x="227" y="77"/>
                      <a:pt x="227" y="76"/>
                    </a:cubicBezTo>
                    <a:cubicBezTo>
                      <a:pt x="227" y="76"/>
                      <a:pt x="227" y="76"/>
                      <a:pt x="227" y="76"/>
                    </a:cubicBezTo>
                    <a:cubicBezTo>
                      <a:pt x="227" y="74"/>
                      <a:pt x="227" y="74"/>
                      <a:pt x="227" y="72"/>
                    </a:cubicBezTo>
                    <a:cubicBezTo>
                      <a:pt x="227" y="71"/>
                      <a:pt x="227" y="73"/>
                      <a:pt x="227" y="73"/>
                    </a:cubicBezTo>
                    <a:cubicBezTo>
                      <a:pt x="228" y="72"/>
                      <a:pt x="228" y="68"/>
                      <a:pt x="228" y="68"/>
                    </a:cubicBezTo>
                    <a:cubicBezTo>
                      <a:pt x="228" y="67"/>
                      <a:pt x="228" y="67"/>
                      <a:pt x="227" y="67"/>
                    </a:cubicBezTo>
                    <a:cubicBezTo>
                      <a:pt x="227" y="65"/>
                      <a:pt x="228" y="66"/>
                      <a:pt x="228" y="65"/>
                    </a:cubicBezTo>
                    <a:cubicBezTo>
                      <a:pt x="226" y="61"/>
                      <a:pt x="226" y="61"/>
                      <a:pt x="226" y="61"/>
                    </a:cubicBezTo>
                    <a:cubicBezTo>
                      <a:pt x="226" y="61"/>
                      <a:pt x="227" y="60"/>
                      <a:pt x="227" y="61"/>
                    </a:cubicBezTo>
                    <a:cubicBezTo>
                      <a:pt x="227" y="58"/>
                      <a:pt x="225" y="56"/>
                      <a:pt x="225" y="54"/>
                    </a:cubicBezTo>
                    <a:cubicBezTo>
                      <a:pt x="225" y="53"/>
                      <a:pt x="224" y="50"/>
                      <a:pt x="224" y="49"/>
                    </a:cubicBezTo>
                    <a:cubicBezTo>
                      <a:pt x="225" y="49"/>
                      <a:pt x="224" y="50"/>
                      <a:pt x="225" y="50"/>
                    </a:cubicBezTo>
                    <a:cubicBezTo>
                      <a:pt x="225" y="49"/>
                      <a:pt x="225" y="49"/>
                      <a:pt x="225" y="49"/>
                    </a:cubicBezTo>
                    <a:cubicBezTo>
                      <a:pt x="225" y="51"/>
                      <a:pt x="226" y="48"/>
                      <a:pt x="226" y="49"/>
                    </a:cubicBezTo>
                    <a:cubicBezTo>
                      <a:pt x="226" y="48"/>
                      <a:pt x="226" y="44"/>
                      <a:pt x="226" y="41"/>
                    </a:cubicBezTo>
                    <a:cubicBezTo>
                      <a:pt x="225" y="43"/>
                      <a:pt x="225" y="38"/>
                      <a:pt x="224" y="38"/>
                    </a:cubicBezTo>
                    <a:cubicBezTo>
                      <a:pt x="223" y="36"/>
                      <a:pt x="224" y="36"/>
                      <a:pt x="223" y="35"/>
                    </a:cubicBezTo>
                    <a:cubicBezTo>
                      <a:pt x="221" y="34"/>
                      <a:pt x="219" y="32"/>
                      <a:pt x="216" y="30"/>
                    </a:cubicBezTo>
                    <a:cubicBezTo>
                      <a:pt x="217" y="30"/>
                      <a:pt x="217" y="30"/>
                      <a:pt x="217" y="30"/>
                    </a:cubicBezTo>
                    <a:cubicBezTo>
                      <a:pt x="214" y="29"/>
                      <a:pt x="211" y="26"/>
                      <a:pt x="209" y="25"/>
                    </a:cubicBezTo>
                    <a:cubicBezTo>
                      <a:pt x="209" y="25"/>
                      <a:pt x="209" y="25"/>
                      <a:pt x="209" y="25"/>
                    </a:cubicBezTo>
                    <a:cubicBezTo>
                      <a:pt x="207" y="23"/>
                      <a:pt x="208" y="26"/>
                      <a:pt x="206" y="24"/>
                    </a:cubicBezTo>
                    <a:cubicBezTo>
                      <a:pt x="207" y="24"/>
                      <a:pt x="207" y="24"/>
                      <a:pt x="207" y="24"/>
                    </a:cubicBezTo>
                    <a:cubicBezTo>
                      <a:pt x="205" y="23"/>
                      <a:pt x="204" y="21"/>
                      <a:pt x="202" y="20"/>
                    </a:cubicBezTo>
                    <a:cubicBezTo>
                      <a:pt x="202" y="20"/>
                      <a:pt x="203" y="20"/>
                      <a:pt x="203" y="20"/>
                    </a:cubicBezTo>
                    <a:cubicBezTo>
                      <a:pt x="201" y="19"/>
                      <a:pt x="199" y="18"/>
                      <a:pt x="198" y="17"/>
                    </a:cubicBezTo>
                    <a:cubicBezTo>
                      <a:pt x="198" y="17"/>
                      <a:pt x="198" y="17"/>
                      <a:pt x="199" y="17"/>
                    </a:cubicBezTo>
                    <a:cubicBezTo>
                      <a:pt x="197" y="16"/>
                      <a:pt x="196" y="16"/>
                      <a:pt x="195" y="15"/>
                    </a:cubicBezTo>
                    <a:cubicBezTo>
                      <a:pt x="195" y="15"/>
                      <a:pt x="194" y="14"/>
                      <a:pt x="194" y="14"/>
                    </a:cubicBezTo>
                    <a:cubicBezTo>
                      <a:pt x="193" y="14"/>
                      <a:pt x="191" y="12"/>
                      <a:pt x="190" y="11"/>
                    </a:cubicBezTo>
                    <a:cubicBezTo>
                      <a:pt x="190" y="11"/>
                      <a:pt x="190" y="11"/>
                      <a:pt x="189" y="1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71" y="0"/>
                      <a:pt x="167" y="2"/>
                      <a:pt x="161" y="3"/>
                    </a:cubicBezTo>
                    <a:cubicBezTo>
                      <a:pt x="160" y="2"/>
                      <a:pt x="164" y="2"/>
                      <a:pt x="163" y="2"/>
                    </a:cubicBezTo>
                    <a:cubicBezTo>
                      <a:pt x="163" y="2"/>
                      <a:pt x="161" y="2"/>
                      <a:pt x="158" y="3"/>
                    </a:cubicBezTo>
                    <a:cubicBezTo>
                      <a:pt x="158" y="3"/>
                      <a:pt x="158" y="3"/>
                      <a:pt x="158" y="3"/>
                    </a:cubicBezTo>
                    <a:cubicBezTo>
                      <a:pt x="156" y="3"/>
                      <a:pt x="156" y="3"/>
                      <a:pt x="154" y="3"/>
                    </a:cubicBezTo>
                    <a:cubicBezTo>
                      <a:pt x="154" y="3"/>
                      <a:pt x="154" y="3"/>
                      <a:pt x="154" y="3"/>
                    </a:cubicBezTo>
                    <a:cubicBezTo>
                      <a:pt x="153" y="4"/>
                      <a:pt x="151" y="3"/>
                      <a:pt x="150" y="4"/>
                    </a:cubicBezTo>
                    <a:cubicBezTo>
                      <a:pt x="149" y="3"/>
                      <a:pt x="149" y="3"/>
                      <a:pt x="149" y="3"/>
                    </a:cubicBezTo>
                    <a:cubicBezTo>
                      <a:pt x="148" y="4"/>
                      <a:pt x="147" y="3"/>
                      <a:pt x="145" y="4"/>
                    </a:cubicBezTo>
                    <a:cubicBezTo>
                      <a:pt x="145" y="4"/>
                      <a:pt x="145" y="4"/>
                      <a:pt x="145" y="4"/>
                    </a:cubicBezTo>
                    <a:cubicBezTo>
                      <a:pt x="143" y="4"/>
                      <a:pt x="140" y="6"/>
                      <a:pt x="139" y="5"/>
                    </a:cubicBezTo>
                    <a:cubicBezTo>
                      <a:pt x="137" y="5"/>
                      <a:pt x="135" y="6"/>
                      <a:pt x="134" y="6"/>
                    </a:cubicBezTo>
                    <a:cubicBezTo>
                      <a:pt x="134" y="6"/>
                      <a:pt x="134" y="6"/>
                      <a:pt x="134" y="5"/>
                    </a:cubicBezTo>
                    <a:cubicBezTo>
                      <a:pt x="127" y="6"/>
                      <a:pt x="118" y="7"/>
                      <a:pt x="111" y="8"/>
                    </a:cubicBezTo>
                    <a:cubicBezTo>
                      <a:pt x="111" y="8"/>
                      <a:pt x="111" y="8"/>
                      <a:pt x="111" y="8"/>
                    </a:cubicBezTo>
                    <a:cubicBezTo>
                      <a:pt x="107" y="8"/>
                      <a:pt x="102" y="7"/>
                      <a:pt x="99" y="9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7" y="9"/>
                      <a:pt x="97" y="9"/>
                      <a:pt x="96" y="8"/>
                    </a:cubicBezTo>
                    <a:cubicBezTo>
                      <a:pt x="95" y="9"/>
                      <a:pt x="92" y="9"/>
                      <a:pt x="92" y="9"/>
                    </a:cubicBezTo>
                    <a:cubicBezTo>
                      <a:pt x="91" y="9"/>
                      <a:pt x="92" y="9"/>
                      <a:pt x="92" y="9"/>
                    </a:cubicBezTo>
                    <a:cubicBezTo>
                      <a:pt x="90" y="8"/>
                      <a:pt x="88" y="9"/>
                      <a:pt x="86" y="9"/>
                    </a:cubicBezTo>
                    <a:cubicBezTo>
                      <a:pt x="86" y="9"/>
                      <a:pt x="86" y="9"/>
                      <a:pt x="86" y="9"/>
                    </a:cubicBezTo>
                    <a:cubicBezTo>
                      <a:pt x="76" y="8"/>
                      <a:pt x="64" y="7"/>
                      <a:pt x="55" y="8"/>
                    </a:cubicBezTo>
                    <a:cubicBezTo>
                      <a:pt x="53" y="8"/>
                      <a:pt x="54" y="7"/>
                      <a:pt x="53" y="7"/>
                    </a:cubicBezTo>
                    <a:cubicBezTo>
                      <a:pt x="45" y="8"/>
                      <a:pt x="35" y="6"/>
                      <a:pt x="27" y="7"/>
                    </a:cubicBezTo>
                    <a:cubicBezTo>
                      <a:pt x="21" y="7"/>
                      <a:pt x="19" y="9"/>
                      <a:pt x="19" y="9"/>
                    </a:cubicBezTo>
                    <a:cubicBezTo>
                      <a:pt x="34" y="9"/>
                      <a:pt x="47" y="11"/>
                      <a:pt x="61" y="12"/>
                    </a:cubicBezTo>
                    <a:cubicBezTo>
                      <a:pt x="66" y="12"/>
                      <a:pt x="72" y="12"/>
                      <a:pt x="77" y="12"/>
                    </a:cubicBezTo>
                    <a:cubicBezTo>
                      <a:pt x="96" y="12"/>
                      <a:pt x="115" y="13"/>
                      <a:pt x="134" y="11"/>
                    </a:cubicBezTo>
                    <a:cubicBezTo>
                      <a:pt x="133" y="11"/>
                      <a:pt x="134" y="11"/>
                      <a:pt x="135" y="10"/>
                    </a:cubicBezTo>
                    <a:cubicBezTo>
                      <a:pt x="135" y="11"/>
                      <a:pt x="135" y="11"/>
                      <a:pt x="135" y="11"/>
                    </a:cubicBezTo>
                    <a:cubicBezTo>
                      <a:pt x="137" y="10"/>
                      <a:pt x="137" y="10"/>
                      <a:pt x="137" y="10"/>
                    </a:cubicBezTo>
                    <a:cubicBezTo>
                      <a:pt x="138" y="10"/>
                      <a:pt x="138" y="10"/>
                      <a:pt x="136" y="11"/>
                    </a:cubicBezTo>
                    <a:cubicBezTo>
                      <a:pt x="144" y="10"/>
                      <a:pt x="151" y="9"/>
                      <a:pt x="158" y="8"/>
                    </a:cubicBezTo>
                    <a:cubicBezTo>
                      <a:pt x="159" y="7"/>
                      <a:pt x="162" y="7"/>
                      <a:pt x="162" y="7"/>
                    </a:cubicBezTo>
                    <a:cubicBezTo>
                      <a:pt x="163" y="7"/>
                      <a:pt x="163" y="7"/>
                      <a:pt x="162" y="7"/>
                    </a:cubicBezTo>
                    <a:cubicBezTo>
                      <a:pt x="167" y="6"/>
                      <a:pt x="168" y="6"/>
                      <a:pt x="173" y="6"/>
                    </a:cubicBezTo>
                    <a:cubicBezTo>
                      <a:pt x="182" y="10"/>
                      <a:pt x="200" y="25"/>
                      <a:pt x="214" y="36"/>
                    </a:cubicBezTo>
                    <a:cubicBezTo>
                      <a:pt x="212" y="35"/>
                      <a:pt x="210" y="34"/>
                      <a:pt x="208" y="34"/>
                    </a:cubicBezTo>
                    <a:cubicBezTo>
                      <a:pt x="209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7" y="35"/>
                      <a:pt x="206" y="35"/>
                      <a:pt x="205" y="35"/>
                    </a:cubicBezTo>
                    <a:cubicBezTo>
                      <a:pt x="205" y="35"/>
                      <a:pt x="205" y="35"/>
                      <a:pt x="205" y="35"/>
                    </a:cubicBezTo>
                    <a:cubicBezTo>
                      <a:pt x="205" y="35"/>
                      <a:pt x="205" y="35"/>
                      <a:pt x="205" y="35"/>
                    </a:cubicBezTo>
                    <a:cubicBezTo>
                      <a:pt x="204" y="35"/>
                      <a:pt x="204" y="35"/>
                      <a:pt x="204" y="34"/>
                    </a:cubicBezTo>
                    <a:cubicBezTo>
                      <a:pt x="201" y="34"/>
                      <a:pt x="199" y="34"/>
                      <a:pt x="196" y="34"/>
                    </a:cubicBezTo>
                    <a:cubicBezTo>
                      <a:pt x="194" y="34"/>
                      <a:pt x="192" y="35"/>
                      <a:pt x="189" y="36"/>
                    </a:cubicBezTo>
                    <a:cubicBezTo>
                      <a:pt x="189" y="37"/>
                      <a:pt x="188" y="36"/>
                      <a:pt x="188" y="37"/>
                    </a:cubicBezTo>
                    <a:cubicBezTo>
                      <a:pt x="188" y="37"/>
                      <a:pt x="188" y="37"/>
                      <a:pt x="188" y="37"/>
                    </a:cubicBezTo>
                    <a:cubicBezTo>
                      <a:pt x="188" y="38"/>
                      <a:pt x="188" y="37"/>
                      <a:pt x="187" y="37"/>
                    </a:cubicBezTo>
                    <a:cubicBezTo>
                      <a:pt x="187" y="37"/>
                      <a:pt x="187" y="37"/>
                      <a:pt x="187" y="37"/>
                    </a:cubicBezTo>
                    <a:cubicBezTo>
                      <a:pt x="187" y="38"/>
                      <a:pt x="187" y="36"/>
                      <a:pt x="187" y="37"/>
                    </a:cubicBezTo>
                    <a:cubicBezTo>
                      <a:pt x="186" y="37"/>
                      <a:pt x="187" y="37"/>
                      <a:pt x="187" y="37"/>
                    </a:cubicBezTo>
                    <a:cubicBezTo>
                      <a:pt x="186" y="38"/>
                      <a:pt x="187" y="37"/>
                      <a:pt x="186" y="36"/>
                    </a:cubicBezTo>
                    <a:cubicBezTo>
                      <a:pt x="185" y="36"/>
                      <a:pt x="185" y="36"/>
                      <a:pt x="184" y="37"/>
                    </a:cubicBezTo>
                    <a:cubicBezTo>
                      <a:pt x="184" y="37"/>
                      <a:pt x="184" y="37"/>
                      <a:pt x="184" y="37"/>
                    </a:cubicBezTo>
                    <a:cubicBezTo>
                      <a:pt x="184" y="36"/>
                      <a:pt x="186" y="35"/>
                      <a:pt x="185" y="34"/>
                    </a:cubicBezTo>
                    <a:cubicBezTo>
                      <a:pt x="184" y="34"/>
                      <a:pt x="184" y="34"/>
                      <a:pt x="184" y="34"/>
                    </a:cubicBezTo>
                    <a:cubicBezTo>
                      <a:pt x="185" y="34"/>
                      <a:pt x="185" y="34"/>
                      <a:pt x="185" y="34"/>
                    </a:cubicBezTo>
                    <a:cubicBezTo>
                      <a:pt x="185" y="34"/>
                      <a:pt x="185" y="33"/>
                      <a:pt x="185" y="33"/>
                    </a:cubicBezTo>
                    <a:cubicBezTo>
                      <a:pt x="185" y="33"/>
                      <a:pt x="185" y="33"/>
                      <a:pt x="185" y="33"/>
                    </a:cubicBezTo>
                    <a:cubicBezTo>
                      <a:pt x="186" y="32"/>
                      <a:pt x="184" y="31"/>
                      <a:pt x="185" y="31"/>
                    </a:cubicBezTo>
                    <a:cubicBezTo>
                      <a:pt x="184" y="31"/>
                      <a:pt x="184" y="30"/>
                      <a:pt x="184" y="30"/>
                    </a:cubicBezTo>
                    <a:cubicBezTo>
                      <a:pt x="184" y="30"/>
                      <a:pt x="185" y="30"/>
                      <a:pt x="185" y="30"/>
                    </a:cubicBezTo>
                    <a:cubicBezTo>
                      <a:pt x="185" y="30"/>
                      <a:pt x="185" y="29"/>
                      <a:pt x="185" y="29"/>
                    </a:cubicBezTo>
                    <a:cubicBezTo>
                      <a:pt x="185" y="29"/>
                      <a:pt x="184" y="29"/>
                      <a:pt x="184" y="28"/>
                    </a:cubicBezTo>
                    <a:cubicBezTo>
                      <a:pt x="185" y="28"/>
                      <a:pt x="184" y="28"/>
                      <a:pt x="185" y="28"/>
                    </a:cubicBezTo>
                    <a:cubicBezTo>
                      <a:pt x="184" y="28"/>
                      <a:pt x="183" y="27"/>
                      <a:pt x="184" y="27"/>
                    </a:cubicBezTo>
                    <a:cubicBezTo>
                      <a:pt x="185" y="27"/>
                      <a:pt x="185" y="27"/>
                      <a:pt x="185" y="27"/>
                    </a:cubicBezTo>
                    <a:cubicBezTo>
                      <a:pt x="184" y="26"/>
                      <a:pt x="185" y="25"/>
                      <a:pt x="184" y="24"/>
                    </a:cubicBezTo>
                    <a:cubicBezTo>
                      <a:pt x="184" y="24"/>
                      <a:pt x="184" y="24"/>
                      <a:pt x="184" y="24"/>
                    </a:cubicBezTo>
                    <a:cubicBezTo>
                      <a:pt x="183" y="23"/>
                      <a:pt x="184" y="22"/>
                      <a:pt x="183" y="21"/>
                    </a:cubicBezTo>
                    <a:cubicBezTo>
                      <a:pt x="183" y="21"/>
                      <a:pt x="183" y="20"/>
                      <a:pt x="183" y="20"/>
                    </a:cubicBezTo>
                    <a:cubicBezTo>
                      <a:pt x="183" y="20"/>
                      <a:pt x="183" y="20"/>
                      <a:pt x="182" y="20"/>
                    </a:cubicBezTo>
                    <a:cubicBezTo>
                      <a:pt x="182" y="19"/>
                      <a:pt x="182" y="19"/>
                      <a:pt x="182" y="19"/>
                    </a:cubicBezTo>
                    <a:cubicBezTo>
                      <a:pt x="182" y="19"/>
                      <a:pt x="183" y="18"/>
                      <a:pt x="182" y="18"/>
                    </a:cubicBezTo>
                    <a:cubicBezTo>
                      <a:pt x="182" y="18"/>
                      <a:pt x="182" y="18"/>
                      <a:pt x="182" y="18"/>
                    </a:cubicBezTo>
                    <a:cubicBezTo>
                      <a:pt x="182" y="18"/>
                      <a:pt x="181" y="17"/>
                      <a:pt x="181" y="17"/>
                    </a:cubicBezTo>
                    <a:cubicBezTo>
                      <a:pt x="181" y="17"/>
                      <a:pt x="181" y="16"/>
                      <a:pt x="180" y="17"/>
                    </a:cubicBezTo>
                    <a:cubicBezTo>
                      <a:pt x="180" y="17"/>
                      <a:pt x="181" y="16"/>
                      <a:pt x="180" y="16"/>
                    </a:cubicBezTo>
                    <a:cubicBezTo>
                      <a:pt x="181" y="16"/>
                      <a:pt x="181" y="16"/>
                      <a:pt x="181" y="16"/>
                    </a:cubicBezTo>
                    <a:cubicBezTo>
                      <a:pt x="181" y="15"/>
                      <a:pt x="180" y="15"/>
                      <a:pt x="180" y="14"/>
                    </a:cubicBezTo>
                    <a:cubicBezTo>
                      <a:pt x="180" y="14"/>
                      <a:pt x="179" y="13"/>
                      <a:pt x="179" y="13"/>
                    </a:cubicBezTo>
                    <a:cubicBezTo>
                      <a:pt x="179" y="13"/>
                      <a:pt x="179" y="12"/>
                      <a:pt x="178" y="12"/>
                    </a:cubicBezTo>
                    <a:cubicBezTo>
                      <a:pt x="179" y="12"/>
                      <a:pt x="179" y="12"/>
                      <a:pt x="179" y="12"/>
                    </a:cubicBezTo>
                    <a:cubicBezTo>
                      <a:pt x="178" y="11"/>
                      <a:pt x="178" y="11"/>
                      <a:pt x="178" y="11"/>
                    </a:cubicBezTo>
                    <a:cubicBezTo>
                      <a:pt x="178" y="10"/>
                      <a:pt x="177" y="11"/>
                      <a:pt x="177" y="11"/>
                    </a:cubicBezTo>
                    <a:cubicBezTo>
                      <a:pt x="177" y="10"/>
                      <a:pt x="177" y="10"/>
                      <a:pt x="177" y="10"/>
                    </a:cubicBezTo>
                    <a:cubicBezTo>
                      <a:pt x="177" y="10"/>
                      <a:pt x="176" y="11"/>
                      <a:pt x="176" y="11"/>
                    </a:cubicBezTo>
                    <a:cubicBezTo>
                      <a:pt x="176" y="11"/>
                      <a:pt x="176" y="11"/>
                      <a:pt x="176" y="11"/>
                    </a:cubicBezTo>
                    <a:cubicBezTo>
                      <a:pt x="176" y="10"/>
                      <a:pt x="177" y="10"/>
                      <a:pt x="177" y="10"/>
                    </a:cubicBezTo>
                    <a:cubicBezTo>
                      <a:pt x="177" y="10"/>
                      <a:pt x="176" y="10"/>
                      <a:pt x="177" y="10"/>
                    </a:cubicBezTo>
                    <a:cubicBezTo>
                      <a:pt x="177" y="9"/>
                      <a:pt x="176" y="9"/>
                      <a:pt x="176" y="10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5" y="9"/>
                      <a:pt x="175" y="9"/>
                      <a:pt x="175" y="10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5" y="10"/>
                      <a:pt x="174" y="10"/>
                      <a:pt x="175" y="10"/>
                    </a:cubicBezTo>
                    <a:cubicBezTo>
                      <a:pt x="175" y="9"/>
                      <a:pt x="176" y="9"/>
                      <a:pt x="176" y="9"/>
                    </a:cubicBezTo>
                    <a:cubicBezTo>
                      <a:pt x="174" y="9"/>
                      <a:pt x="174" y="9"/>
                      <a:pt x="174" y="9"/>
                    </a:cubicBezTo>
                    <a:cubicBezTo>
                      <a:pt x="175" y="9"/>
                      <a:pt x="175" y="9"/>
                      <a:pt x="174" y="10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4" y="10"/>
                      <a:pt x="174" y="10"/>
                      <a:pt x="174" y="10"/>
                    </a:cubicBezTo>
                    <a:cubicBezTo>
                      <a:pt x="175" y="10"/>
                      <a:pt x="174" y="11"/>
                      <a:pt x="175" y="11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5" y="10"/>
                      <a:pt x="176" y="10"/>
                      <a:pt x="176" y="11"/>
                    </a:cubicBezTo>
                    <a:cubicBezTo>
                      <a:pt x="175" y="11"/>
                      <a:pt x="175" y="11"/>
                      <a:pt x="175" y="11"/>
                    </a:cubicBezTo>
                    <a:cubicBezTo>
                      <a:pt x="175" y="11"/>
                      <a:pt x="175" y="11"/>
                      <a:pt x="175" y="11"/>
                    </a:cubicBezTo>
                    <a:cubicBezTo>
                      <a:pt x="174" y="12"/>
                      <a:pt x="174" y="12"/>
                      <a:pt x="174" y="12"/>
                    </a:cubicBezTo>
                    <a:cubicBezTo>
                      <a:pt x="176" y="11"/>
                      <a:pt x="175" y="12"/>
                      <a:pt x="175" y="12"/>
                    </a:cubicBezTo>
                    <a:cubicBezTo>
                      <a:pt x="175" y="12"/>
                      <a:pt x="175" y="12"/>
                      <a:pt x="175" y="12"/>
                    </a:cubicBezTo>
                    <a:cubicBezTo>
                      <a:pt x="175" y="12"/>
                      <a:pt x="176" y="11"/>
                      <a:pt x="176" y="12"/>
                    </a:cubicBezTo>
                    <a:cubicBezTo>
                      <a:pt x="176" y="12"/>
                      <a:pt x="175" y="12"/>
                      <a:pt x="175" y="13"/>
                    </a:cubicBezTo>
                    <a:cubicBezTo>
                      <a:pt x="175" y="13"/>
                      <a:pt x="176" y="13"/>
                      <a:pt x="175" y="13"/>
                    </a:cubicBezTo>
                    <a:cubicBezTo>
                      <a:pt x="177" y="14"/>
                      <a:pt x="177" y="14"/>
                      <a:pt x="177" y="14"/>
                    </a:cubicBezTo>
                    <a:cubicBezTo>
                      <a:pt x="177" y="14"/>
                      <a:pt x="176" y="14"/>
                      <a:pt x="176" y="14"/>
                    </a:cubicBezTo>
                    <a:cubicBezTo>
                      <a:pt x="176" y="14"/>
                      <a:pt x="175" y="15"/>
                      <a:pt x="175" y="15"/>
                    </a:cubicBezTo>
                    <a:cubicBezTo>
                      <a:pt x="175" y="15"/>
                      <a:pt x="174" y="15"/>
                      <a:pt x="175" y="15"/>
                    </a:cubicBezTo>
                    <a:cubicBezTo>
                      <a:pt x="174" y="15"/>
                      <a:pt x="174" y="15"/>
                      <a:pt x="174" y="16"/>
                    </a:cubicBezTo>
                    <a:cubicBezTo>
                      <a:pt x="174" y="15"/>
                      <a:pt x="175" y="15"/>
                      <a:pt x="175" y="15"/>
                    </a:cubicBezTo>
                    <a:cubicBezTo>
                      <a:pt x="176" y="14"/>
                      <a:pt x="175" y="15"/>
                      <a:pt x="176" y="14"/>
                    </a:cubicBezTo>
                    <a:cubicBezTo>
                      <a:pt x="176" y="15"/>
                      <a:pt x="176" y="15"/>
                      <a:pt x="176" y="15"/>
                    </a:cubicBezTo>
                    <a:cubicBezTo>
                      <a:pt x="176" y="15"/>
                      <a:pt x="176" y="16"/>
                      <a:pt x="176" y="16"/>
                    </a:cubicBezTo>
                    <a:cubicBezTo>
                      <a:pt x="176" y="16"/>
                      <a:pt x="177" y="16"/>
                      <a:pt x="177" y="16"/>
                    </a:cubicBezTo>
                    <a:cubicBezTo>
                      <a:pt x="177" y="16"/>
                      <a:pt x="177" y="16"/>
                      <a:pt x="178" y="16"/>
                    </a:cubicBezTo>
                    <a:cubicBezTo>
                      <a:pt x="178" y="16"/>
                      <a:pt x="178" y="16"/>
                      <a:pt x="178" y="16"/>
                    </a:cubicBezTo>
                    <a:cubicBezTo>
                      <a:pt x="177" y="16"/>
                      <a:pt x="177" y="16"/>
                      <a:pt x="177" y="16"/>
                    </a:cubicBezTo>
                    <a:cubicBezTo>
                      <a:pt x="176" y="17"/>
                      <a:pt x="177" y="16"/>
                      <a:pt x="176" y="17"/>
                    </a:cubicBezTo>
                    <a:cubicBezTo>
                      <a:pt x="175" y="17"/>
                      <a:pt x="175" y="16"/>
                      <a:pt x="175" y="16"/>
                    </a:cubicBezTo>
                    <a:cubicBezTo>
                      <a:pt x="174" y="16"/>
                      <a:pt x="175" y="16"/>
                      <a:pt x="174" y="17"/>
                    </a:cubicBezTo>
                    <a:cubicBezTo>
                      <a:pt x="175" y="17"/>
                      <a:pt x="175" y="17"/>
                      <a:pt x="175" y="17"/>
                    </a:cubicBezTo>
                    <a:cubicBezTo>
                      <a:pt x="176" y="17"/>
                      <a:pt x="176" y="17"/>
                      <a:pt x="176" y="17"/>
                    </a:cubicBezTo>
                    <a:cubicBezTo>
                      <a:pt x="177" y="16"/>
                      <a:pt x="176" y="17"/>
                      <a:pt x="176" y="17"/>
                    </a:cubicBezTo>
                    <a:cubicBezTo>
                      <a:pt x="175" y="17"/>
                      <a:pt x="175" y="17"/>
                      <a:pt x="175" y="17"/>
                    </a:cubicBezTo>
                    <a:cubicBezTo>
                      <a:pt x="175" y="17"/>
                      <a:pt x="176" y="17"/>
                      <a:pt x="176" y="17"/>
                    </a:cubicBezTo>
                    <a:cubicBezTo>
                      <a:pt x="175" y="18"/>
                      <a:pt x="176" y="17"/>
                      <a:pt x="175" y="17"/>
                    </a:cubicBezTo>
                    <a:cubicBezTo>
                      <a:pt x="174" y="18"/>
                      <a:pt x="174" y="18"/>
                      <a:pt x="174" y="18"/>
                    </a:cubicBezTo>
                    <a:cubicBezTo>
                      <a:pt x="174" y="18"/>
                      <a:pt x="175" y="18"/>
                      <a:pt x="175" y="18"/>
                    </a:cubicBezTo>
                    <a:cubicBezTo>
                      <a:pt x="174" y="18"/>
                      <a:pt x="174" y="18"/>
                      <a:pt x="174" y="18"/>
                    </a:cubicBezTo>
                    <a:cubicBezTo>
                      <a:pt x="175" y="18"/>
                      <a:pt x="175" y="18"/>
                      <a:pt x="175" y="18"/>
                    </a:cubicBezTo>
                    <a:cubicBezTo>
                      <a:pt x="175" y="18"/>
                      <a:pt x="176" y="18"/>
                      <a:pt x="176" y="18"/>
                    </a:cubicBezTo>
                    <a:cubicBezTo>
                      <a:pt x="177" y="17"/>
                      <a:pt x="176" y="18"/>
                      <a:pt x="176" y="18"/>
                    </a:cubicBezTo>
                    <a:cubicBezTo>
                      <a:pt x="177" y="18"/>
                      <a:pt x="176" y="18"/>
                      <a:pt x="177" y="18"/>
                    </a:cubicBezTo>
                    <a:cubicBezTo>
                      <a:pt x="177" y="17"/>
                      <a:pt x="177" y="18"/>
                      <a:pt x="177" y="18"/>
                    </a:cubicBezTo>
                    <a:cubicBezTo>
                      <a:pt x="177" y="18"/>
                      <a:pt x="177" y="18"/>
                      <a:pt x="176" y="18"/>
                    </a:cubicBezTo>
                    <a:cubicBezTo>
                      <a:pt x="176" y="18"/>
                      <a:pt x="176" y="18"/>
                      <a:pt x="176" y="18"/>
                    </a:cubicBezTo>
                    <a:cubicBezTo>
                      <a:pt x="176" y="18"/>
                      <a:pt x="175" y="19"/>
                      <a:pt x="175" y="19"/>
                    </a:cubicBezTo>
                    <a:cubicBezTo>
                      <a:pt x="174" y="19"/>
                      <a:pt x="176" y="18"/>
                      <a:pt x="175" y="19"/>
                    </a:cubicBezTo>
                    <a:cubicBezTo>
                      <a:pt x="175" y="19"/>
                      <a:pt x="176" y="18"/>
                      <a:pt x="176" y="18"/>
                    </a:cubicBezTo>
                    <a:cubicBezTo>
                      <a:pt x="178" y="18"/>
                      <a:pt x="175" y="19"/>
                      <a:pt x="175" y="19"/>
                    </a:cubicBezTo>
                    <a:cubicBezTo>
                      <a:pt x="176" y="19"/>
                      <a:pt x="177" y="19"/>
                      <a:pt x="178" y="19"/>
                    </a:cubicBezTo>
                    <a:cubicBezTo>
                      <a:pt x="178" y="19"/>
                      <a:pt x="179" y="19"/>
                      <a:pt x="178" y="19"/>
                    </a:cubicBezTo>
                    <a:cubicBezTo>
                      <a:pt x="178" y="19"/>
                      <a:pt x="178" y="19"/>
                      <a:pt x="177" y="19"/>
                    </a:cubicBezTo>
                    <a:cubicBezTo>
                      <a:pt x="177" y="19"/>
                      <a:pt x="177" y="19"/>
                      <a:pt x="177" y="19"/>
                    </a:cubicBezTo>
                    <a:cubicBezTo>
                      <a:pt x="176" y="19"/>
                      <a:pt x="176" y="19"/>
                      <a:pt x="176" y="19"/>
                    </a:cubicBezTo>
                    <a:cubicBezTo>
                      <a:pt x="175" y="20"/>
                      <a:pt x="175" y="20"/>
                      <a:pt x="175" y="20"/>
                    </a:cubicBezTo>
                    <a:cubicBezTo>
                      <a:pt x="176" y="20"/>
                      <a:pt x="176" y="20"/>
                      <a:pt x="176" y="20"/>
                    </a:cubicBezTo>
                    <a:cubicBezTo>
                      <a:pt x="176" y="20"/>
                      <a:pt x="176" y="20"/>
                      <a:pt x="176" y="20"/>
                    </a:cubicBezTo>
                    <a:cubicBezTo>
                      <a:pt x="176" y="20"/>
                      <a:pt x="177" y="20"/>
                      <a:pt x="177" y="20"/>
                    </a:cubicBezTo>
                    <a:cubicBezTo>
                      <a:pt x="177" y="20"/>
                      <a:pt x="176" y="21"/>
                      <a:pt x="176" y="21"/>
                    </a:cubicBezTo>
                    <a:cubicBezTo>
                      <a:pt x="175" y="21"/>
                      <a:pt x="175" y="21"/>
                      <a:pt x="175" y="21"/>
                    </a:cubicBezTo>
                    <a:cubicBezTo>
                      <a:pt x="176" y="21"/>
                      <a:pt x="175" y="21"/>
                      <a:pt x="175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7" y="21"/>
                      <a:pt x="175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2"/>
                      <a:pt x="176" y="22"/>
                      <a:pt x="176" y="22"/>
                    </a:cubicBezTo>
                    <a:cubicBezTo>
                      <a:pt x="176" y="22"/>
                      <a:pt x="177" y="22"/>
                      <a:pt x="176" y="22"/>
                    </a:cubicBezTo>
                    <a:cubicBezTo>
                      <a:pt x="177" y="22"/>
                      <a:pt x="176" y="22"/>
                      <a:pt x="177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6" y="22"/>
                      <a:pt x="177" y="22"/>
                      <a:pt x="177" y="22"/>
                    </a:cubicBezTo>
                    <a:cubicBezTo>
                      <a:pt x="177" y="22"/>
                      <a:pt x="177" y="22"/>
                      <a:pt x="177" y="22"/>
                    </a:cubicBezTo>
                    <a:cubicBezTo>
                      <a:pt x="177" y="22"/>
                      <a:pt x="177" y="22"/>
                      <a:pt x="177" y="22"/>
                    </a:cubicBezTo>
                    <a:cubicBezTo>
                      <a:pt x="176" y="22"/>
                      <a:pt x="177" y="22"/>
                      <a:pt x="177" y="23"/>
                    </a:cubicBezTo>
                    <a:cubicBezTo>
                      <a:pt x="177" y="23"/>
                      <a:pt x="176" y="23"/>
                      <a:pt x="176" y="23"/>
                    </a:cubicBezTo>
                    <a:cubicBezTo>
                      <a:pt x="177" y="22"/>
                      <a:pt x="177" y="23"/>
                      <a:pt x="178" y="23"/>
                    </a:cubicBezTo>
                    <a:cubicBezTo>
                      <a:pt x="178" y="23"/>
                      <a:pt x="177" y="23"/>
                      <a:pt x="176" y="23"/>
                    </a:cubicBezTo>
                    <a:cubicBezTo>
                      <a:pt x="177" y="23"/>
                      <a:pt x="176" y="23"/>
                      <a:pt x="177" y="23"/>
                    </a:cubicBezTo>
                    <a:cubicBezTo>
                      <a:pt x="177" y="23"/>
                      <a:pt x="177" y="23"/>
                      <a:pt x="178" y="23"/>
                    </a:cubicBezTo>
                    <a:cubicBezTo>
                      <a:pt x="178" y="23"/>
                      <a:pt x="177" y="23"/>
                      <a:pt x="177" y="23"/>
                    </a:cubicBezTo>
                    <a:cubicBezTo>
                      <a:pt x="177" y="23"/>
                      <a:pt x="178" y="24"/>
                      <a:pt x="178" y="23"/>
                    </a:cubicBezTo>
                    <a:cubicBezTo>
                      <a:pt x="178" y="23"/>
                      <a:pt x="179" y="24"/>
                      <a:pt x="178" y="24"/>
                    </a:cubicBezTo>
                    <a:cubicBezTo>
                      <a:pt x="178" y="24"/>
                      <a:pt x="178" y="24"/>
                      <a:pt x="177" y="24"/>
                    </a:cubicBezTo>
                    <a:cubicBezTo>
                      <a:pt x="177" y="24"/>
                      <a:pt x="179" y="24"/>
                      <a:pt x="179" y="24"/>
                    </a:cubicBezTo>
                    <a:cubicBezTo>
                      <a:pt x="179" y="24"/>
                      <a:pt x="180" y="24"/>
                      <a:pt x="181" y="24"/>
                    </a:cubicBezTo>
                    <a:cubicBezTo>
                      <a:pt x="181" y="24"/>
                      <a:pt x="180" y="24"/>
                      <a:pt x="180" y="24"/>
                    </a:cubicBezTo>
                    <a:cubicBezTo>
                      <a:pt x="180" y="24"/>
                      <a:pt x="180" y="24"/>
                      <a:pt x="180" y="24"/>
                    </a:cubicBezTo>
                    <a:cubicBezTo>
                      <a:pt x="179" y="24"/>
                      <a:pt x="178" y="24"/>
                      <a:pt x="177" y="24"/>
                    </a:cubicBezTo>
                    <a:cubicBezTo>
                      <a:pt x="178" y="24"/>
                      <a:pt x="178" y="24"/>
                      <a:pt x="178" y="24"/>
                    </a:cubicBezTo>
                    <a:cubicBezTo>
                      <a:pt x="177" y="24"/>
                      <a:pt x="177" y="24"/>
                      <a:pt x="177" y="24"/>
                    </a:cubicBezTo>
                    <a:cubicBezTo>
                      <a:pt x="177" y="24"/>
                      <a:pt x="177" y="25"/>
                      <a:pt x="177" y="25"/>
                    </a:cubicBezTo>
                    <a:cubicBezTo>
                      <a:pt x="178" y="25"/>
                      <a:pt x="177" y="25"/>
                      <a:pt x="177" y="25"/>
                    </a:cubicBezTo>
                    <a:cubicBezTo>
                      <a:pt x="178" y="25"/>
                      <a:pt x="178" y="25"/>
                      <a:pt x="178" y="25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77" y="25"/>
                      <a:pt x="178" y="25"/>
                      <a:pt x="177" y="25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77" y="26"/>
                      <a:pt x="177" y="27"/>
                      <a:pt x="179" y="27"/>
                    </a:cubicBezTo>
                    <a:cubicBezTo>
                      <a:pt x="178" y="27"/>
                      <a:pt x="178" y="27"/>
                      <a:pt x="178" y="28"/>
                    </a:cubicBezTo>
                    <a:cubicBezTo>
                      <a:pt x="178" y="28"/>
                      <a:pt x="178" y="28"/>
                      <a:pt x="178" y="28"/>
                    </a:cubicBezTo>
                    <a:cubicBezTo>
                      <a:pt x="178" y="28"/>
                      <a:pt x="178" y="28"/>
                      <a:pt x="178" y="28"/>
                    </a:cubicBezTo>
                    <a:cubicBezTo>
                      <a:pt x="177" y="28"/>
                      <a:pt x="178" y="28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7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30"/>
                      <a:pt x="178" y="30"/>
                      <a:pt x="178" y="30"/>
                    </a:cubicBezTo>
                    <a:cubicBezTo>
                      <a:pt x="178" y="30"/>
                      <a:pt x="178" y="30"/>
                      <a:pt x="179" y="30"/>
                    </a:cubicBezTo>
                    <a:cubicBezTo>
                      <a:pt x="180" y="30"/>
                      <a:pt x="179" y="30"/>
                      <a:pt x="179" y="30"/>
                    </a:cubicBezTo>
                    <a:cubicBezTo>
                      <a:pt x="178" y="30"/>
                      <a:pt x="178" y="30"/>
                      <a:pt x="178" y="30"/>
                    </a:cubicBezTo>
                    <a:cubicBezTo>
                      <a:pt x="177" y="31"/>
                      <a:pt x="178" y="31"/>
                      <a:pt x="178" y="32"/>
                    </a:cubicBezTo>
                    <a:cubicBezTo>
                      <a:pt x="178" y="32"/>
                      <a:pt x="178" y="32"/>
                      <a:pt x="178" y="32"/>
                    </a:cubicBezTo>
                    <a:cubicBezTo>
                      <a:pt x="178" y="32"/>
                      <a:pt x="178" y="33"/>
                      <a:pt x="178" y="33"/>
                    </a:cubicBezTo>
                    <a:cubicBezTo>
                      <a:pt x="178" y="33"/>
                      <a:pt x="179" y="33"/>
                      <a:pt x="179" y="33"/>
                    </a:cubicBezTo>
                    <a:cubicBezTo>
                      <a:pt x="180" y="34"/>
                      <a:pt x="178" y="33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9" y="34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9" y="35"/>
                      <a:pt x="179" y="35"/>
                      <a:pt x="179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7" y="35"/>
                      <a:pt x="178" y="35"/>
                      <a:pt x="178" y="36"/>
                    </a:cubicBezTo>
                    <a:cubicBezTo>
                      <a:pt x="178" y="35"/>
                      <a:pt x="178" y="35"/>
                      <a:pt x="178" y="36"/>
                    </a:cubicBezTo>
                    <a:cubicBezTo>
                      <a:pt x="178" y="36"/>
                      <a:pt x="178" y="36"/>
                      <a:pt x="179" y="36"/>
                    </a:cubicBezTo>
                    <a:cubicBezTo>
                      <a:pt x="179" y="36"/>
                      <a:pt x="179" y="36"/>
                      <a:pt x="178" y="36"/>
                    </a:cubicBezTo>
                    <a:cubicBezTo>
                      <a:pt x="179" y="36"/>
                      <a:pt x="179" y="36"/>
                      <a:pt x="179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9" y="36"/>
                      <a:pt x="179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5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7"/>
                      <a:pt x="178" y="37"/>
                      <a:pt x="178" y="37"/>
                    </a:cubicBezTo>
                    <a:cubicBezTo>
                      <a:pt x="179" y="36"/>
                      <a:pt x="179" y="36"/>
                      <a:pt x="179" y="36"/>
                    </a:cubicBezTo>
                    <a:cubicBezTo>
                      <a:pt x="179" y="36"/>
                      <a:pt x="179" y="37"/>
                      <a:pt x="179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9" y="37"/>
                      <a:pt x="178" y="37"/>
                      <a:pt x="179" y="37"/>
                    </a:cubicBezTo>
                    <a:cubicBezTo>
                      <a:pt x="178" y="37"/>
                      <a:pt x="178" y="37"/>
                      <a:pt x="178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8" y="37"/>
                      <a:pt x="177" y="37"/>
                      <a:pt x="177" y="37"/>
                    </a:cubicBezTo>
                    <a:cubicBezTo>
                      <a:pt x="178" y="38"/>
                      <a:pt x="178" y="38"/>
                      <a:pt x="178" y="38"/>
                    </a:cubicBezTo>
                    <a:cubicBezTo>
                      <a:pt x="178" y="38"/>
                      <a:pt x="178" y="38"/>
                      <a:pt x="177" y="38"/>
                    </a:cubicBezTo>
                    <a:cubicBezTo>
                      <a:pt x="177" y="38"/>
                      <a:pt x="179" y="38"/>
                      <a:pt x="178" y="39"/>
                    </a:cubicBezTo>
                    <a:cubicBezTo>
                      <a:pt x="178" y="38"/>
                      <a:pt x="178" y="38"/>
                      <a:pt x="177" y="39"/>
                    </a:cubicBezTo>
                    <a:cubicBezTo>
                      <a:pt x="178" y="39"/>
                      <a:pt x="178" y="39"/>
                      <a:pt x="178" y="39"/>
                    </a:cubicBezTo>
                    <a:cubicBezTo>
                      <a:pt x="178" y="39"/>
                      <a:pt x="177" y="39"/>
                      <a:pt x="178" y="38"/>
                    </a:cubicBezTo>
                    <a:cubicBezTo>
                      <a:pt x="178" y="39"/>
                      <a:pt x="178" y="39"/>
                      <a:pt x="178" y="39"/>
                    </a:cubicBezTo>
                    <a:cubicBezTo>
                      <a:pt x="177" y="39"/>
                      <a:pt x="177" y="39"/>
                      <a:pt x="177" y="40"/>
                    </a:cubicBezTo>
                    <a:cubicBezTo>
                      <a:pt x="177" y="40"/>
                      <a:pt x="178" y="41"/>
                      <a:pt x="180" y="43"/>
                    </a:cubicBezTo>
                    <a:cubicBezTo>
                      <a:pt x="180" y="43"/>
                      <a:pt x="180" y="43"/>
                      <a:pt x="180" y="43"/>
                    </a:cubicBezTo>
                    <a:cubicBezTo>
                      <a:pt x="181" y="44"/>
                      <a:pt x="181" y="43"/>
                      <a:pt x="181" y="44"/>
                    </a:cubicBezTo>
                    <a:cubicBezTo>
                      <a:pt x="181" y="43"/>
                      <a:pt x="181" y="43"/>
                      <a:pt x="181" y="43"/>
                    </a:cubicBezTo>
                    <a:cubicBezTo>
                      <a:pt x="181" y="43"/>
                      <a:pt x="181" y="41"/>
                      <a:pt x="181" y="42"/>
                    </a:cubicBezTo>
                    <a:cubicBezTo>
                      <a:pt x="182" y="43"/>
                      <a:pt x="181" y="43"/>
                      <a:pt x="181" y="43"/>
                    </a:cubicBezTo>
                    <a:cubicBezTo>
                      <a:pt x="182" y="44"/>
                      <a:pt x="182" y="42"/>
                      <a:pt x="182" y="43"/>
                    </a:cubicBezTo>
                    <a:cubicBezTo>
                      <a:pt x="182" y="43"/>
                      <a:pt x="182" y="42"/>
                      <a:pt x="182" y="42"/>
                    </a:cubicBezTo>
                    <a:cubicBezTo>
                      <a:pt x="182" y="42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4" y="43"/>
                      <a:pt x="184" y="43"/>
                      <a:pt x="184" y="43"/>
                    </a:cubicBezTo>
                    <a:cubicBezTo>
                      <a:pt x="184" y="42"/>
                      <a:pt x="185" y="43"/>
                      <a:pt x="185" y="42"/>
                    </a:cubicBezTo>
                    <a:cubicBezTo>
                      <a:pt x="185" y="43"/>
                      <a:pt x="185" y="43"/>
                      <a:pt x="185" y="43"/>
                    </a:cubicBezTo>
                    <a:cubicBezTo>
                      <a:pt x="185" y="42"/>
                      <a:pt x="185" y="42"/>
                      <a:pt x="185" y="42"/>
                    </a:cubicBezTo>
                    <a:cubicBezTo>
                      <a:pt x="185" y="42"/>
                      <a:pt x="185" y="42"/>
                      <a:pt x="185" y="42"/>
                    </a:cubicBezTo>
                    <a:cubicBezTo>
                      <a:pt x="185" y="43"/>
                      <a:pt x="185" y="43"/>
                      <a:pt x="185" y="43"/>
                    </a:cubicBezTo>
                    <a:cubicBezTo>
                      <a:pt x="185" y="42"/>
                      <a:pt x="186" y="43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3"/>
                      <a:pt x="186" y="43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6" y="42"/>
                      <a:pt x="186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3"/>
                    </a:cubicBezTo>
                    <a:cubicBezTo>
                      <a:pt x="187" y="43"/>
                      <a:pt x="187" y="43"/>
                      <a:pt x="187" y="43"/>
                    </a:cubicBezTo>
                    <a:cubicBezTo>
                      <a:pt x="187" y="43"/>
                      <a:pt x="187" y="42"/>
                      <a:pt x="187" y="42"/>
                    </a:cubicBezTo>
                    <a:cubicBezTo>
                      <a:pt x="188" y="43"/>
                      <a:pt x="188" y="42"/>
                      <a:pt x="188" y="42"/>
                    </a:cubicBezTo>
                    <a:cubicBezTo>
                      <a:pt x="188" y="42"/>
                      <a:pt x="188" y="42"/>
                      <a:pt x="188" y="42"/>
                    </a:cubicBezTo>
                    <a:cubicBezTo>
                      <a:pt x="189" y="42"/>
                      <a:pt x="189" y="41"/>
                      <a:pt x="189" y="42"/>
                    </a:cubicBezTo>
                    <a:cubicBezTo>
                      <a:pt x="189" y="41"/>
                      <a:pt x="189" y="42"/>
                      <a:pt x="189" y="42"/>
                    </a:cubicBezTo>
                    <a:cubicBezTo>
                      <a:pt x="189" y="42"/>
                      <a:pt x="189" y="42"/>
                      <a:pt x="189" y="42"/>
                    </a:cubicBezTo>
                    <a:cubicBezTo>
                      <a:pt x="189" y="42"/>
                      <a:pt x="190" y="41"/>
                      <a:pt x="190" y="41"/>
                    </a:cubicBezTo>
                    <a:cubicBezTo>
                      <a:pt x="190" y="41"/>
                      <a:pt x="190" y="42"/>
                      <a:pt x="190" y="42"/>
                    </a:cubicBezTo>
                    <a:cubicBezTo>
                      <a:pt x="190" y="42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1"/>
                      <a:pt x="192" y="41"/>
                      <a:pt x="193" y="41"/>
                    </a:cubicBezTo>
                    <a:cubicBezTo>
                      <a:pt x="193" y="40"/>
                      <a:pt x="193" y="40"/>
                      <a:pt x="193" y="40"/>
                    </a:cubicBezTo>
                    <a:cubicBezTo>
                      <a:pt x="193" y="40"/>
                      <a:pt x="193" y="41"/>
                      <a:pt x="193" y="41"/>
                    </a:cubicBezTo>
                    <a:cubicBezTo>
                      <a:pt x="193" y="39"/>
                      <a:pt x="193" y="39"/>
                      <a:pt x="193" y="39"/>
                    </a:cubicBezTo>
                    <a:cubicBezTo>
                      <a:pt x="193" y="39"/>
                      <a:pt x="193" y="40"/>
                      <a:pt x="193" y="40"/>
                    </a:cubicBezTo>
                    <a:cubicBezTo>
                      <a:pt x="194" y="40"/>
                      <a:pt x="194" y="39"/>
                      <a:pt x="194" y="39"/>
                    </a:cubicBezTo>
                    <a:cubicBezTo>
                      <a:pt x="194" y="39"/>
                      <a:pt x="194" y="38"/>
                      <a:pt x="195" y="38"/>
                    </a:cubicBezTo>
                    <a:cubicBezTo>
                      <a:pt x="195" y="39"/>
                      <a:pt x="194" y="38"/>
                      <a:pt x="194" y="39"/>
                    </a:cubicBezTo>
                    <a:cubicBezTo>
                      <a:pt x="195" y="39"/>
                      <a:pt x="195" y="39"/>
                      <a:pt x="195" y="39"/>
                    </a:cubicBezTo>
                    <a:cubicBezTo>
                      <a:pt x="194" y="39"/>
                      <a:pt x="195" y="40"/>
                      <a:pt x="195" y="40"/>
                    </a:cubicBezTo>
                    <a:cubicBezTo>
                      <a:pt x="195" y="40"/>
                      <a:pt x="195" y="40"/>
                      <a:pt x="196" y="40"/>
                    </a:cubicBezTo>
                    <a:cubicBezTo>
                      <a:pt x="195" y="40"/>
                      <a:pt x="196" y="40"/>
                      <a:pt x="196" y="39"/>
                    </a:cubicBezTo>
                    <a:cubicBezTo>
                      <a:pt x="196" y="39"/>
                      <a:pt x="196" y="40"/>
                      <a:pt x="196" y="40"/>
                    </a:cubicBezTo>
                    <a:cubicBezTo>
                      <a:pt x="197" y="40"/>
                      <a:pt x="197" y="40"/>
                      <a:pt x="197" y="40"/>
                    </a:cubicBezTo>
                    <a:cubicBezTo>
                      <a:pt x="197" y="40"/>
                      <a:pt x="197" y="40"/>
                      <a:pt x="197" y="40"/>
                    </a:cubicBezTo>
                    <a:cubicBezTo>
                      <a:pt x="197" y="40"/>
                      <a:pt x="198" y="40"/>
                      <a:pt x="198" y="39"/>
                    </a:cubicBezTo>
                    <a:cubicBezTo>
                      <a:pt x="198" y="40"/>
                      <a:pt x="198" y="40"/>
                      <a:pt x="198" y="40"/>
                    </a:cubicBezTo>
                    <a:cubicBezTo>
                      <a:pt x="199" y="40"/>
                      <a:pt x="198" y="38"/>
                      <a:pt x="199" y="39"/>
                    </a:cubicBezTo>
                    <a:cubicBezTo>
                      <a:pt x="199" y="39"/>
                      <a:pt x="199" y="39"/>
                      <a:pt x="199" y="39"/>
                    </a:cubicBezTo>
                    <a:cubicBezTo>
                      <a:pt x="199" y="39"/>
                      <a:pt x="199" y="40"/>
                      <a:pt x="199" y="39"/>
                    </a:cubicBezTo>
                    <a:cubicBezTo>
                      <a:pt x="199" y="40"/>
                      <a:pt x="199" y="40"/>
                      <a:pt x="199" y="40"/>
                    </a:cubicBezTo>
                    <a:cubicBezTo>
                      <a:pt x="199" y="39"/>
                      <a:pt x="200" y="39"/>
                      <a:pt x="200" y="39"/>
                    </a:cubicBezTo>
                    <a:cubicBezTo>
                      <a:pt x="200" y="40"/>
                      <a:pt x="200" y="40"/>
                      <a:pt x="200" y="40"/>
                    </a:cubicBezTo>
                    <a:cubicBezTo>
                      <a:pt x="200" y="40"/>
                      <a:pt x="200" y="39"/>
                      <a:pt x="200" y="39"/>
                    </a:cubicBezTo>
                    <a:cubicBezTo>
                      <a:pt x="200" y="40"/>
                      <a:pt x="200" y="40"/>
                      <a:pt x="200" y="40"/>
                    </a:cubicBezTo>
                    <a:cubicBezTo>
                      <a:pt x="200" y="39"/>
                      <a:pt x="201" y="39"/>
                      <a:pt x="201" y="39"/>
                    </a:cubicBezTo>
                    <a:cubicBezTo>
                      <a:pt x="201" y="40"/>
                      <a:pt x="201" y="40"/>
                      <a:pt x="201" y="40"/>
                    </a:cubicBezTo>
                    <a:cubicBezTo>
                      <a:pt x="202" y="40"/>
                      <a:pt x="204" y="40"/>
                      <a:pt x="205" y="39"/>
                    </a:cubicBezTo>
                    <a:cubicBezTo>
                      <a:pt x="205" y="40"/>
                      <a:pt x="204" y="40"/>
                      <a:pt x="205" y="40"/>
                    </a:cubicBezTo>
                    <a:cubicBezTo>
                      <a:pt x="205" y="40"/>
                      <a:pt x="205" y="40"/>
                      <a:pt x="205" y="40"/>
                    </a:cubicBezTo>
                    <a:cubicBezTo>
                      <a:pt x="205" y="40"/>
                      <a:pt x="205" y="40"/>
                      <a:pt x="205" y="40"/>
                    </a:cubicBezTo>
                    <a:cubicBezTo>
                      <a:pt x="205" y="40"/>
                      <a:pt x="205" y="40"/>
                      <a:pt x="206" y="40"/>
                    </a:cubicBezTo>
                    <a:cubicBezTo>
                      <a:pt x="206" y="40"/>
                      <a:pt x="206" y="40"/>
                      <a:pt x="206" y="40"/>
                    </a:cubicBezTo>
                    <a:cubicBezTo>
                      <a:pt x="206" y="39"/>
                      <a:pt x="206" y="41"/>
                      <a:pt x="206" y="40"/>
                    </a:cubicBezTo>
                    <a:cubicBezTo>
                      <a:pt x="206" y="40"/>
                      <a:pt x="206" y="40"/>
                      <a:pt x="206" y="40"/>
                    </a:cubicBezTo>
                    <a:cubicBezTo>
                      <a:pt x="206" y="40"/>
                      <a:pt x="206" y="41"/>
                      <a:pt x="207" y="40"/>
                    </a:cubicBezTo>
                    <a:cubicBezTo>
                      <a:pt x="207" y="40"/>
                      <a:pt x="207" y="40"/>
                      <a:pt x="207" y="40"/>
                    </a:cubicBezTo>
                    <a:cubicBezTo>
                      <a:pt x="207" y="41"/>
                      <a:pt x="207" y="39"/>
                      <a:pt x="207" y="40"/>
                    </a:cubicBezTo>
                    <a:cubicBezTo>
                      <a:pt x="208" y="40"/>
                      <a:pt x="208" y="40"/>
                      <a:pt x="208" y="39"/>
                    </a:cubicBezTo>
                    <a:cubicBezTo>
                      <a:pt x="208" y="40"/>
                      <a:pt x="208" y="40"/>
                      <a:pt x="208" y="40"/>
                    </a:cubicBezTo>
                    <a:cubicBezTo>
                      <a:pt x="209" y="40"/>
                      <a:pt x="210" y="40"/>
                      <a:pt x="211" y="39"/>
                    </a:cubicBezTo>
                    <a:cubicBezTo>
                      <a:pt x="211" y="40"/>
                      <a:pt x="211" y="40"/>
                      <a:pt x="211" y="40"/>
                    </a:cubicBezTo>
                    <a:cubicBezTo>
                      <a:pt x="211" y="39"/>
                      <a:pt x="212" y="41"/>
                      <a:pt x="212" y="39"/>
                    </a:cubicBezTo>
                    <a:cubicBezTo>
                      <a:pt x="212" y="38"/>
                      <a:pt x="212" y="38"/>
                      <a:pt x="212" y="38"/>
                    </a:cubicBezTo>
                    <a:cubicBezTo>
                      <a:pt x="212" y="39"/>
                      <a:pt x="212" y="39"/>
                      <a:pt x="212" y="39"/>
                    </a:cubicBezTo>
                    <a:cubicBezTo>
                      <a:pt x="213" y="39"/>
                      <a:pt x="213" y="39"/>
                      <a:pt x="213" y="39"/>
                    </a:cubicBezTo>
                    <a:cubicBezTo>
                      <a:pt x="213" y="39"/>
                      <a:pt x="213" y="39"/>
                      <a:pt x="213" y="39"/>
                    </a:cubicBezTo>
                    <a:cubicBezTo>
                      <a:pt x="213" y="39"/>
                      <a:pt x="214" y="39"/>
                      <a:pt x="214" y="39"/>
                    </a:cubicBezTo>
                    <a:cubicBezTo>
                      <a:pt x="214" y="39"/>
                      <a:pt x="214" y="39"/>
                      <a:pt x="214" y="39"/>
                    </a:cubicBezTo>
                    <a:cubicBezTo>
                      <a:pt x="215" y="40"/>
                      <a:pt x="216" y="41"/>
                      <a:pt x="217" y="40"/>
                    </a:cubicBezTo>
                    <a:cubicBezTo>
                      <a:pt x="217" y="40"/>
                      <a:pt x="217" y="41"/>
                      <a:pt x="217" y="41"/>
                    </a:cubicBezTo>
                    <a:cubicBezTo>
                      <a:pt x="218" y="40"/>
                      <a:pt x="219" y="41"/>
                      <a:pt x="220" y="41"/>
                    </a:cubicBezTo>
                    <a:cubicBezTo>
                      <a:pt x="220" y="47"/>
                      <a:pt x="220" y="47"/>
                      <a:pt x="220" y="47"/>
                    </a:cubicBezTo>
                    <a:cubicBezTo>
                      <a:pt x="221" y="61"/>
                      <a:pt x="221" y="61"/>
                      <a:pt x="221" y="61"/>
                    </a:cubicBezTo>
                    <a:cubicBezTo>
                      <a:pt x="222" y="71"/>
                      <a:pt x="223" y="81"/>
                      <a:pt x="223" y="91"/>
                    </a:cubicBezTo>
                    <a:cubicBezTo>
                      <a:pt x="224" y="95"/>
                      <a:pt x="223" y="99"/>
                      <a:pt x="224" y="102"/>
                    </a:cubicBezTo>
                    <a:cubicBezTo>
                      <a:pt x="223" y="102"/>
                      <a:pt x="223" y="102"/>
                      <a:pt x="223" y="102"/>
                    </a:cubicBezTo>
                    <a:cubicBezTo>
                      <a:pt x="224" y="105"/>
                      <a:pt x="223" y="106"/>
                      <a:pt x="222" y="110"/>
                    </a:cubicBezTo>
                    <a:cubicBezTo>
                      <a:pt x="223" y="110"/>
                      <a:pt x="222" y="111"/>
                      <a:pt x="223" y="111"/>
                    </a:cubicBezTo>
                    <a:cubicBezTo>
                      <a:pt x="223" y="112"/>
                      <a:pt x="221" y="113"/>
                      <a:pt x="221" y="115"/>
                    </a:cubicBezTo>
                    <a:cubicBezTo>
                      <a:pt x="221" y="115"/>
                      <a:pt x="222" y="115"/>
                      <a:pt x="222" y="116"/>
                    </a:cubicBezTo>
                    <a:cubicBezTo>
                      <a:pt x="221" y="121"/>
                      <a:pt x="221" y="115"/>
                      <a:pt x="219" y="121"/>
                    </a:cubicBezTo>
                    <a:cubicBezTo>
                      <a:pt x="219" y="122"/>
                      <a:pt x="218" y="125"/>
                      <a:pt x="217" y="126"/>
                    </a:cubicBezTo>
                    <a:cubicBezTo>
                      <a:pt x="218" y="126"/>
                      <a:pt x="217" y="127"/>
                      <a:pt x="217" y="128"/>
                    </a:cubicBezTo>
                    <a:cubicBezTo>
                      <a:pt x="214" y="128"/>
                      <a:pt x="214" y="128"/>
                      <a:pt x="214" y="128"/>
                    </a:cubicBezTo>
                    <a:cubicBezTo>
                      <a:pt x="210" y="130"/>
                      <a:pt x="206" y="131"/>
                      <a:pt x="201" y="132"/>
                    </a:cubicBezTo>
                    <a:cubicBezTo>
                      <a:pt x="202" y="132"/>
                      <a:pt x="202" y="133"/>
                      <a:pt x="201" y="133"/>
                    </a:cubicBezTo>
                    <a:cubicBezTo>
                      <a:pt x="200" y="132"/>
                      <a:pt x="199" y="134"/>
                      <a:pt x="197" y="134"/>
                    </a:cubicBezTo>
                    <a:cubicBezTo>
                      <a:pt x="197" y="134"/>
                      <a:pt x="198" y="134"/>
                      <a:pt x="198" y="133"/>
                    </a:cubicBezTo>
                    <a:cubicBezTo>
                      <a:pt x="194" y="134"/>
                      <a:pt x="191" y="135"/>
                      <a:pt x="187" y="136"/>
                    </a:cubicBezTo>
                    <a:cubicBezTo>
                      <a:pt x="184" y="137"/>
                      <a:pt x="180" y="137"/>
                      <a:pt x="178" y="138"/>
                    </a:cubicBezTo>
                    <a:cubicBezTo>
                      <a:pt x="178" y="138"/>
                      <a:pt x="176" y="138"/>
                      <a:pt x="175" y="138"/>
                    </a:cubicBezTo>
                    <a:cubicBezTo>
                      <a:pt x="173" y="140"/>
                      <a:pt x="168" y="139"/>
                      <a:pt x="165" y="140"/>
                    </a:cubicBezTo>
                    <a:cubicBezTo>
                      <a:pt x="165" y="140"/>
                      <a:pt x="165" y="140"/>
                      <a:pt x="165" y="140"/>
                    </a:cubicBezTo>
                    <a:cubicBezTo>
                      <a:pt x="156" y="142"/>
                      <a:pt x="145" y="143"/>
                      <a:pt x="135" y="144"/>
                    </a:cubicBezTo>
                    <a:cubicBezTo>
                      <a:pt x="130" y="145"/>
                      <a:pt x="123" y="144"/>
                      <a:pt x="117" y="144"/>
                    </a:cubicBezTo>
                    <a:cubicBezTo>
                      <a:pt x="116" y="144"/>
                      <a:pt x="117" y="145"/>
                      <a:pt x="116" y="145"/>
                    </a:cubicBezTo>
                    <a:cubicBezTo>
                      <a:pt x="114" y="145"/>
                      <a:pt x="116" y="144"/>
                      <a:pt x="115" y="144"/>
                    </a:cubicBezTo>
                    <a:cubicBezTo>
                      <a:pt x="112" y="145"/>
                      <a:pt x="108" y="144"/>
                      <a:pt x="104" y="144"/>
                    </a:cubicBezTo>
                    <a:cubicBezTo>
                      <a:pt x="104" y="144"/>
                      <a:pt x="103" y="144"/>
                      <a:pt x="103" y="145"/>
                    </a:cubicBezTo>
                    <a:cubicBezTo>
                      <a:pt x="99" y="144"/>
                      <a:pt x="93" y="145"/>
                      <a:pt x="89" y="144"/>
                    </a:cubicBezTo>
                    <a:cubicBezTo>
                      <a:pt x="90" y="145"/>
                      <a:pt x="86" y="144"/>
                      <a:pt x="84" y="144"/>
                    </a:cubicBezTo>
                    <a:cubicBezTo>
                      <a:pt x="83" y="144"/>
                      <a:pt x="83" y="144"/>
                      <a:pt x="84" y="143"/>
                    </a:cubicBezTo>
                    <a:cubicBezTo>
                      <a:pt x="80" y="143"/>
                      <a:pt x="79" y="143"/>
                      <a:pt x="75" y="143"/>
                    </a:cubicBezTo>
                    <a:cubicBezTo>
                      <a:pt x="73" y="143"/>
                      <a:pt x="72" y="143"/>
                      <a:pt x="70" y="143"/>
                    </a:cubicBezTo>
                    <a:cubicBezTo>
                      <a:pt x="69" y="142"/>
                      <a:pt x="66" y="142"/>
                      <a:pt x="64" y="141"/>
                    </a:cubicBezTo>
                    <a:cubicBezTo>
                      <a:pt x="64" y="142"/>
                      <a:pt x="61" y="142"/>
                      <a:pt x="59" y="142"/>
                    </a:cubicBezTo>
                    <a:cubicBezTo>
                      <a:pt x="60" y="141"/>
                      <a:pt x="60" y="141"/>
                      <a:pt x="60" y="141"/>
                    </a:cubicBezTo>
                    <a:cubicBezTo>
                      <a:pt x="53" y="140"/>
                      <a:pt x="44" y="138"/>
                      <a:pt x="36" y="137"/>
                    </a:cubicBezTo>
                    <a:cubicBezTo>
                      <a:pt x="35" y="137"/>
                      <a:pt x="35" y="137"/>
                      <a:pt x="35" y="137"/>
                    </a:cubicBezTo>
                    <a:cubicBezTo>
                      <a:pt x="27" y="136"/>
                      <a:pt x="19" y="133"/>
                      <a:pt x="11" y="132"/>
                    </a:cubicBezTo>
                    <a:cubicBezTo>
                      <a:pt x="11" y="133"/>
                      <a:pt x="11" y="133"/>
                      <a:pt x="10" y="132"/>
                    </a:cubicBezTo>
                    <a:cubicBezTo>
                      <a:pt x="11" y="132"/>
                      <a:pt x="11" y="131"/>
                      <a:pt x="11" y="131"/>
                    </a:cubicBezTo>
                    <a:cubicBezTo>
                      <a:pt x="11" y="128"/>
                      <a:pt x="11" y="127"/>
                      <a:pt x="11" y="125"/>
                    </a:cubicBezTo>
                    <a:cubicBezTo>
                      <a:pt x="12" y="124"/>
                      <a:pt x="12" y="123"/>
                      <a:pt x="12" y="123"/>
                    </a:cubicBezTo>
                    <a:cubicBezTo>
                      <a:pt x="14" y="119"/>
                      <a:pt x="15" y="116"/>
                      <a:pt x="15" y="113"/>
                    </a:cubicBezTo>
                    <a:cubicBezTo>
                      <a:pt x="15" y="113"/>
                      <a:pt x="15" y="113"/>
                      <a:pt x="15" y="113"/>
                    </a:cubicBezTo>
                    <a:cubicBezTo>
                      <a:pt x="16" y="110"/>
                      <a:pt x="16" y="106"/>
                      <a:pt x="17" y="102"/>
                    </a:cubicBezTo>
                    <a:cubicBezTo>
                      <a:pt x="16" y="101"/>
                      <a:pt x="17" y="98"/>
                      <a:pt x="16" y="100"/>
                    </a:cubicBezTo>
                    <a:cubicBezTo>
                      <a:pt x="16" y="98"/>
                      <a:pt x="17" y="99"/>
                      <a:pt x="17" y="97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8" y="91"/>
                      <a:pt x="19" y="85"/>
                      <a:pt x="19" y="78"/>
                    </a:cubicBezTo>
                    <a:cubicBezTo>
                      <a:pt x="20" y="76"/>
                      <a:pt x="19" y="71"/>
                      <a:pt x="20" y="67"/>
                    </a:cubicBezTo>
                    <a:cubicBezTo>
                      <a:pt x="20" y="65"/>
                      <a:pt x="20" y="61"/>
                      <a:pt x="19" y="59"/>
                    </a:cubicBezTo>
                    <a:cubicBezTo>
                      <a:pt x="20" y="59"/>
                      <a:pt x="20" y="59"/>
                      <a:pt x="20" y="59"/>
                    </a:cubicBezTo>
                    <a:cubicBezTo>
                      <a:pt x="20" y="56"/>
                      <a:pt x="20" y="51"/>
                      <a:pt x="20" y="47"/>
                    </a:cubicBezTo>
                    <a:cubicBezTo>
                      <a:pt x="20" y="45"/>
                      <a:pt x="19" y="45"/>
                      <a:pt x="19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19" y="41"/>
                      <a:pt x="18" y="40"/>
                      <a:pt x="17" y="39"/>
                    </a:cubicBezTo>
                    <a:cubicBezTo>
                      <a:pt x="17" y="38"/>
                      <a:pt x="17" y="38"/>
                      <a:pt x="17" y="36"/>
                    </a:cubicBezTo>
                    <a:cubicBezTo>
                      <a:pt x="18" y="38"/>
                      <a:pt x="18" y="39"/>
                      <a:pt x="19" y="40"/>
                    </a:cubicBezTo>
                    <a:cubicBezTo>
                      <a:pt x="19" y="37"/>
                      <a:pt x="18" y="35"/>
                      <a:pt x="18" y="33"/>
                    </a:cubicBezTo>
                    <a:cubicBezTo>
                      <a:pt x="18" y="31"/>
                      <a:pt x="18" y="29"/>
                      <a:pt x="17" y="29"/>
                    </a:cubicBezTo>
                    <a:cubicBezTo>
                      <a:pt x="17" y="30"/>
                      <a:pt x="17" y="28"/>
                      <a:pt x="18" y="29"/>
                    </a:cubicBezTo>
                    <a:cubicBezTo>
                      <a:pt x="17" y="27"/>
                      <a:pt x="17" y="26"/>
                      <a:pt x="17" y="25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6" y="26"/>
                      <a:pt x="16" y="24"/>
                      <a:pt x="15" y="25"/>
                    </a:cubicBezTo>
                    <a:cubicBezTo>
                      <a:pt x="16" y="25"/>
                      <a:pt x="16" y="25"/>
                      <a:pt x="16" y="26"/>
                    </a:cubicBezTo>
                    <a:cubicBezTo>
                      <a:pt x="15" y="26"/>
                      <a:pt x="15" y="23"/>
                      <a:pt x="15" y="23"/>
                    </a:cubicBezTo>
                    <a:cubicBezTo>
                      <a:pt x="16" y="22"/>
                      <a:pt x="16" y="24"/>
                      <a:pt x="16" y="23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20"/>
                      <a:pt x="15" y="21"/>
                      <a:pt x="14" y="21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5" y="25"/>
                      <a:pt x="15" y="27"/>
                      <a:pt x="16" y="30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31"/>
                      <a:pt x="17" y="33"/>
                      <a:pt x="17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5"/>
                      <a:pt x="16" y="35"/>
                      <a:pt x="16" y="36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7" y="36"/>
                      <a:pt x="16" y="4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43"/>
                      <a:pt x="17" y="40"/>
                      <a:pt x="17" y="41"/>
                    </a:cubicBezTo>
                    <a:cubicBezTo>
                      <a:pt x="17" y="43"/>
                      <a:pt x="16" y="42"/>
                      <a:pt x="16" y="44"/>
                    </a:cubicBezTo>
                    <a:cubicBezTo>
                      <a:pt x="16" y="46"/>
                      <a:pt x="17" y="51"/>
                      <a:pt x="16" y="54"/>
                    </a:cubicBezTo>
                    <a:cubicBezTo>
                      <a:pt x="16" y="56"/>
                      <a:pt x="17" y="59"/>
                      <a:pt x="17" y="61"/>
                    </a:cubicBezTo>
                    <a:cubicBezTo>
                      <a:pt x="17" y="63"/>
                      <a:pt x="16" y="61"/>
                      <a:pt x="16" y="63"/>
                    </a:cubicBezTo>
                    <a:cubicBezTo>
                      <a:pt x="16" y="63"/>
                      <a:pt x="16" y="63"/>
                      <a:pt x="16" y="63"/>
                    </a:cubicBezTo>
                    <a:cubicBezTo>
                      <a:pt x="16" y="63"/>
                      <a:pt x="15" y="67"/>
                      <a:pt x="16" y="65"/>
                    </a:cubicBezTo>
                    <a:cubicBezTo>
                      <a:pt x="16" y="68"/>
                      <a:pt x="16" y="72"/>
                      <a:pt x="16" y="75"/>
                    </a:cubicBezTo>
                    <a:cubicBezTo>
                      <a:pt x="16" y="74"/>
                      <a:pt x="15" y="74"/>
                      <a:pt x="15" y="75"/>
                    </a:cubicBezTo>
                    <a:cubicBezTo>
                      <a:pt x="15" y="76"/>
                      <a:pt x="15" y="79"/>
                      <a:pt x="15" y="82"/>
                    </a:cubicBezTo>
                    <a:cubicBezTo>
                      <a:pt x="16" y="82"/>
                      <a:pt x="16" y="81"/>
                      <a:pt x="16" y="81"/>
                    </a:cubicBezTo>
                    <a:cubicBezTo>
                      <a:pt x="16" y="81"/>
                      <a:pt x="17" y="82"/>
                      <a:pt x="16" y="83"/>
                    </a:cubicBezTo>
                    <a:cubicBezTo>
                      <a:pt x="16" y="83"/>
                      <a:pt x="15" y="83"/>
                      <a:pt x="15" y="85"/>
                    </a:cubicBezTo>
                    <a:cubicBezTo>
                      <a:pt x="14" y="85"/>
                      <a:pt x="15" y="81"/>
                      <a:pt x="14" y="82"/>
                    </a:cubicBezTo>
                    <a:cubicBezTo>
                      <a:pt x="13" y="81"/>
                      <a:pt x="14" y="77"/>
                      <a:pt x="14" y="76"/>
                    </a:cubicBezTo>
                    <a:cubicBezTo>
                      <a:pt x="14" y="74"/>
                      <a:pt x="14" y="77"/>
                      <a:pt x="13" y="77"/>
                    </a:cubicBezTo>
                    <a:cubicBezTo>
                      <a:pt x="13" y="79"/>
                      <a:pt x="13" y="80"/>
                      <a:pt x="13" y="83"/>
                    </a:cubicBezTo>
                    <a:cubicBezTo>
                      <a:pt x="14" y="83"/>
                      <a:pt x="14" y="82"/>
                      <a:pt x="14" y="83"/>
                    </a:cubicBezTo>
                    <a:cubicBezTo>
                      <a:pt x="15" y="86"/>
                      <a:pt x="13" y="87"/>
                      <a:pt x="13" y="87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13" y="88"/>
                      <a:pt x="13" y="88"/>
                      <a:pt x="13" y="90"/>
                    </a:cubicBezTo>
                    <a:cubicBezTo>
                      <a:pt x="12" y="91"/>
                      <a:pt x="13" y="87"/>
                      <a:pt x="12" y="87"/>
                    </a:cubicBezTo>
                    <a:cubicBezTo>
                      <a:pt x="11" y="88"/>
                      <a:pt x="11" y="88"/>
                      <a:pt x="11" y="88"/>
                    </a:cubicBezTo>
                    <a:cubicBezTo>
                      <a:pt x="11" y="91"/>
                      <a:pt x="12" y="89"/>
                      <a:pt x="12" y="92"/>
                    </a:cubicBezTo>
                    <a:cubicBezTo>
                      <a:pt x="11" y="91"/>
                      <a:pt x="11" y="91"/>
                      <a:pt x="11" y="91"/>
                    </a:cubicBezTo>
                    <a:cubicBezTo>
                      <a:pt x="11" y="93"/>
                      <a:pt x="11" y="93"/>
                      <a:pt x="11" y="93"/>
                    </a:cubicBezTo>
                    <a:cubicBezTo>
                      <a:pt x="12" y="93"/>
                      <a:pt x="12" y="93"/>
                      <a:pt x="12" y="91"/>
                    </a:cubicBezTo>
                    <a:cubicBezTo>
                      <a:pt x="13" y="92"/>
                      <a:pt x="12" y="93"/>
                      <a:pt x="12" y="95"/>
                    </a:cubicBezTo>
                    <a:cubicBezTo>
                      <a:pt x="13" y="96"/>
                      <a:pt x="12" y="94"/>
                      <a:pt x="13" y="94"/>
                    </a:cubicBezTo>
                    <a:cubicBezTo>
                      <a:pt x="14" y="94"/>
                      <a:pt x="13" y="96"/>
                      <a:pt x="13" y="97"/>
                    </a:cubicBezTo>
                    <a:cubicBezTo>
                      <a:pt x="13" y="99"/>
                      <a:pt x="12" y="98"/>
                      <a:pt x="12" y="99"/>
                    </a:cubicBezTo>
                    <a:cubicBezTo>
                      <a:pt x="12" y="98"/>
                      <a:pt x="12" y="97"/>
                      <a:pt x="12" y="97"/>
                    </a:cubicBezTo>
                    <a:cubicBezTo>
                      <a:pt x="12" y="94"/>
                      <a:pt x="11" y="98"/>
                      <a:pt x="11" y="96"/>
                    </a:cubicBezTo>
                    <a:cubicBezTo>
                      <a:pt x="10" y="98"/>
                      <a:pt x="11" y="98"/>
                      <a:pt x="11" y="99"/>
                    </a:cubicBezTo>
                    <a:cubicBezTo>
                      <a:pt x="11" y="99"/>
                      <a:pt x="11" y="100"/>
                      <a:pt x="12" y="99"/>
                    </a:cubicBezTo>
                    <a:cubicBezTo>
                      <a:pt x="13" y="103"/>
                      <a:pt x="10" y="101"/>
                      <a:pt x="10" y="104"/>
                    </a:cubicBezTo>
                    <a:cubicBezTo>
                      <a:pt x="11" y="104"/>
                      <a:pt x="11" y="109"/>
                      <a:pt x="12" y="107"/>
                    </a:cubicBezTo>
                    <a:cubicBezTo>
                      <a:pt x="12" y="108"/>
                      <a:pt x="12" y="109"/>
                      <a:pt x="12" y="110"/>
                    </a:cubicBezTo>
                    <a:cubicBezTo>
                      <a:pt x="11" y="108"/>
                      <a:pt x="11" y="111"/>
                      <a:pt x="11" y="109"/>
                    </a:cubicBezTo>
                    <a:cubicBezTo>
                      <a:pt x="10" y="110"/>
                      <a:pt x="10" y="110"/>
                      <a:pt x="10" y="110"/>
                    </a:cubicBezTo>
                    <a:cubicBezTo>
                      <a:pt x="10" y="108"/>
                      <a:pt x="10" y="108"/>
                      <a:pt x="10" y="108"/>
                    </a:cubicBezTo>
                    <a:cubicBezTo>
                      <a:pt x="9" y="110"/>
                      <a:pt x="8" y="112"/>
                      <a:pt x="8" y="112"/>
                    </a:cubicBezTo>
                    <a:cubicBezTo>
                      <a:pt x="8" y="114"/>
                      <a:pt x="9" y="112"/>
                      <a:pt x="8" y="114"/>
                    </a:cubicBezTo>
                    <a:cubicBezTo>
                      <a:pt x="8" y="113"/>
                      <a:pt x="8" y="114"/>
                      <a:pt x="7" y="115"/>
                    </a:cubicBezTo>
                    <a:cubicBezTo>
                      <a:pt x="8" y="113"/>
                      <a:pt x="8" y="115"/>
                      <a:pt x="8" y="116"/>
                    </a:cubicBezTo>
                    <a:cubicBezTo>
                      <a:pt x="8" y="118"/>
                      <a:pt x="7" y="119"/>
                      <a:pt x="7" y="119"/>
                    </a:cubicBezTo>
                    <a:cubicBezTo>
                      <a:pt x="7" y="117"/>
                      <a:pt x="7" y="117"/>
                      <a:pt x="7" y="117"/>
                    </a:cubicBezTo>
                    <a:cubicBezTo>
                      <a:pt x="7" y="119"/>
                      <a:pt x="6" y="118"/>
                      <a:pt x="6" y="119"/>
                    </a:cubicBezTo>
                    <a:cubicBezTo>
                      <a:pt x="6" y="120"/>
                      <a:pt x="7" y="121"/>
                      <a:pt x="7" y="121"/>
                    </a:cubicBezTo>
                    <a:cubicBezTo>
                      <a:pt x="7" y="122"/>
                      <a:pt x="6" y="123"/>
                      <a:pt x="6" y="123"/>
                    </a:cubicBezTo>
                    <a:cubicBezTo>
                      <a:pt x="6" y="121"/>
                      <a:pt x="6" y="121"/>
                      <a:pt x="6" y="121"/>
                    </a:cubicBezTo>
                    <a:cubicBezTo>
                      <a:pt x="6" y="124"/>
                      <a:pt x="5" y="122"/>
                      <a:pt x="5" y="124"/>
                    </a:cubicBezTo>
                    <a:cubicBezTo>
                      <a:pt x="5" y="125"/>
                      <a:pt x="5" y="125"/>
                      <a:pt x="5" y="125"/>
                    </a:cubicBezTo>
                    <a:cubicBezTo>
                      <a:pt x="5" y="125"/>
                      <a:pt x="5" y="125"/>
                      <a:pt x="5" y="125"/>
                    </a:cubicBezTo>
                    <a:cubicBezTo>
                      <a:pt x="5" y="125"/>
                      <a:pt x="4" y="127"/>
                      <a:pt x="4" y="127"/>
                    </a:cubicBezTo>
                    <a:cubicBezTo>
                      <a:pt x="4" y="127"/>
                      <a:pt x="4" y="127"/>
                      <a:pt x="4" y="127"/>
                    </a:cubicBezTo>
                    <a:cubicBezTo>
                      <a:pt x="4" y="128"/>
                      <a:pt x="4" y="130"/>
                      <a:pt x="3" y="131"/>
                    </a:cubicBezTo>
                    <a:cubicBezTo>
                      <a:pt x="4" y="130"/>
                      <a:pt x="4" y="130"/>
                      <a:pt x="5" y="128"/>
                    </a:cubicBezTo>
                    <a:cubicBezTo>
                      <a:pt x="5" y="127"/>
                      <a:pt x="5" y="130"/>
                      <a:pt x="5" y="130"/>
                    </a:cubicBezTo>
                    <a:cubicBezTo>
                      <a:pt x="5" y="131"/>
                      <a:pt x="0" y="129"/>
                      <a:pt x="7" y="137"/>
                    </a:cubicBezTo>
                    <a:cubicBezTo>
                      <a:pt x="9" y="138"/>
                      <a:pt x="9" y="138"/>
                      <a:pt x="9" y="138"/>
                    </a:cubicBezTo>
                    <a:cubicBezTo>
                      <a:pt x="9" y="138"/>
                      <a:pt x="9" y="138"/>
                      <a:pt x="9" y="138"/>
                    </a:cubicBezTo>
                    <a:cubicBezTo>
                      <a:pt x="10" y="139"/>
                      <a:pt x="12" y="138"/>
                      <a:pt x="13" y="139"/>
                    </a:cubicBezTo>
                    <a:cubicBezTo>
                      <a:pt x="12" y="139"/>
                      <a:pt x="12" y="140"/>
                      <a:pt x="13" y="140"/>
                    </a:cubicBezTo>
                    <a:cubicBezTo>
                      <a:pt x="12" y="139"/>
                      <a:pt x="16" y="139"/>
                      <a:pt x="15" y="139"/>
                    </a:cubicBezTo>
                    <a:cubicBezTo>
                      <a:pt x="18" y="139"/>
                      <a:pt x="15" y="140"/>
                      <a:pt x="15" y="140"/>
                    </a:cubicBezTo>
                    <a:cubicBezTo>
                      <a:pt x="17" y="140"/>
                      <a:pt x="18" y="141"/>
                      <a:pt x="19" y="141"/>
                    </a:cubicBezTo>
                    <a:cubicBezTo>
                      <a:pt x="17" y="140"/>
                      <a:pt x="19" y="140"/>
                      <a:pt x="20" y="140"/>
                    </a:cubicBezTo>
                    <a:cubicBezTo>
                      <a:pt x="22" y="141"/>
                      <a:pt x="19" y="140"/>
                      <a:pt x="21" y="141"/>
                    </a:cubicBezTo>
                    <a:cubicBezTo>
                      <a:pt x="22" y="141"/>
                      <a:pt x="23" y="141"/>
                      <a:pt x="22" y="140"/>
                    </a:cubicBezTo>
                    <a:cubicBezTo>
                      <a:pt x="23" y="141"/>
                      <a:pt x="25" y="140"/>
                      <a:pt x="26" y="141"/>
                    </a:cubicBezTo>
                    <a:cubicBezTo>
                      <a:pt x="26" y="142"/>
                      <a:pt x="23" y="141"/>
                      <a:pt x="24" y="141"/>
                    </a:cubicBezTo>
                    <a:cubicBezTo>
                      <a:pt x="27" y="142"/>
                      <a:pt x="26" y="140"/>
                      <a:pt x="29" y="141"/>
                    </a:cubicBezTo>
                    <a:cubicBezTo>
                      <a:pt x="27" y="140"/>
                      <a:pt x="29" y="139"/>
                      <a:pt x="30" y="139"/>
                    </a:cubicBezTo>
                    <a:cubicBezTo>
                      <a:pt x="33" y="140"/>
                      <a:pt x="29" y="139"/>
                      <a:pt x="30" y="140"/>
                    </a:cubicBezTo>
                    <a:cubicBezTo>
                      <a:pt x="31" y="140"/>
                      <a:pt x="31" y="140"/>
                      <a:pt x="31" y="140"/>
                    </a:cubicBezTo>
                    <a:cubicBezTo>
                      <a:pt x="33" y="142"/>
                      <a:pt x="27" y="141"/>
                      <a:pt x="29" y="142"/>
                    </a:cubicBezTo>
                    <a:cubicBezTo>
                      <a:pt x="30" y="142"/>
                      <a:pt x="30" y="142"/>
                      <a:pt x="30" y="142"/>
                    </a:cubicBezTo>
                    <a:cubicBezTo>
                      <a:pt x="30" y="143"/>
                      <a:pt x="29" y="143"/>
                      <a:pt x="30" y="143"/>
                    </a:cubicBezTo>
                    <a:cubicBezTo>
                      <a:pt x="30" y="143"/>
                      <a:pt x="33" y="144"/>
                      <a:pt x="33" y="144"/>
                    </a:cubicBezTo>
                    <a:cubicBezTo>
                      <a:pt x="34" y="143"/>
                      <a:pt x="32" y="144"/>
                      <a:pt x="32" y="143"/>
                    </a:cubicBezTo>
                    <a:cubicBezTo>
                      <a:pt x="34" y="143"/>
                      <a:pt x="35" y="143"/>
                      <a:pt x="37" y="144"/>
                    </a:cubicBezTo>
                    <a:cubicBezTo>
                      <a:pt x="36" y="144"/>
                      <a:pt x="37" y="144"/>
                      <a:pt x="37" y="145"/>
                    </a:cubicBezTo>
                    <a:cubicBezTo>
                      <a:pt x="38" y="145"/>
                      <a:pt x="37" y="144"/>
                      <a:pt x="39" y="145"/>
                    </a:cubicBezTo>
                    <a:cubicBezTo>
                      <a:pt x="38" y="145"/>
                      <a:pt x="38" y="145"/>
                      <a:pt x="38" y="145"/>
                    </a:cubicBezTo>
                    <a:cubicBezTo>
                      <a:pt x="44" y="146"/>
                      <a:pt x="52" y="147"/>
                      <a:pt x="57" y="147"/>
                    </a:cubicBezTo>
                    <a:cubicBezTo>
                      <a:pt x="58" y="147"/>
                      <a:pt x="60" y="148"/>
                      <a:pt x="63" y="149"/>
                    </a:cubicBezTo>
                    <a:cubicBezTo>
                      <a:pt x="62" y="148"/>
                      <a:pt x="63" y="148"/>
                      <a:pt x="64" y="148"/>
                    </a:cubicBezTo>
                    <a:cubicBezTo>
                      <a:pt x="65" y="149"/>
                      <a:pt x="65" y="149"/>
                      <a:pt x="65" y="149"/>
                    </a:cubicBezTo>
                    <a:cubicBezTo>
                      <a:pt x="67" y="150"/>
                      <a:pt x="69" y="149"/>
                      <a:pt x="71" y="149"/>
                    </a:cubicBezTo>
                    <a:cubicBezTo>
                      <a:pt x="71" y="150"/>
                      <a:pt x="71" y="150"/>
                      <a:pt x="71" y="150"/>
                    </a:cubicBezTo>
                    <a:cubicBezTo>
                      <a:pt x="73" y="150"/>
                      <a:pt x="73" y="149"/>
                      <a:pt x="73" y="149"/>
                    </a:cubicBezTo>
                    <a:cubicBezTo>
                      <a:pt x="74" y="150"/>
                      <a:pt x="74" y="150"/>
                      <a:pt x="74" y="150"/>
                    </a:cubicBezTo>
                    <a:cubicBezTo>
                      <a:pt x="75" y="149"/>
                      <a:pt x="75" y="149"/>
                      <a:pt x="75" y="149"/>
                    </a:cubicBezTo>
                    <a:cubicBezTo>
                      <a:pt x="76" y="149"/>
                      <a:pt x="78" y="149"/>
                      <a:pt x="78" y="150"/>
                    </a:cubicBezTo>
                    <a:cubicBezTo>
                      <a:pt x="79" y="150"/>
                      <a:pt x="79" y="150"/>
                      <a:pt x="78" y="150"/>
                    </a:cubicBezTo>
                    <a:cubicBezTo>
                      <a:pt x="80" y="150"/>
                      <a:pt x="84" y="151"/>
                      <a:pt x="87" y="151"/>
                    </a:cubicBezTo>
                    <a:cubicBezTo>
                      <a:pt x="86" y="150"/>
                      <a:pt x="86" y="150"/>
                      <a:pt x="86" y="150"/>
                    </a:cubicBezTo>
                    <a:cubicBezTo>
                      <a:pt x="86" y="149"/>
                      <a:pt x="86" y="150"/>
                      <a:pt x="88" y="149"/>
                    </a:cubicBezTo>
                    <a:cubicBezTo>
                      <a:pt x="88" y="150"/>
                      <a:pt x="89" y="150"/>
                      <a:pt x="88" y="150"/>
                    </a:cubicBezTo>
                    <a:cubicBezTo>
                      <a:pt x="91" y="152"/>
                      <a:pt x="96" y="151"/>
                      <a:pt x="101" y="152"/>
                    </a:cubicBezTo>
                    <a:cubicBezTo>
                      <a:pt x="102" y="152"/>
                      <a:pt x="102" y="151"/>
                      <a:pt x="102" y="151"/>
                    </a:cubicBezTo>
                    <a:cubicBezTo>
                      <a:pt x="105" y="152"/>
                      <a:pt x="109" y="151"/>
                      <a:pt x="112" y="152"/>
                    </a:cubicBezTo>
                    <a:cubicBezTo>
                      <a:pt x="111" y="151"/>
                      <a:pt x="112" y="150"/>
                      <a:pt x="114" y="150"/>
                    </a:cubicBezTo>
                    <a:cubicBezTo>
                      <a:pt x="116" y="150"/>
                      <a:pt x="115" y="151"/>
                      <a:pt x="117" y="152"/>
                    </a:cubicBezTo>
                    <a:cubicBezTo>
                      <a:pt x="118" y="151"/>
                      <a:pt x="119" y="151"/>
                      <a:pt x="120" y="151"/>
                    </a:cubicBezTo>
                    <a:cubicBezTo>
                      <a:pt x="120" y="151"/>
                      <a:pt x="120" y="151"/>
                      <a:pt x="120" y="151"/>
                    </a:cubicBezTo>
                    <a:cubicBezTo>
                      <a:pt x="121" y="151"/>
                      <a:pt x="123" y="151"/>
                      <a:pt x="124" y="151"/>
                    </a:cubicBezTo>
                    <a:cubicBezTo>
                      <a:pt x="124" y="151"/>
                      <a:pt x="124" y="151"/>
                      <a:pt x="124" y="151"/>
                    </a:cubicBezTo>
                    <a:cubicBezTo>
                      <a:pt x="125" y="151"/>
                      <a:pt x="126" y="152"/>
                      <a:pt x="127" y="151"/>
                    </a:cubicBezTo>
                    <a:cubicBezTo>
                      <a:pt x="128" y="151"/>
                      <a:pt x="130" y="151"/>
                      <a:pt x="131" y="150"/>
                    </a:cubicBezTo>
                    <a:cubicBezTo>
                      <a:pt x="131" y="150"/>
                      <a:pt x="131" y="150"/>
                      <a:pt x="131" y="151"/>
                    </a:cubicBezTo>
                    <a:cubicBezTo>
                      <a:pt x="131" y="150"/>
                      <a:pt x="131" y="150"/>
                      <a:pt x="131" y="150"/>
                    </a:cubicBezTo>
                    <a:cubicBezTo>
                      <a:pt x="133" y="150"/>
                      <a:pt x="133" y="150"/>
                      <a:pt x="133" y="150"/>
                    </a:cubicBezTo>
                    <a:cubicBezTo>
                      <a:pt x="133" y="150"/>
                      <a:pt x="133" y="151"/>
                      <a:pt x="132" y="151"/>
                    </a:cubicBezTo>
                    <a:cubicBezTo>
                      <a:pt x="135" y="151"/>
                      <a:pt x="133" y="150"/>
                      <a:pt x="134" y="150"/>
                    </a:cubicBezTo>
                    <a:cubicBezTo>
                      <a:pt x="136" y="149"/>
                      <a:pt x="136" y="150"/>
                      <a:pt x="137" y="150"/>
                    </a:cubicBezTo>
                    <a:cubicBezTo>
                      <a:pt x="136" y="150"/>
                      <a:pt x="135" y="150"/>
                      <a:pt x="135" y="150"/>
                    </a:cubicBezTo>
                    <a:cubicBezTo>
                      <a:pt x="134" y="151"/>
                      <a:pt x="136" y="150"/>
                      <a:pt x="136" y="151"/>
                    </a:cubicBezTo>
                    <a:cubicBezTo>
                      <a:pt x="136" y="151"/>
                      <a:pt x="136" y="150"/>
                      <a:pt x="138" y="150"/>
                    </a:cubicBezTo>
                    <a:cubicBezTo>
                      <a:pt x="139" y="150"/>
                      <a:pt x="141" y="150"/>
                      <a:pt x="141" y="150"/>
                    </a:cubicBezTo>
                    <a:cubicBezTo>
                      <a:pt x="142" y="150"/>
                      <a:pt x="143" y="150"/>
                      <a:pt x="143" y="150"/>
                    </a:cubicBezTo>
                    <a:cubicBezTo>
                      <a:pt x="143" y="149"/>
                      <a:pt x="141" y="149"/>
                      <a:pt x="141" y="149"/>
                    </a:cubicBezTo>
                    <a:cubicBezTo>
                      <a:pt x="142" y="149"/>
                      <a:pt x="143" y="149"/>
                      <a:pt x="143" y="149"/>
                    </a:cubicBezTo>
                    <a:cubicBezTo>
                      <a:pt x="143" y="149"/>
                      <a:pt x="143" y="149"/>
                      <a:pt x="143" y="149"/>
                    </a:cubicBezTo>
                    <a:cubicBezTo>
                      <a:pt x="143" y="149"/>
                      <a:pt x="146" y="149"/>
                      <a:pt x="144" y="148"/>
                    </a:cubicBezTo>
                    <a:cubicBezTo>
                      <a:pt x="146" y="149"/>
                      <a:pt x="146" y="149"/>
                      <a:pt x="146" y="149"/>
                    </a:cubicBezTo>
                    <a:cubicBezTo>
                      <a:pt x="147" y="149"/>
                      <a:pt x="148" y="149"/>
                      <a:pt x="149" y="148"/>
                    </a:cubicBezTo>
                    <a:cubicBezTo>
                      <a:pt x="150" y="149"/>
                      <a:pt x="149" y="150"/>
                      <a:pt x="151" y="150"/>
                    </a:cubicBezTo>
                    <a:cubicBezTo>
                      <a:pt x="153" y="149"/>
                      <a:pt x="153" y="149"/>
                      <a:pt x="153" y="149"/>
                    </a:cubicBezTo>
                    <a:cubicBezTo>
                      <a:pt x="154" y="148"/>
                      <a:pt x="154" y="149"/>
                      <a:pt x="154" y="149"/>
                    </a:cubicBezTo>
                    <a:cubicBezTo>
                      <a:pt x="158" y="149"/>
                      <a:pt x="158" y="147"/>
                      <a:pt x="161" y="147"/>
                    </a:cubicBezTo>
                    <a:cubicBezTo>
                      <a:pt x="160" y="148"/>
                      <a:pt x="161" y="148"/>
                      <a:pt x="162" y="148"/>
                    </a:cubicBezTo>
                    <a:cubicBezTo>
                      <a:pt x="162" y="147"/>
                      <a:pt x="162" y="147"/>
                      <a:pt x="163" y="147"/>
                    </a:cubicBezTo>
                    <a:cubicBezTo>
                      <a:pt x="162" y="147"/>
                      <a:pt x="162" y="148"/>
                      <a:pt x="161" y="147"/>
                    </a:cubicBezTo>
                    <a:cubicBezTo>
                      <a:pt x="161" y="147"/>
                      <a:pt x="162" y="147"/>
                      <a:pt x="163" y="147"/>
                    </a:cubicBezTo>
                    <a:cubicBezTo>
                      <a:pt x="166" y="148"/>
                      <a:pt x="171" y="146"/>
                      <a:pt x="176" y="146"/>
                    </a:cubicBezTo>
                    <a:cubicBezTo>
                      <a:pt x="175" y="145"/>
                      <a:pt x="178" y="145"/>
                      <a:pt x="178" y="144"/>
                    </a:cubicBezTo>
                    <a:cubicBezTo>
                      <a:pt x="178" y="145"/>
                      <a:pt x="181" y="144"/>
                      <a:pt x="182" y="144"/>
                    </a:cubicBezTo>
                    <a:cubicBezTo>
                      <a:pt x="181" y="143"/>
                      <a:pt x="181" y="143"/>
                      <a:pt x="181" y="143"/>
                    </a:cubicBezTo>
                    <a:cubicBezTo>
                      <a:pt x="184" y="143"/>
                      <a:pt x="185" y="141"/>
                      <a:pt x="187" y="142"/>
                    </a:cubicBezTo>
                    <a:cubicBezTo>
                      <a:pt x="188" y="142"/>
                      <a:pt x="186" y="142"/>
                      <a:pt x="186" y="143"/>
                    </a:cubicBezTo>
                    <a:cubicBezTo>
                      <a:pt x="188" y="143"/>
                      <a:pt x="191" y="141"/>
                      <a:pt x="193" y="141"/>
                    </a:cubicBezTo>
                    <a:cubicBezTo>
                      <a:pt x="193" y="141"/>
                      <a:pt x="192" y="141"/>
                      <a:pt x="194" y="140"/>
                    </a:cubicBezTo>
                    <a:cubicBezTo>
                      <a:pt x="195" y="140"/>
                      <a:pt x="198" y="140"/>
                      <a:pt x="198" y="140"/>
                    </a:cubicBezTo>
                    <a:cubicBezTo>
                      <a:pt x="199" y="139"/>
                      <a:pt x="199" y="139"/>
                      <a:pt x="200" y="139"/>
                    </a:cubicBezTo>
                    <a:cubicBezTo>
                      <a:pt x="200" y="139"/>
                      <a:pt x="200" y="139"/>
                      <a:pt x="199" y="140"/>
                    </a:cubicBezTo>
                    <a:cubicBezTo>
                      <a:pt x="201" y="139"/>
                      <a:pt x="203" y="138"/>
                      <a:pt x="205" y="138"/>
                    </a:cubicBezTo>
                    <a:cubicBezTo>
                      <a:pt x="206" y="138"/>
                      <a:pt x="209" y="136"/>
                      <a:pt x="211" y="136"/>
                    </a:cubicBezTo>
                    <a:cubicBezTo>
                      <a:pt x="212" y="135"/>
                      <a:pt x="215" y="135"/>
                      <a:pt x="215" y="134"/>
                    </a:cubicBezTo>
                    <a:cubicBezTo>
                      <a:pt x="215" y="134"/>
                      <a:pt x="215" y="134"/>
                      <a:pt x="215" y="134"/>
                    </a:cubicBezTo>
                    <a:cubicBezTo>
                      <a:pt x="216" y="134"/>
                      <a:pt x="217" y="133"/>
                      <a:pt x="218" y="133"/>
                    </a:cubicBezTo>
                    <a:cubicBezTo>
                      <a:pt x="217" y="133"/>
                      <a:pt x="217" y="133"/>
                      <a:pt x="217" y="133"/>
                    </a:cubicBezTo>
                    <a:cubicBezTo>
                      <a:pt x="217" y="135"/>
                      <a:pt x="222" y="132"/>
                      <a:pt x="222" y="131"/>
                    </a:cubicBezTo>
                    <a:cubicBezTo>
                      <a:pt x="221" y="132"/>
                      <a:pt x="223" y="130"/>
                      <a:pt x="222" y="130"/>
                    </a:cubicBezTo>
                    <a:cubicBezTo>
                      <a:pt x="223" y="128"/>
                      <a:pt x="223" y="128"/>
                      <a:pt x="223" y="128"/>
                    </a:cubicBezTo>
                    <a:cubicBezTo>
                      <a:pt x="224" y="126"/>
                      <a:pt x="223" y="128"/>
                      <a:pt x="224" y="126"/>
                    </a:cubicBezTo>
                    <a:cubicBezTo>
                      <a:pt x="224" y="124"/>
                      <a:pt x="225" y="125"/>
                      <a:pt x="224" y="126"/>
                    </a:cubicBezTo>
                    <a:cubicBezTo>
                      <a:pt x="225" y="125"/>
                      <a:pt x="225" y="123"/>
                      <a:pt x="226" y="122"/>
                    </a:cubicBezTo>
                    <a:cubicBezTo>
                      <a:pt x="225" y="123"/>
                      <a:pt x="225" y="123"/>
                      <a:pt x="225" y="122"/>
                    </a:cubicBezTo>
                    <a:cubicBezTo>
                      <a:pt x="225" y="122"/>
                      <a:pt x="226" y="122"/>
                      <a:pt x="226" y="122"/>
                    </a:cubicBezTo>
                    <a:cubicBezTo>
                      <a:pt x="226" y="121"/>
                      <a:pt x="226" y="121"/>
                      <a:pt x="226" y="121"/>
                    </a:cubicBezTo>
                    <a:cubicBezTo>
                      <a:pt x="226" y="121"/>
                      <a:pt x="226" y="121"/>
                      <a:pt x="226" y="121"/>
                    </a:cubicBezTo>
                    <a:cubicBezTo>
                      <a:pt x="226" y="121"/>
                      <a:pt x="226" y="122"/>
                      <a:pt x="226" y="122"/>
                    </a:cubicBezTo>
                    <a:cubicBezTo>
                      <a:pt x="226" y="122"/>
                      <a:pt x="226" y="121"/>
                      <a:pt x="226" y="121"/>
                    </a:cubicBezTo>
                    <a:cubicBezTo>
                      <a:pt x="226" y="121"/>
                      <a:pt x="226" y="120"/>
                      <a:pt x="226" y="120"/>
                    </a:cubicBezTo>
                    <a:cubicBezTo>
                      <a:pt x="226" y="120"/>
                      <a:pt x="226" y="119"/>
                      <a:pt x="227" y="119"/>
                    </a:cubicBezTo>
                    <a:cubicBezTo>
                      <a:pt x="227" y="120"/>
                      <a:pt x="227" y="120"/>
                      <a:pt x="227" y="120"/>
                    </a:cubicBezTo>
                    <a:cubicBezTo>
                      <a:pt x="227" y="119"/>
                      <a:pt x="227" y="116"/>
                      <a:pt x="227" y="116"/>
                    </a:cubicBezTo>
                    <a:cubicBezTo>
                      <a:pt x="228" y="113"/>
                      <a:pt x="228" y="107"/>
                      <a:pt x="228" y="105"/>
                    </a:cubicBezTo>
                    <a:cubicBezTo>
                      <a:pt x="228" y="105"/>
                      <a:pt x="228" y="105"/>
                      <a:pt x="228" y="105"/>
                    </a:cubicBezTo>
                    <a:cubicBezTo>
                      <a:pt x="228" y="103"/>
                      <a:pt x="228" y="102"/>
                      <a:pt x="228" y="102"/>
                    </a:cubicBezTo>
                    <a:cubicBezTo>
                      <a:pt x="228" y="101"/>
                      <a:pt x="229" y="101"/>
                      <a:pt x="229" y="99"/>
                    </a:cubicBezTo>
                    <a:cubicBezTo>
                      <a:pt x="229" y="99"/>
                      <a:pt x="228" y="99"/>
                      <a:pt x="228" y="99"/>
                    </a:cubicBezTo>
                    <a:cubicBezTo>
                      <a:pt x="229" y="96"/>
                      <a:pt x="228" y="92"/>
                      <a:pt x="229" y="88"/>
                    </a:cubicBezTo>
                    <a:cubicBezTo>
                      <a:pt x="228" y="89"/>
                      <a:pt x="229" y="89"/>
                      <a:pt x="229" y="90"/>
                    </a:cubicBezTo>
                    <a:cubicBezTo>
                      <a:pt x="229" y="87"/>
                      <a:pt x="229" y="84"/>
                      <a:pt x="228" y="82"/>
                    </a:cubicBezTo>
                    <a:cubicBezTo>
                      <a:pt x="228" y="82"/>
                      <a:pt x="228" y="82"/>
                      <a:pt x="229" y="83"/>
                    </a:cubicBezTo>
                    <a:close/>
                    <a:moveTo>
                      <a:pt x="180" y="37"/>
                    </a:moveTo>
                    <a:cubicBezTo>
                      <a:pt x="180" y="37"/>
                      <a:pt x="180" y="37"/>
                      <a:pt x="180" y="37"/>
                    </a:cubicBezTo>
                    <a:cubicBezTo>
                      <a:pt x="180" y="37"/>
                      <a:pt x="180" y="37"/>
                      <a:pt x="180" y="37"/>
                    </a:cubicBezTo>
                    <a:cubicBezTo>
                      <a:pt x="180" y="37"/>
                      <a:pt x="180" y="37"/>
                      <a:pt x="180" y="37"/>
                    </a:cubicBezTo>
                    <a:close/>
                    <a:moveTo>
                      <a:pt x="184" y="42"/>
                    </a:move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2"/>
                      <a:pt x="184" y="42"/>
                      <a:pt x="184" y="42"/>
                    </a:cubicBezTo>
                    <a:close/>
                    <a:moveTo>
                      <a:pt x="187" y="42"/>
                    </a:move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lose/>
                    <a:moveTo>
                      <a:pt x="226" y="118"/>
                    </a:moveTo>
                    <a:cubicBezTo>
                      <a:pt x="226" y="118"/>
                      <a:pt x="226" y="118"/>
                      <a:pt x="226" y="119"/>
                    </a:cubicBezTo>
                    <a:cubicBezTo>
                      <a:pt x="226" y="118"/>
                      <a:pt x="226" y="118"/>
                      <a:pt x="226" y="11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000" kern="0">
                  <a:solidFill>
                    <a:schemeClr val="bg1"/>
                  </a:solidFill>
                  <a:latin typeface="Segoe Print" pitchFamily="2" charset="0"/>
                  <a:cs typeface="Arial" charset="0"/>
                </a:endParaRPr>
              </a:p>
            </p:txBody>
          </p:sp>
        </p:grpSp>
        <p:sp>
          <p:nvSpPr>
            <p:cNvPr id="67" name="pole tekstowe 66"/>
            <p:cNvSpPr txBox="1"/>
            <p:nvPr/>
          </p:nvSpPr>
          <p:spPr>
            <a:xfrm>
              <a:off x="2476849" y="2076205"/>
              <a:ext cx="9060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chemeClr val="bg1"/>
                  </a:solidFill>
                  <a:latin typeface="PT Sans" panose="020B0503020203020204" pitchFamily="34" charset="77"/>
                  <a:cs typeface="Arial" charset="0"/>
                </a:rPr>
                <a:t>Pending</a:t>
              </a:r>
              <a:endParaRPr lang="pl-PL" sz="1600" b="1">
                <a:solidFill>
                  <a:schemeClr val="bg1"/>
                </a:solidFill>
                <a:latin typeface="PT Sans" panose="020B0503020203020204" pitchFamily="34" charset="77"/>
                <a:cs typeface="Arial" charset="0"/>
              </a:endParaRPr>
            </a:p>
          </p:txBody>
        </p:sp>
        <p:grpSp>
          <p:nvGrpSpPr>
            <p:cNvPr id="10" name="Grupa 57"/>
            <p:cNvGrpSpPr/>
            <p:nvPr/>
          </p:nvGrpSpPr>
          <p:grpSpPr>
            <a:xfrm>
              <a:off x="5796371" y="2880830"/>
              <a:ext cx="691807" cy="483443"/>
              <a:chOff x="5246340" y="1637308"/>
              <a:chExt cx="1384382" cy="936104"/>
            </a:xfrm>
          </p:grpSpPr>
          <p:sp>
            <p:nvSpPr>
              <p:cNvPr id="88" name="Freeform 6"/>
              <p:cNvSpPr>
                <a:spLocks/>
              </p:cNvSpPr>
              <p:nvPr/>
            </p:nvSpPr>
            <p:spPr bwMode="auto">
              <a:xfrm>
                <a:off x="5287977" y="1637308"/>
                <a:ext cx="1342745" cy="936104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0" y="134"/>
                  </a:cxn>
                  <a:cxn ang="0">
                    <a:pos x="212" y="131"/>
                  </a:cxn>
                  <a:cxn ang="0">
                    <a:pos x="217" y="37"/>
                  </a:cxn>
                  <a:cxn ang="0">
                    <a:pos x="169" y="0"/>
                  </a:cxn>
                  <a:cxn ang="0">
                    <a:pos x="5" y="5"/>
                  </a:cxn>
                </a:cxnLst>
                <a:rect l="0" t="0" r="r" b="b"/>
                <a:pathLst>
                  <a:path w="225" h="157">
                    <a:moveTo>
                      <a:pt x="5" y="5"/>
                    </a:moveTo>
                    <a:cubicBezTo>
                      <a:pt x="5" y="5"/>
                      <a:pt x="22" y="65"/>
                      <a:pt x="0" y="134"/>
                    </a:cubicBezTo>
                    <a:cubicBezTo>
                      <a:pt x="90" y="157"/>
                      <a:pt x="155" y="151"/>
                      <a:pt x="212" y="131"/>
                    </a:cubicBezTo>
                    <a:cubicBezTo>
                      <a:pt x="225" y="115"/>
                      <a:pt x="217" y="37"/>
                      <a:pt x="217" y="37"/>
                    </a:cubicBezTo>
                    <a:cubicBezTo>
                      <a:pt x="169" y="0"/>
                      <a:pt x="169" y="0"/>
                      <a:pt x="169" y="0"/>
                    </a:cubicBezTo>
                    <a:cubicBezTo>
                      <a:pt x="169" y="0"/>
                      <a:pt x="117" y="14"/>
                      <a:pt x="5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EB80A">
                      <a:tint val="50000"/>
                      <a:satMod val="300000"/>
                    </a:srgbClr>
                  </a:gs>
                  <a:gs pos="35000">
                    <a:srgbClr val="FEB80A">
                      <a:tint val="37000"/>
                      <a:satMod val="300000"/>
                    </a:srgbClr>
                  </a:gs>
                  <a:gs pos="100000">
                    <a:srgbClr val="FEB80A">
                      <a:tint val="15000"/>
                      <a:satMod val="350000"/>
                    </a:srgbClr>
                  </a:gs>
                </a:gsLst>
                <a:lin ang="5400000" scaled="1"/>
                <a:tileRect/>
              </a:gradFill>
              <a:ln w="9525" cap="flat" cmpd="sng" algn="ctr">
                <a:solidFill>
                  <a:schemeClr val="accent5"/>
                </a:solidFill>
                <a:prstDash val="solid"/>
                <a:headEnd/>
                <a:tailEnd/>
              </a:ln>
              <a:effectLst/>
            </p:spPr>
            <p:txBody>
              <a:bodyPr vert="horz" wrap="square" lIns="72000" tIns="36000" rIns="72000" bIns="36000" numCol="1" anchor="ctr" anchorCtr="1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l-PL" sz="2000" kern="0">
                    <a:solidFill>
                      <a:schemeClr val="bg1"/>
                    </a:solidFill>
                    <a:latin typeface="Segoe Print" pitchFamily="2" charset="0"/>
                    <a:cs typeface="Arial" pitchFamily="34" charset="0"/>
                  </a:rPr>
                  <a:t>G</a:t>
                </a:r>
                <a:endParaRPr lang="pl-PL" sz="2000" kern="0" baseline="-16000">
                  <a:solidFill>
                    <a:schemeClr val="bg1"/>
                  </a:solidFill>
                  <a:latin typeface="Segoe Print" pitchFamily="2" charset="0"/>
                  <a:cs typeface="Arial" pitchFamily="34" charset="0"/>
                </a:endParaRPr>
              </a:p>
            </p:txBody>
          </p:sp>
          <p:sp>
            <p:nvSpPr>
              <p:cNvPr id="89" name="Freeform 38"/>
              <p:cNvSpPr>
                <a:spLocks noEditPoints="1"/>
              </p:cNvSpPr>
              <p:nvPr/>
            </p:nvSpPr>
            <p:spPr bwMode="auto">
              <a:xfrm>
                <a:off x="5246340" y="1637308"/>
                <a:ext cx="1366338" cy="906265"/>
              </a:xfrm>
              <a:custGeom>
                <a:avLst/>
                <a:gdLst/>
                <a:ahLst/>
                <a:cxnLst>
                  <a:cxn ang="0">
                    <a:pos x="226" y="61"/>
                  </a:cxn>
                  <a:cxn ang="0">
                    <a:pos x="217" y="30"/>
                  </a:cxn>
                  <a:cxn ang="0">
                    <a:pos x="190" y="11"/>
                  </a:cxn>
                  <a:cxn ang="0">
                    <a:pos x="145" y="4"/>
                  </a:cxn>
                  <a:cxn ang="0">
                    <a:pos x="92" y="9"/>
                  </a:cxn>
                  <a:cxn ang="0">
                    <a:pos x="135" y="11"/>
                  </a:cxn>
                  <a:cxn ang="0">
                    <a:pos x="208" y="35"/>
                  </a:cxn>
                  <a:cxn ang="0">
                    <a:pos x="187" y="37"/>
                  </a:cxn>
                  <a:cxn ang="0">
                    <a:pos x="185" y="31"/>
                  </a:cxn>
                  <a:cxn ang="0">
                    <a:pos x="183" y="20"/>
                  </a:cxn>
                  <a:cxn ang="0">
                    <a:pos x="178" y="12"/>
                  </a:cxn>
                  <a:cxn ang="0">
                    <a:pos x="176" y="9"/>
                  </a:cxn>
                  <a:cxn ang="0">
                    <a:pos x="175" y="10"/>
                  </a:cxn>
                  <a:cxn ang="0">
                    <a:pos x="176" y="14"/>
                  </a:cxn>
                  <a:cxn ang="0">
                    <a:pos x="177" y="16"/>
                  </a:cxn>
                  <a:cxn ang="0">
                    <a:pos x="175" y="18"/>
                  </a:cxn>
                  <a:cxn ang="0">
                    <a:pos x="176" y="18"/>
                  </a:cxn>
                  <a:cxn ang="0">
                    <a:pos x="176" y="21"/>
                  </a:cxn>
                  <a:cxn ang="0">
                    <a:pos x="176" y="22"/>
                  </a:cxn>
                  <a:cxn ang="0">
                    <a:pos x="178" y="23"/>
                  </a:cxn>
                  <a:cxn ang="0">
                    <a:pos x="177" y="24"/>
                  </a:cxn>
                  <a:cxn ang="0">
                    <a:pos x="178" y="29"/>
                  </a:cxn>
                  <a:cxn ang="0">
                    <a:pos x="178" y="32"/>
                  </a:cxn>
                  <a:cxn ang="0">
                    <a:pos x="178" y="35"/>
                  </a:cxn>
                  <a:cxn ang="0">
                    <a:pos x="178" y="36"/>
                  </a:cxn>
                  <a:cxn ang="0">
                    <a:pos x="179" y="37"/>
                  </a:cxn>
                  <a:cxn ang="0">
                    <a:pos x="180" y="43"/>
                  </a:cxn>
                  <a:cxn ang="0">
                    <a:pos x="184" y="43"/>
                  </a:cxn>
                  <a:cxn ang="0">
                    <a:pos x="186" y="42"/>
                  </a:cxn>
                  <a:cxn ang="0">
                    <a:pos x="188" y="42"/>
                  </a:cxn>
                  <a:cxn ang="0">
                    <a:pos x="192" y="40"/>
                  </a:cxn>
                  <a:cxn ang="0">
                    <a:pos x="195" y="40"/>
                  </a:cxn>
                  <a:cxn ang="0">
                    <a:pos x="199" y="40"/>
                  </a:cxn>
                  <a:cxn ang="0">
                    <a:pos x="206" y="40"/>
                  </a:cxn>
                  <a:cxn ang="0">
                    <a:pos x="212" y="39"/>
                  </a:cxn>
                  <a:cxn ang="0">
                    <a:pos x="221" y="61"/>
                  </a:cxn>
                  <a:cxn ang="0">
                    <a:pos x="214" y="128"/>
                  </a:cxn>
                  <a:cxn ang="0">
                    <a:pos x="117" y="144"/>
                  </a:cxn>
                  <a:cxn ang="0">
                    <a:pos x="59" y="142"/>
                  </a:cxn>
                  <a:cxn ang="0">
                    <a:pos x="17" y="102"/>
                  </a:cxn>
                  <a:cxn ang="0">
                    <a:pos x="17" y="39"/>
                  </a:cxn>
                  <a:cxn ang="0">
                    <a:pos x="16" y="23"/>
                  </a:cxn>
                  <a:cxn ang="0">
                    <a:pos x="16" y="40"/>
                  </a:cxn>
                  <a:cxn ang="0">
                    <a:pos x="15" y="82"/>
                  </a:cxn>
                  <a:cxn ang="0">
                    <a:pos x="13" y="90"/>
                  </a:cxn>
                  <a:cxn ang="0">
                    <a:pos x="12" y="97"/>
                  </a:cxn>
                  <a:cxn ang="0">
                    <a:pos x="8" y="114"/>
                  </a:cxn>
                  <a:cxn ang="0">
                    <a:pos x="5" y="125"/>
                  </a:cxn>
                  <a:cxn ang="0">
                    <a:pos x="15" y="139"/>
                  </a:cxn>
                  <a:cxn ang="0">
                    <a:pos x="31" y="140"/>
                  </a:cxn>
                  <a:cxn ang="0">
                    <a:pos x="63" y="149"/>
                  </a:cxn>
                  <a:cxn ang="0">
                    <a:pos x="86" y="150"/>
                  </a:cxn>
                  <a:cxn ang="0">
                    <a:pos x="124" y="151"/>
                  </a:cxn>
                  <a:cxn ang="0">
                    <a:pos x="138" y="150"/>
                  </a:cxn>
                  <a:cxn ang="0">
                    <a:pos x="154" y="149"/>
                  </a:cxn>
                  <a:cxn ang="0">
                    <a:pos x="186" y="143"/>
                  </a:cxn>
                  <a:cxn ang="0">
                    <a:pos x="217" y="133"/>
                  </a:cxn>
                  <a:cxn ang="0">
                    <a:pos x="226" y="122"/>
                  </a:cxn>
                  <a:cxn ang="0">
                    <a:pos x="229" y="88"/>
                  </a:cxn>
                  <a:cxn ang="0">
                    <a:pos x="184" y="42"/>
                  </a:cxn>
                  <a:cxn ang="0">
                    <a:pos x="226" y="118"/>
                  </a:cxn>
                </a:cxnLst>
                <a:rect l="0" t="0" r="r" b="b"/>
                <a:pathLst>
                  <a:path w="229" h="152">
                    <a:moveTo>
                      <a:pt x="229" y="83"/>
                    </a:moveTo>
                    <a:cubicBezTo>
                      <a:pt x="229" y="81"/>
                      <a:pt x="228" y="79"/>
                      <a:pt x="228" y="78"/>
                    </a:cubicBezTo>
                    <a:cubicBezTo>
                      <a:pt x="228" y="78"/>
                      <a:pt x="228" y="78"/>
                      <a:pt x="228" y="78"/>
                    </a:cubicBezTo>
                    <a:cubicBezTo>
                      <a:pt x="228" y="80"/>
                      <a:pt x="227" y="77"/>
                      <a:pt x="227" y="76"/>
                    </a:cubicBezTo>
                    <a:cubicBezTo>
                      <a:pt x="227" y="76"/>
                      <a:pt x="227" y="76"/>
                      <a:pt x="227" y="76"/>
                    </a:cubicBezTo>
                    <a:cubicBezTo>
                      <a:pt x="227" y="74"/>
                      <a:pt x="227" y="74"/>
                      <a:pt x="227" y="72"/>
                    </a:cubicBezTo>
                    <a:cubicBezTo>
                      <a:pt x="227" y="71"/>
                      <a:pt x="227" y="73"/>
                      <a:pt x="227" y="73"/>
                    </a:cubicBezTo>
                    <a:cubicBezTo>
                      <a:pt x="228" y="72"/>
                      <a:pt x="228" y="68"/>
                      <a:pt x="228" y="68"/>
                    </a:cubicBezTo>
                    <a:cubicBezTo>
                      <a:pt x="228" y="67"/>
                      <a:pt x="228" y="67"/>
                      <a:pt x="227" y="67"/>
                    </a:cubicBezTo>
                    <a:cubicBezTo>
                      <a:pt x="227" y="65"/>
                      <a:pt x="228" y="66"/>
                      <a:pt x="228" y="65"/>
                    </a:cubicBezTo>
                    <a:cubicBezTo>
                      <a:pt x="226" y="61"/>
                      <a:pt x="226" y="61"/>
                      <a:pt x="226" y="61"/>
                    </a:cubicBezTo>
                    <a:cubicBezTo>
                      <a:pt x="226" y="61"/>
                      <a:pt x="227" y="60"/>
                      <a:pt x="227" y="61"/>
                    </a:cubicBezTo>
                    <a:cubicBezTo>
                      <a:pt x="227" y="58"/>
                      <a:pt x="225" y="56"/>
                      <a:pt x="225" y="54"/>
                    </a:cubicBezTo>
                    <a:cubicBezTo>
                      <a:pt x="225" y="53"/>
                      <a:pt x="224" y="50"/>
                      <a:pt x="224" y="49"/>
                    </a:cubicBezTo>
                    <a:cubicBezTo>
                      <a:pt x="225" y="49"/>
                      <a:pt x="224" y="50"/>
                      <a:pt x="225" y="50"/>
                    </a:cubicBezTo>
                    <a:cubicBezTo>
                      <a:pt x="225" y="49"/>
                      <a:pt x="225" y="49"/>
                      <a:pt x="225" y="49"/>
                    </a:cubicBezTo>
                    <a:cubicBezTo>
                      <a:pt x="225" y="51"/>
                      <a:pt x="226" y="48"/>
                      <a:pt x="226" y="49"/>
                    </a:cubicBezTo>
                    <a:cubicBezTo>
                      <a:pt x="226" y="48"/>
                      <a:pt x="226" y="44"/>
                      <a:pt x="226" y="41"/>
                    </a:cubicBezTo>
                    <a:cubicBezTo>
                      <a:pt x="225" y="43"/>
                      <a:pt x="225" y="38"/>
                      <a:pt x="224" y="38"/>
                    </a:cubicBezTo>
                    <a:cubicBezTo>
                      <a:pt x="223" y="36"/>
                      <a:pt x="224" y="36"/>
                      <a:pt x="223" y="35"/>
                    </a:cubicBezTo>
                    <a:cubicBezTo>
                      <a:pt x="221" y="34"/>
                      <a:pt x="219" y="32"/>
                      <a:pt x="216" y="30"/>
                    </a:cubicBezTo>
                    <a:cubicBezTo>
                      <a:pt x="217" y="30"/>
                      <a:pt x="217" y="30"/>
                      <a:pt x="217" y="30"/>
                    </a:cubicBezTo>
                    <a:cubicBezTo>
                      <a:pt x="214" y="29"/>
                      <a:pt x="211" y="26"/>
                      <a:pt x="209" y="25"/>
                    </a:cubicBezTo>
                    <a:cubicBezTo>
                      <a:pt x="209" y="25"/>
                      <a:pt x="209" y="25"/>
                      <a:pt x="209" y="25"/>
                    </a:cubicBezTo>
                    <a:cubicBezTo>
                      <a:pt x="207" y="23"/>
                      <a:pt x="208" y="26"/>
                      <a:pt x="206" y="24"/>
                    </a:cubicBezTo>
                    <a:cubicBezTo>
                      <a:pt x="207" y="24"/>
                      <a:pt x="207" y="24"/>
                      <a:pt x="207" y="24"/>
                    </a:cubicBezTo>
                    <a:cubicBezTo>
                      <a:pt x="205" y="23"/>
                      <a:pt x="204" y="21"/>
                      <a:pt x="202" y="20"/>
                    </a:cubicBezTo>
                    <a:cubicBezTo>
                      <a:pt x="202" y="20"/>
                      <a:pt x="203" y="20"/>
                      <a:pt x="203" y="20"/>
                    </a:cubicBezTo>
                    <a:cubicBezTo>
                      <a:pt x="201" y="19"/>
                      <a:pt x="199" y="18"/>
                      <a:pt x="198" y="17"/>
                    </a:cubicBezTo>
                    <a:cubicBezTo>
                      <a:pt x="198" y="17"/>
                      <a:pt x="198" y="17"/>
                      <a:pt x="199" y="17"/>
                    </a:cubicBezTo>
                    <a:cubicBezTo>
                      <a:pt x="197" y="16"/>
                      <a:pt x="196" y="16"/>
                      <a:pt x="195" y="15"/>
                    </a:cubicBezTo>
                    <a:cubicBezTo>
                      <a:pt x="195" y="15"/>
                      <a:pt x="194" y="14"/>
                      <a:pt x="194" y="14"/>
                    </a:cubicBezTo>
                    <a:cubicBezTo>
                      <a:pt x="193" y="14"/>
                      <a:pt x="191" y="12"/>
                      <a:pt x="190" y="11"/>
                    </a:cubicBezTo>
                    <a:cubicBezTo>
                      <a:pt x="190" y="11"/>
                      <a:pt x="190" y="11"/>
                      <a:pt x="189" y="1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71" y="0"/>
                      <a:pt x="167" y="2"/>
                      <a:pt x="161" y="3"/>
                    </a:cubicBezTo>
                    <a:cubicBezTo>
                      <a:pt x="160" y="2"/>
                      <a:pt x="164" y="2"/>
                      <a:pt x="163" y="2"/>
                    </a:cubicBezTo>
                    <a:cubicBezTo>
                      <a:pt x="163" y="2"/>
                      <a:pt x="161" y="2"/>
                      <a:pt x="158" y="3"/>
                    </a:cubicBezTo>
                    <a:cubicBezTo>
                      <a:pt x="158" y="3"/>
                      <a:pt x="158" y="3"/>
                      <a:pt x="158" y="3"/>
                    </a:cubicBezTo>
                    <a:cubicBezTo>
                      <a:pt x="156" y="3"/>
                      <a:pt x="156" y="3"/>
                      <a:pt x="154" y="3"/>
                    </a:cubicBezTo>
                    <a:cubicBezTo>
                      <a:pt x="154" y="3"/>
                      <a:pt x="154" y="3"/>
                      <a:pt x="154" y="3"/>
                    </a:cubicBezTo>
                    <a:cubicBezTo>
                      <a:pt x="153" y="4"/>
                      <a:pt x="151" y="3"/>
                      <a:pt x="150" y="4"/>
                    </a:cubicBezTo>
                    <a:cubicBezTo>
                      <a:pt x="149" y="3"/>
                      <a:pt x="149" y="3"/>
                      <a:pt x="149" y="3"/>
                    </a:cubicBezTo>
                    <a:cubicBezTo>
                      <a:pt x="148" y="4"/>
                      <a:pt x="147" y="3"/>
                      <a:pt x="145" y="4"/>
                    </a:cubicBezTo>
                    <a:cubicBezTo>
                      <a:pt x="145" y="4"/>
                      <a:pt x="145" y="4"/>
                      <a:pt x="145" y="4"/>
                    </a:cubicBezTo>
                    <a:cubicBezTo>
                      <a:pt x="143" y="4"/>
                      <a:pt x="140" y="6"/>
                      <a:pt x="139" y="5"/>
                    </a:cubicBezTo>
                    <a:cubicBezTo>
                      <a:pt x="137" y="5"/>
                      <a:pt x="135" y="6"/>
                      <a:pt x="134" y="6"/>
                    </a:cubicBezTo>
                    <a:cubicBezTo>
                      <a:pt x="134" y="6"/>
                      <a:pt x="134" y="6"/>
                      <a:pt x="134" y="5"/>
                    </a:cubicBezTo>
                    <a:cubicBezTo>
                      <a:pt x="127" y="6"/>
                      <a:pt x="118" y="7"/>
                      <a:pt x="111" y="8"/>
                    </a:cubicBezTo>
                    <a:cubicBezTo>
                      <a:pt x="111" y="8"/>
                      <a:pt x="111" y="8"/>
                      <a:pt x="111" y="8"/>
                    </a:cubicBezTo>
                    <a:cubicBezTo>
                      <a:pt x="107" y="8"/>
                      <a:pt x="102" y="7"/>
                      <a:pt x="99" y="9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7" y="9"/>
                      <a:pt x="97" y="9"/>
                      <a:pt x="96" y="8"/>
                    </a:cubicBezTo>
                    <a:cubicBezTo>
                      <a:pt x="95" y="9"/>
                      <a:pt x="92" y="9"/>
                      <a:pt x="92" y="9"/>
                    </a:cubicBezTo>
                    <a:cubicBezTo>
                      <a:pt x="91" y="9"/>
                      <a:pt x="92" y="9"/>
                      <a:pt x="92" y="9"/>
                    </a:cubicBezTo>
                    <a:cubicBezTo>
                      <a:pt x="90" y="8"/>
                      <a:pt x="88" y="9"/>
                      <a:pt x="86" y="9"/>
                    </a:cubicBezTo>
                    <a:cubicBezTo>
                      <a:pt x="86" y="9"/>
                      <a:pt x="86" y="9"/>
                      <a:pt x="86" y="9"/>
                    </a:cubicBezTo>
                    <a:cubicBezTo>
                      <a:pt x="76" y="8"/>
                      <a:pt x="64" y="7"/>
                      <a:pt x="55" y="8"/>
                    </a:cubicBezTo>
                    <a:cubicBezTo>
                      <a:pt x="53" y="8"/>
                      <a:pt x="54" y="7"/>
                      <a:pt x="53" y="7"/>
                    </a:cubicBezTo>
                    <a:cubicBezTo>
                      <a:pt x="45" y="8"/>
                      <a:pt x="35" y="6"/>
                      <a:pt x="27" y="7"/>
                    </a:cubicBezTo>
                    <a:cubicBezTo>
                      <a:pt x="21" y="7"/>
                      <a:pt x="19" y="9"/>
                      <a:pt x="19" y="9"/>
                    </a:cubicBezTo>
                    <a:cubicBezTo>
                      <a:pt x="34" y="9"/>
                      <a:pt x="47" y="11"/>
                      <a:pt x="61" y="12"/>
                    </a:cubicBezTo>
                    <a:cubicBezTo>
                      <a:pt x="66" y="12"/>
                      <a:pt x="72" y="12"/>
                      <a:pt x="77" y="12"/>
                    </a:cubicBezTo>
                    <a:cubicBezTo>
                      <a:pt x="96" y="12"/>
                      <a:pt x="115" y="13"/>
                      <a:pt x="134" y="11"/>
                    </a:cubicBezTo>
                    <a:cubicBezTo>
                      <a:pt x="133" y="11"/>
                      <a:pt x="134" y="11"/>
                      <a:pt x="135" y="10"/>
                    </a:cubicBezTo>
                    <a:cubicBezTo>
                      <a:pt x="135" y="11"/>
                      <a:pt x="135" y="11"/>
                      <a:pt x="135" y="11"/>
                    </a:cubicBezTo>
                    <a:cubicBezTo>
                      <a:pt x="137" y="10"/>
                      <a:pt x="137" y="10"/>
                      <a:pt x="137" y="10"/>
                    </a:cubicBezTo>
                    <a:cubicBezTo>
                      <a:pt x="138" y="10"/>
                      <a:pt x="138" y="10"/>
                      <a:pt x="136" y="11"/>
                    </a:cubicBezTo>
                    <a:cubicBezTo>
                      <a:pt x="144" y="10"/>
                      <a:pt x="151" y="9"/>
                      <a:pt x="158" y="8"/>
                    </a:cubicBezTo>
                    <a:cubicBezTo>
                      <a:pt x="159" y="7"/>
                      <a:pt x="162" y="7"/>
                      <a:pt x="162" y="7"/>
                    </a:cubicBezTo>
                    <a:cubicBezTo>
                      <a:pt x="163" y="7"/>
                      <a:pt x="163" y="7"/>
                      <a:pt x="162" y="7"/>
                    </a:cubicBezTo>
                    <a:cubicBezTo>
                      <a:pt x="167" y="6"/>
                      <a:pt x="168" y="6"/>
                      <a:pt x="173" y="6"/>
                    </a:cubicBezTo>
                    <a:cubicBezTo>
                      <a:pt x="182" y="10"/>
                      <a:pt x="200" y="25"/>
                      <a:pt x="214" y="36"/>
                    </a:cubicBezTo>
                    <a:cubicBezTo>
                      <a:pt x="212" y="35"/>
                      <a:pt x="210" y="34"/>
                      <a:pt x="208" y="34"/>
                    </a:cubicBezTo>
                    <a:cubicBezTo>
                      <a:pt x="209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7" y="35"/>
                      <a:pt x="206" y="35"/>
                      <a:pt x="205" y="35"/>
                    </a:cubicBezTo>
                    <a:cubicBezTo>
                      <a:pt x="205" y="35"/>
                      <a:pt x="205" y="35"/>
                      <a:pt x="205" y="35"/>
                    </a:cubicBezTo>
                    <a:cubicBezTo>
                      <a:pt x="205" y="35"/>
                      <a:pt x="205" y="35"/>
                      <a:pt x="205" y="35"/>
                    </a:cubicBezTo>
                    <a:cubicBezTo>
                      <a:pt x="204" y="35"/>
                      <a:pt x="204" y="35"/>
                      <a:pt x="204" y="34"/>
                    </a:cubicBezTo>
                    <a:cubicBezTo>
                      <a:pt x="201" y="34"/>
                      <a:pt x="199" y="34"/>
                      <a:pt x="196" y="34"/>
                    </a:cubicBezTo>
                    <a:cubicBezTo>
                      <a:pt x="194" y="34"/>
                      <a:pt x="192" y="35"/>
                      <a:pt x="189" y="36"/>
                    </a:cubicBezTo>
                    <a:cubicBezTo>
                      <a:pt x="189" y="37"/>
                      <a:pt x="188" y="36"/>
                      <a:pt x="188" y="37"/>
                    </a:cubicBezTo>
                    <a:cubicBezTo>
                      <a:pt x="188" y="37"/>
                      <a:pt x="188" y="37"/>
                      <a:pt x="188" y="37"/>
                    </a:cubicBezTo>
                    <a:cubicBezTo>
                      <a:pt x="188" y="38"/>
                      <a:pt x="188" y="37"/>
                      <a:pt x="187" y="37"/>
                    </a:cubicBezTo>
                    <a:cubicBezTo>
                      <a:pt x="187" y="37"/>
                      <a:pt x="187" y="37"/>
                      <a:pt x="187" y="37"/>
                    </a:cubicBezTo>
                    <a:cubicBezTo>
                      <a:pt x="187" y="38"/>
                      <a:pt x="187" y="36"/>
                      <a:pt x="187" y="37"/>
                    </a:cubicBezTo>
                    <a:cubicBezTo>
                      <a:pt x="186" y="37"/>
                      <a:pt x="187" y="37"/>
                      <a:pt x="187" y="37"/>
                    </a:cubicBezTo>
                    <a:cubicBezTo>
                      <a:pt x="186" y="38"/>
                      <a:pt x="187" y="37"/>
                      <a:pt x="186" y="36"/>
                    </a:cubicBezTo>
                    <a:cubicBezTo>
                      <a:pt x="185" y="36"/>
                      <a:pt x="185" y="36"/>
                      <a:pt x="184" y="37"/>
                    </a:cubicBezTo>
                    <a:cubicBezTo>
                      <a:pt x="184" y="37"/>
                      <a:pt x="184" y="37"/>
                      <a:pt x="184" y="37"/>
                    </a:cubicBezTo>
                    <a:cubicBezTo>
                      <a:pt x="184" y="36"/>
                      <a:pt x="186" y="35"/>
                      <a:pt x="185" y="34"/>
                    </a:cubicBezTo>
                    <a:cubicBezTo>
                      <a:pt x="184" y="34"/>
                      <a:pt x="184" y="34"/>
                      <a:pt x="184" y="34"/>
                    </a:cubicBezTo>
                    <a:cubicBezTo>
                      <a:pt x="185" y="34"/>
                      <a:pt x="185" y="34"/>
                      <a:pt x="185" y="34"/>
                    </a:cubicBezTo>
                    <a:cubicBezTo>
                      <a:pt x="185" y="34"/>
                      <a:pt x="185" y="33"/>
                      <a:pt x="185" y="33"/>
                    </a:cubicBezTo>
                    <a:cubicBezTo>
                      <a:pt x="185" y="33"/>
                      <a:pt x="185" y="33"/>
                      <a:pt x="185" y="33"/>
                    </a:cubicBezTo>
                    <a:cubicBezTo>
                      <a:pt x="186" y="32"/>
                      <a:pt x="184" y="31"/>
                      <a:pt x="185" y="31"/>
                    </a:cubicBezTo>
                    <a:cubicBezTo>
                      <a:pt x="184" y="31"/>
                      <a:pt x="184" y="30"/>
                      <a:pt x="184" y="30"/>
                    </a:cubicBezTo>
                    <a:cubicBezTo>
                      <a:pt x="184" y="30"/>
                      <a:pt x="185" y="30"/>
                      <a:pt x="185" y="30"/>
                    </a:cubicBezTo>
                    <a:cubicBezTo>
                      <a:pt x="185" y="30"/>
                      <a:pt x="185" y="29"/>
                      <a:pt x="185" y="29"/>
                    </a:cubicBezTo>
                    <a:cubicBezTo>
                      <a:pt x="185" y="29"/>
                      <a:pt x="184" y="29"/>
                      <a:pt x="184" y="28"/>
                    </a:cubicBezTo>
                    <a:cubicBezTo>
                      <a:pt x="185" y="28"/>
                      <a:pt x="184" y="28"/>
                      <a:pt x="185" y="28"/>
                    </a:cubicBezTo>
                    <a:cubicBezTo>
                      <a:pt x="184" y="28"/>
                      <a:pt x="183" y="27"/>
                      <a:pt x="184" y="27"/>
                    </a:cubicBezTo>
                    <a:cubicBezTo>
                      <a:pt x="185" y="27"/>
                      <a:pt x="185" y="27"/>
                      <a:pt x="185" y="27"/>
                    </a:cubicBezTo>
                    <a:cubicBezTo>
                      <a:pt x="184" y="26"/>
                      <a:pt x="185" y="25"/>
                      <a:pt x="184" y="24"/>
                    </a:cubicBezTo>
                    <a:cubicBezTo>
                      <a:pt x="184" y="24"/>
                      <a:pt x="184" y="24"/>
                      <a:pt x="184" y="24"/>
                    </a:cubicBezTo>
                    <a:cubicBezTo>
                      <a:pt x="183" y="23"/>
                      <a:pt x="184" y="22"/>
                      <a:pt x="183" y="21"/>
                    </a:cubicBezTo>
                    <a:cubicBezTo>
                      <a:pt x="183" y="21"/>
                      <a:pt x="183" y="20"/>
                      <a:pt x="183" y="20"/>
                    </a:cubicBezTo>
                    <a:cubicBezTo>
                      <a:pt x="183" y="20"/>
                      <a:pt x="183" y="20"/>
                      <a:pt x="182" y="20"/>
                    </a:cubicBezTo>
                    <a:cubicBezTo>
                      <a:pt x="182" y="19"/>
                      <a:pt x="182" y="19"/>
                      <a:pt x="182" y="19"/>
                    </a:cubicBezTo>
                    <a:cubicBezTo>
                      <a:pt x="182" y="19"/>
                      <a:pt x="183" y="18"/>
                      <a:pt x="182" y="18"/>
                    </a:cubicBezTo>
                    <a:cubicBezTo>
                      <a:pt x="182" y="18"/>
                      <a:pt x="182" y="18"/>
                      <a:pt x="182" y="18"/>
                    </a:cubicBezTo>
                    <a:cubicBezTo>
                      <a:pt x="182" y="18"/>
                      <a:pt x="181" y="17"/>
                      <a:pt x="181" y="17"/>
                    </a:cubicBezTo>
                    <a:cubicBezTo>
                      <a:pt x="181" y="17"/>
                      <a:pt x="181" y="16"/>
                      <a:pt x="180" y="17"/>
                    </a:cubicBezTo>
                    <a:cubicBezTo>
                      <a:pt x="180" y="17"/>
                      <a:pt x="181" y="16"/>
                      <a:pt x="180" y="16"/>
                    </a:cubicBezTo>
                    <a:cubicBezTo>
                      <a:pt x="181" y="16"/>
                      <a:pt x="181" y="16"/>
                      <a:pt x="181" y="16"/>
                    </a:cubicBezTo>
                    <a:cubicBezTo>
                      <a:pt x="181" y="15"/>
                      <a:pt x="180" y="15"/>
                      <a:pt x="180" y="14"/>
                    </a:cubicBezTo>
                    <a:cubicBezTo>
                      <a:pt x="180" y="14"/>
                      <a:pt x="179" y="13"/>
                      <a:pt x="179" y="13"/>
                    </a:cubicBezTo>
                    <a:cubicBezTo>
                      <a:pt x="179" y="13"/>
                      <a:pt x="179" y="12"/>
                      <a:pt x="178" y="12"/>
                    </a:cubicBezTo>
                    <a:cubicBezTo>
                      <a:pt x="179" y="12"/>
                      <a:pt x="179" y="12"/>
                      <a:pt x="179" y="12"/>
                    </a:cubicBezTo>
                    <a:cubicBezTo>
                      <a:pt x="178" y="11"/>
                      <a:pt x="178" y="11"/>
                      <a:pt x="178" y="11"/>
                    </a:cubicBezTo>
                    <a:cubicBezTo>
                      <a:pt x="178" y="10"/>
                      <a:pt x="177" y="11"/>
                      <a:pt x="177" y="11"/>
                    </a:cubicBezTo>
                    <a:cubicBezTo>
                      <a:pt x="177" y="10"/>
                      <a:pt x="177" y="10"/>
                      <a:pt x="177" y="10"/>
                    </a:cubicBezTo>
                    <a:cubicBezTo>
                      <a:pt x="177" y="10"/>
                      <a:pt x="176" y="11"/>
                      <a:pt x="176" y="11"/>
                    </a:cubicBezTo>
                    <a:cubicBezTo>
                      <a:pt x="176" y="11"/>
                      <a:pt x="176" y="11"/>
                      <a:pt x="176" y="11"/>
                    </a:cubicBezTo>
                    <a:cubicBezTo>
                      <a:pt x="176" y="10"/>
                      <a:pt x="177" y="10"/>
                      <a:pt x="177" y="10"/>
                    </a:cubicBezTo>
                    <a:cubicBezTo>
                      <a:pt x="177" y="10"/>
                      <a:pt x="176" y="10"/>
                      <a:pt x="177" y="10"/>
                    </a:cubicBezTo>
                    <a:cubicBezTo>
                      <a:pt x="177" y="9"/>
                      <a:pt x="176" y="9"/>
                      <a:pt x="176" y="10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5" y="9"/>
                      <a:pt x="175" y="9"/>
                      <a:pt x="175" y="10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5" y="10"/>
                      <a:pt x="174" y="10"/>
                      <a:pt x="175" y="10"/>
                    </a:cubicBezTo>
                    <a:cubicBezTo>
                      <a:pt x="175" y="9"/>
                      <a:pt x="176" y="9"/>
                      <a:pt x="176" y="9"/>
                    </a:cubicBezTo>
                    <a:cubicBezTo>
                      <a:pt x="174" y="9"/>
                      <a:pt x="174" y="9"/>
                      <a:pt x="174" y="9"/>
                    </a:cubicBezTo>
                    <a:cubicBezTo>
                      <a:pt x="175" y="9"/>
                      <a:pt x="175" y="9"/>
                      <a:pt x="174" y="10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4" y="10"/>
                      <a:pt x="174" y="10"/>
                      <a:pt x="174" y="10"/>
                    </a:cubicBezTo>
                    <a:cubicBezTo>
                      <a:pt x="175" y="10"/>
                      <a:pt x="174" y="11"/>
                      <a:pt x="175" y="11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5" y="10"/>
                      <a:pt x="176" y="10"/>
                      <a:pt x="176" y="11"/>
                    </a:cubicBezTo>
                    <a:cubicBezTo>
                      <a:pt x="175" y="11"/>
                      <a:pt x="175" y="11"/>
                      <a:pt x="175" y="11"/>
                    </a:cubicBezTo>
                    <a:cubicBezTo>
                      <a:pt x="175" y="11"/>
                      <a:pt x="175" y="11"/>
                      <a:pt x="175" y="11"/>
                    </a:cubicBezTo>
                    <a:cubicBezTo>
                      <a:pt x="174" y="12"/>
                      <a:pt x="174" y="12"/>
                      <a:pt x="174" y="12"/>
                    </a:cubicBezTo>
                    <a:cubicBezTo>
                      <a:pt x="176" y="11"/>
                      <a:pt x="175" y="12"/>
                      <a:pt x="175" y="12"/>
                    </a:cubicBezTo>
                    <a:cubicBezTo>
                      <a:pt x="175" y="12"/>
                      <a:pt x="175" y="12"/>
                      <a:pt x="175" y="12"/>
                    </a:cubicBezTo>
                    <a:cubicBezTo>
                      <a:pt x="175" y="12"/>
                      <a:pt x="176" y="11"/>
                      <a:pt x="176" y="12"/>
                    </a:cubicBezTo>
                    <a:cubicBezTo>
                      <a:pt x="176" y="12"/>
                      <a:pt x="175" y="12"/>
                      <a:pt x="175" y="13"/>
                    </a:cubicBezTo>
                    <a:cubicBezTo>
                      <a:pt x="175" y="13"/>
                      <a:pt x="176" y="13"/>
                      <a:pt x="175" y="13"/>
                    </a:cubicBezTo>
                    <a:cubicBezTo>
                      <a:pt x="177" y="14"/>
                      <a:pt x="177" y="14"/>
                      <a:pt x="177" y="14"/>
                    </a:cubicBezTo>
                    <a:cubicBezTo>
                      <a:pt x="177" y="14"/>
                      <a:pt x="176" y="14"/>
                      <a:pt x="176" y="14"/>
                    </a:cubicBezTo>
                    <a:cubicBezTo>
                      <a:pt x="176" y="14"/>
                      <a:pt x="175" y="15"/>
                      <a:pt x="175" y="15"/>
                    </a:cubicBezTo>
                    <a:cubicBezTo>
                      <a:pt x="175" y="15"/>
                      <a:pt x="174" y="15"/>
                      <a:pt x="175" y="15"/>
                    </a:cubicBezTo>
                    <a:cubicBezTo>
                      <a:pt x="174" y="15"/>
                      <a:pt x="174" y="15"/>
                      <a:pt x="174" y="16"/>
                    </a:cubicBezTo>
                    <a:cubicBezTo>
                      <a:pt x="174" y="15"/>
                      <a:pt x="175" y="15"/>
                      <a:pt x="175" y="15"/>
                    </a:cubicBezTo>
                    <a:cubicBezTo>
                      <a:pt x="176" y="14"/>
                      <a:pt x="175" y="15"/>
                      <a:pt x="176" y="14"/>
                    </a:cubicBezTo>
                    <a:cubicBezTo>
                      <a:pt x="176" y="15"/>
                      <a:pt x="176" y="15"/>
                      <a:pt x="176" y="15"/>
                    </a:cubicBezTo>
                    <a:cubicBezTo>
                      <a:pt x="176" y="15"/>
                      <a:pt x="176" y="16"/>
                      <a:pt x="176" y="16"/>
                    </a:cubicBezTo>
                    <a:cubicBezTo>
                      <a:pt x="176" y="16"/>
                      <a:pt x="177" y="16"/>
                      <a:pt x="177" y="16"/>
                    </a:cubicBezTo>
                    <a:cubicBezTo>
                      <a:pt x="177" y="16"/>
                      <a:pt x="177" y="16"/>
                      <a:pt x="178" y="16"/>
                    </a:cubicBezTo>
                    <a:cubicBezTo>
                      <a:pt x="178" y="16"/>
                      <a:pt x="178" y="16"/>
                      <a:pt x="178" y="16"/>
                    </a:cubicBezTo>
                    <a:cubicBezTo>
                      <a:pt x="177" y="16"/>
                      <a:pt x="177" y="16"/>
                      <a:pt x="177" y="16"/>
                    </a:cubicBezTo>
                    <a:cubicBezTo>
                      <a:pt x="176" y="17"/>
                      <a:pt x="177" y="16"/>
                      <a:pt x="176" y="17"/>
                    </a:cubicBezTo>
                    <a:cubicBezTo>
                      <a:pt x="175" y="17"/>
                      <a:pt x="175" y="16"/>
                      <a:pt x="175" y="16"/>
                    </a:cubicBezTo>
                    <a:cubicBezTo>
                      <a:pt x="174" y="16"/>
                      <a:pt x="175" y="16"/>
                      <a:pt x="174" y="17"/>
                    </a:cubicBezTo>
                    <a:cubicBezTo>
                      <a:pt x="175" y="17"/>
                      <a:pt x="175" y="17"/>
                      <a:pt x="175" y="17"/>
                    </a:cubicBezTo>
                    <a:cubicBezTo>
                      <a:pt x="176" y="17"/>
                      <a:pt x="176" y="17"/>
                      <a:pt x="176" y="17"/>
                    </a:cubicBezTo>
                    <a:cubicBezTo>
                      <a:pt x="177" y="16"/>
                      <a:pt x="176" y="17"/>
                      <a:pt x="176" y="17"/>
                    </a:cubicBezTo>
                    <a:cubicBezTo>
                      <a:pt x="175" y="17"/>
                      <a:pt x="175" y="17"/>
                      <a:pt x="175" y="17"/>
                    </a:cubicBezTo>
                    <a:cubicBezTo>
                      <a:pt x="175" y="17"/>
                      <a:pt x="176" y="17"/>
                      <a:pt x="176" y="17"/>
                    </a:cubicBezTo>
                    <a:cubicBezTo>
                      <a:pt x="175" y="18"/>
                      <a:pt x="176" y="17"/>
                      <a:pt x="175" y="17"/>
                    </a:cubicBezTo>
                    <a:cubicBezTo>
                      <a:pt x="174" y="18"/>
                      <a:pt x="174" y="18"/>
                      <a:pt x="174" y="18"/>
                    </a:cubicBezTo>
                    <a:cubicBezTo>
                      <a:pt x="174" y="18"/>
                      <a:pt x="175" y="18"/>
                      <a:pt x="175" y="18"/>
                    </a:cubicBezTo>
                    <a:cubicBezTo>
                      <a:pt x="174" y="18"/>
                      <a:pt x="174" y="18"/>
                      <a:pt x="174" y="18"/>
                    </a:cubicBezTo>
                    <a:cubicBezTo>
                      <a:pt x="175" y="18"/>
                      <a:pt x="175" y="18"/>
                      <a:pt x="175" y="18"/>
                    </a:cubicBezTo>
                    <a:cubicBezTo>
                      <a:pt x="175" y="18"/>
                      <a:pt x="176" y="18"/>
                      <a:pt x="176" y="18"/>
                    </a:cubicBezTo>
                    <a:cubicBezTo>
                      <a:pt x="177" y="17"/>
                      <a:pt x="176" y="18"/>
                      <a:pt x="176" y="18"/>
                    </a:cubicBezTo>
                    <a:cubicBezTo>
                      <a:pt x="177" y="18"/>
                      <a:pt x="176" y="18"/>
                      <a:pt x="177" y="18"/>
                    </a:cubicBezTo>
                    <a:cubicBezTo>
                      <a:pt x="177" y="17"/>
                      <a:pt x="177" y="18"/>
                      <a:pt x="177" y="18"/>
                    </a:cubicBezTo>
                    <a:cubicBezTo>
                      <a:pt x="177" y="18"/>
                      <a:pt x="177" y="18"/>
                      <a:pt x="176" y="18"/>
                    </a:cubicBezTo>
                    <a:cubicBezTo>
                      <a:pt x="176" y="18"/>
                      <a:pt x="176" y="18"/>
                      <a:pt x="176" y="18"/>
                    </a:cubicBezTo>
                    <a:cubicBezTo>
                      <a:pt x="176" y="18"/>
                      <a:pt x="175" y="19"/>
                      <a:pt x="175" y="19"/>
                    </a:cubicBezTo>
                    <a:cubicBezTo>
                      <a:pt x="174" y="19"/>
                      <a:pt x="176" y="18"/>
                      <a:pt x="175" y="19"/>
                    </a:cubicBezTo>
                    <a:cubicBezTo>
                      <a:pt x="175" y="19"/>
                      <a:pt x="176" y="18"/>
                      <a:pt x="176" y="18"/>
                    </a:cubicBezTo>
                    <a:cubicBezTo>
                      <a:pt x="178" y="18"/>
                      <a:pt x="175" y="19"/>
                      <a:pt x="175" y="19"/>
                    </a:cubicBezTo>
                    <a:cubicBezTo>
                      <a:pt x="176" y="19"/>
                      <a:pt x="177" y="19"/>
                      <a:pt x="178" y="19"/>
                    </a:cubicBezTo>
                    <a:cubicBezTo>
                      <a:pt x="178" y="19"/>
                      <a:pt x="179" y="19"/>
                      <a:pt x="178" y="19"/>
                    </a:cubicBezTo>
                    <a:cubicBezTo>
                      <a:pt x="178" y="19"/>
                      <a:pt x="178" y="19"/>
                      <a:pt x="177" y="19"/>
                    </a:cubicBezTo>
                    <a:cubicBezTo>
                      <a:pt x="177" y="19"/>
                      <a:pt x="177" y="19"/>
                      <a:pt x="177" y="19"/>
                    </a:cubicBezTo>
                    <a:cubicBezTo>
                      <a:pt x="176" y="19"/>
                      <a:pt x="176" y="19"/>
                      <a:pt x="176" y="19"/>
                    </a:cubicBezTo>
                    <a:cubicBezTo>
                      <a:pt x="175" y="20"/>
                      <a:pt x="175" y="20"/>
                      <a:pt x="175" y="20"/>
                    </a:cubicBezTo>
                    <a:cubicBezTo>
                      <a:pt x="176" y="20"/>
                      <a:pt x="176" y="20"/>
                      <a:pt x="176" y="20"/>
                    </a:cubicBezTo>
                    <a:cubicBezTo>
                      <a:pt x="176" y="20"/>
                      <a:pt x="176" y="20"/>
                      <a:pt x="176" y="20"/>
                    </a:cubicBezTo>
                    <a:cubicBezTo>
                      <a:pt x="176" y="20"/>
                      <a:pt x="177" y="20"/>
                      <a:pt x="177" y="20"/>
                    </a:cubicBezTo>
                    <a:cubicBezTo>
                      <a:pt x="177" y="20"/>
                      <a:pt x="176" y="21"/>
                      <a:pt x="176" y="21"/>
                    </a:cubicBezTo>
                    <a:cubicBezTo>
                      <a:pt x="175" y="21"/>
                      <a:pt x="175" y="21"/>
                      <a:pt x="175" y="21"/>
                    </a:cubicBezTo>
                    <a:cubicBezTo>
                      <a:pt x="176" y="21"/>
                      <a:pt x="175" y="21"/>
                      <a:pt x="175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7" y="21"/>
                      <a:pt x="175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2"/>
                      <a:pt x="176" y="22"/>
                      <a:pt x="176" y="22"/>
                    </a:cubicBezTo>
                    <a:cubicBezTo>
                      <a:pt x="176" y="22"/>
                      <a:pt x="177" y="22"/>
                      <a:pt x="176" y="22"/>
                    </a:cubicBezTo>
                    <a:cubicBezTo>
                      <a:pt x="177" y="22"/>
                      <a:pt x="176" y="22"/>
                      <a:pt x="177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6" y="22"/>
                      <a:pt x="177" y="22"/>
                      <a:pt x="177" y="22"/>
                    </a:cubicBezTo>
                    <a:cubicBezTo>
                      <a:pt x="177" y="22"/>
                      <a:pt x="177" y="22"/>
                      <a:pt x="177" y="22"/>
                    </a:cubicBezTo>
                    <a:cubicBezTo>
                      <a:pt x="177" y="22"/>
                      <a:pt x="177" y="22"/>
                      <a:pt x="177" y="22"/>
                    </a:cubicBezTo>
                    <a:cubicBezTo>
                      <a:pt x="176" y="22"/>
                      <a:pt x="177" y="22"/>
                      <a:pt x="177" y="23"/>
                    </a:cubicBezTo>
                    <a:cubicBezTo>
                      <a:pt x="177" y="23"/>
                      <a:pt x="176" y="23"/>
                      <a:pt x="176" y="23"/>
                    </a:cubicBezTo>
                    <a:cubicBezTo>
                      <a:pt x="177" y="22"/>
                      <a:pt x="177" y="23"/>
                      <a:pt x="178" y="23"/>
                    </a:cubicBezTo>
                    <a:cubicBezTo>
                      <a:pt x="178" y="23"/>
                      <a:pt x="177" y="23"/>
                      <a:pt x="176" y="23"/>
                    </a:cubicBezTo>
                    <a:cubicBezTo>
                      <a:pt x="177" y="23"/>
                      <a:pt x="176" y="23"/>
                      <a:pt x="177" y="23"/>
                    </a:cubicBezTo>
                    <a:cubicBezTo>
                      <a:pt x="177" y="23"/>
                      <a:pt x="177" y="23"/>
                      <a:pt x="178" y="23"/>
                    </a:cubicBezTo>
                    <a:cubicBezTo>
                      <a:pt x="178" y="23"/>
                      <a:pt x="177" y="23"/>
                      <a:pt x="177" y="23"/>
                    </a:cubicBezTo>
                    <a:cubicBezTo>
                      <a:pt x="177" y="23"/>
                      <a:pt x="178" y="24"/>
                      <a:pt x="178" y="23"/>
                    </a:cubicBezTo>
                    <a:cubicBezTo>
                      <a:pt x="178" y="23"/>
                      <a:pt x="179" y="24"/>
                      <a:pt x="178" y="24"/>
                    </a:cubicBezTo>
                    <a:cubicBezTo>
                      <a:pt x="178" y="24"/>
                      <a:pt x="178" y="24"/>
                      <a:pt x="177" y="24"/>
                    </a:cubicBezTo>
                    <a:cubicBezTo>
                      <a:pt x="177" y="24"/>
                      <a:pt x="179" y="24"/>
                      <a:pt x="179" y="24"/>
                    </a:cubicBezTo>
                    <a:cubicBezTo>
                      <a:pt x="179" y="24"/>
                      <a:pt x="180" y="24"/>
                      <a:pt x="181" y="24"/>
                    </a:cubicBezTo>
                    <a:cubicBezTo>
                      <a:pt x="181" y="24"/>
                      <a:pt x="180" y="24"/>
                      <a:pt x="180" y="24"/>
                    </a:cubicBezTo>
                    <a:cubicBezTo>
                      <a:pt x="180" y="24"/>
                      <a:pt x="180" y="24"/>
                      <a:pt x="180" y="24"/>
                    </a:cubicBezTo>
                    <a:cubicBezTo>
                      <a:pt x="179" y="24"/>
                      <a:pt x="178" y="24"/>
                      <a:pt x="177" y="24"/>
                    </a:cubicBezTo>
                    <a:cubicBezTo>
                      <a:pt x="178" y="24"/>
                      <a:pt x="178" y="24"/>
                      <a:pt x="178" y="24"/>
                    </a:cubicBezTo>
                    <a:cubicBezTo>
                      <a:pt x="177" y="24"/>
                      <a:pt x="177" y="24"/>
                      <a:pt x="177" y="24"/>
                    </a:cubicBezTo>
                    <a:cubicBezTo>
                      <a:pt x="177" y="24"/>
                      <a:pt x="177" y="25"/>
                      <a:pt x="177" y="25"/>
                    </a:cubicBezTo>
                    <a:cubicBezTo>
                      <a:pt x="178" y="25"/>
                      <a:pt x="177" y="25"/>
                      <a:pt x="177" y="25"/>
                    </a:cubicBezTo>
                    <a:cubicBezTo>
                      <a:pt x="178" y="25"/>
                      <a:pt x="178" y="25"/>
                      <a:pt x="178" y="25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77" y="25"/>
                      <a:pt x="178" y="25"/>
                      <a:pt x="177" y="25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77" y="26"/>
                      <a:pt x="177" y="27"/>
                      <a:pt x="179" y="27"/>
                    </a:cubicBezTo>
                    <a:cubicBezTo>
                      <a:pt x="178" y="27"/>
                      <a:pt x="178" y="27"/>
                      <a:pt x="178" y="28"/>
                    </a:cubicBezTo>
                    <a:cubicBezTo>
                      <a:pt x="178" y="28"/>
                      <a:pt x="178" y="28"/>
                      <a:pt x="178" y="28"/>
                    </a:cubicBezTo>
                    <a:cubicBezTo>
                      <a:pt x="178" y="28"/>
                      <a:pt x="178" y="28"/>
                      <a:pt x="178" y="28"/>
                    </a:cubicBezTo>
                    <a:cubicBezTo>
                      <a:pt x="177" y="28"/>
                      <a:pt x="178" y="28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7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30"/>
                      <a:pt x="178" y="30"/>
                      <a:pt x="178" y="30"/>
                    </a:cubicBezTo>
                    <a:cubicBezTo>
                      <a:pt x="178" y="30"/>
                      <a:pt x="178" y="30"/>
                      <a:pt x="179" y="30"/>
                    </a:cubicBezTo>
                    <a:cubicBezTo>
                      <a:pt x="180" y="30"/>
                      <a:pt x="179" y="30"/>
                      <a:pt x="179" y="30"/>
                    </a:cubicBezTo>
                    <a:cubicBezTo>
                      <a:pt x="178" y="30"/>
                      <a:pt x="178" y="30"/>
                      <a:pt x="178" y="30"/>
                    </a:cubicBezTo>
                    <a:cubicBezTo>
                      <a:pt x="177" y="31"/>
                      <a:pt x="178" y="31"/>
                      <a:pt x="178" y="32"/>
                    </a:cubicBezTo>
                    <a:cubicBezTo>
                      <a:pt x="178" y="32"/>
                      <a:pt x="178" y="32"/>
                      <a:pt x="178" y="32"/>
                    </a:cubicBezTo>
                    <a:cubicBezTo>
                      <a:pt x="178" y="32"/>
                      <a:pt x="178" y="33"/>
                      <a:pt x="178" y="33"/>
                    </a:cubicBezTo>
                    <a:cubicBezTo>
                      <a:pt x="178" y="33"/>
                      <a:pt x="179" y="33"/>
                      <a:pt x="179" y="33"/>
                    </a:cubicBezTo>
                    <a:cubicBezTo>
                      <a:pt x="180" y="34"/>
                      <a:pt x="178" y="33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9" y="34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9" y="35"/>
                      <a:pt x="179" y="35"/>
                      <a:pt x="179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7" y="35"/>
                      <a:pt x="178" y="35"/>
                      <a:pt x="178" y="36"/>
                    </a:cubicBezTo>
                    <a:cubicBezTo>
                      <a:pt x="178" y="35"/>
                      <a:pt x="178" y="35"/>
                      <a:pt x="178" y="36"/>
                    </a:cubicBezTo>
                    <a:cubicBezTo>
                      <a:pt x="178" y="36"/>
                      <a:pt x="178" y="36"/>
                      <a:pt x="179" y="36"/>
                    </a:cubicBezTo>
                    <a:cubicBezTo>
                      <a:pt x="179" y="36"/>
                      <a:pt x="179" y="36"/>
                      <a:pt x="178" y="36"/>
                    </a:cubicBezTo>
                    <a:cubicBezTo>
                      <a:pt x="179" y="36"/>
                      <a:pt x="179" y="36"/>
                      <a:pt x="179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9" y="36"/>
                      <a:pt x="179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5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7"/>
                      <a:pt x="178" y="37"/>
                      <a:pt x="178" y="37"/>
                    </a:cubicBezTo>
                    <a:cubicBezTo>
                      <a:pt x="179" y="36"/>
                      <a:pt x="179" y="36"/>
                      <a:pt x="179" y="36"/>
                    </a:cubicBezTo>
                    <a:cubicBezTo>
                      <a:pt x="179" y="36"/>
                      <a:pt x="179" y="37"/>
                      <a:pt x="179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9" y="37"/>
                      <a:pt x="178" y="37"/>
                      <a:pt x="179" y="37"/>
                    </a:cubicBezTo>
                    <a:cubicBezTo>
                      <a:pt x="178" y="37"/>
                      <a:pt x="178" y="37"/>
                      <a:pt x="178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8" y="37"/>
                      <a:pt x="177" y="37"/>
                      <a:pt x="177" y="37"/>
                    </a:cubicBezTo>
                    <a:cubicBezTo>
                      <a:pt x="178" y="38"/>
                      <a:pt x="178" y="38"/>
                      <a:pt x="178" y="38"/>
                    </a:cubicBezTo>
                    <a:cubicBezTo>
                      <a:pt x="178" y="38"/>
                      <a:pt x="178" y="38"/>
                      <a:pt x="177" y="38"/>
                    </a:cubicBezTo>
                    <a:cubicBezTo>
                      <a:pt x="177" y="38"/>
                      <a:pt x="179" y="38"/>
                      <a:pt x="178" y="39"/>
                    </a:cubicBezTo>
                    <a:cubicBezTo>
                      <a:pt x="178" y="38"/>
                      <a:pt x="178" y="38"/>
                      <a:pt x="177" y="39"/>
                    </a:cubicBezTo>
                    <a:cubicBezTo>
                      <a:pt x="178" y="39"/>
                      <a:pt x="178" y="39"/>
                      <a:pt x="178" y="39"/>
                    </a:cubicBezTo>
                    <a:cubicBezTo>
                      <a:pt x="178" y="39"/>
                      <a:pt x="177" y="39"/>
                      <a:pt x="178" y="38"/>
                    </a:cubicBezTo>
                    <a:cubicBezTo>
                      <a:pt x="178" y="39"/>
                      <a:pt x="178" y="39"/>
                      <a:pt x="178" y="39"/>
                    </a:cubicBezTo>
                    <a:cubicBezTo>
                      <a:pt x="177" y="39"/>
                      <a:pt x="177" y="39"/>
                      <a:pt x="177" y="40"/>
                    </a:cubicBezTo>
                    <a:cubicBezTo>
                      <a:pt x="177" y="40"/>
                      <a:pt x="178" y="41"/>
                      <a:pt x="180" y="43"/>
                    </a:cubicBezTo>
                    <a:cubicBezTo>
                      <a:pt x="180" y="43"/>
                      <a:pt x="180" y="43"/>
                      <a:pt x="180" y="43"/>
                    </a:cubicBezTo>
                    <a:cubicBezTo>
                      <a:pt x="181" y="44"/>
                      <a:pt x="181" y="43"/>
                      <a:pt x="181" y="44"/>
                    </a:cubicBezTo>
                    <a:cubicBezTo>
                      <a:pt x="181" y="43"/>
                      <a:pt x="181" y="43"/>
                      <a:pt x="181" y="43"/>
                    </a:cubicBezTo>
                    <a:cubicBezTo>
                      <a:pt x="181" y="43"/>
                      <a:pt x="181" y="41"/>
                      <a:pt x="181" y="42"/>
                    </a:cubicBezTo>
                    <a:cubicBezTo>
                      <a:pt x="182" y="43"/>
                      <a:pt x="181" y="43"/>
                      <a:pt x="181" y="43"/>
                    </a:cubicBezTo>
                    <a:cubicBezTo>
                      <a:pt x="182" y="44"/>
                      <a:pt x="182" y="42"/>
                      <a:pt x="182" y="43"/>
                    </a:cubicBezTo>
                    <a:cubicBezTo>
                      <a:pt x="182" y="43"/>
                      <a:pt x="182" y="42"/>
                      <a:pt x="182" y="42"/>
                    </a:cubicBezTo>
                    <a:cubicBezTo>
                      <a:pt x="182" y="42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4" y="43"/>
                      <a:pt x="184" y="43"/>
                      <a:pt x="184" y="43"/>
                    </a:cubicBezTo>
                    <a:cubicBezTo>
                      <a:pt x="184" y="42"/>
                      <a:pt x="185" y="43"/>
                      <a:pt x="185" y="42"/>
                    </a:cubicBezTo>
                    <a:cubicBezTo>
                      <a:pt x="185" y="43"/>
                      <a:pt x="185" y="43"/>
                      <a:pt x="185" y="43"/>
                    </a:cubicBezTo>
                    <a:cubicBezTo>
                      <a:pt x="185" y="42"/>
                      <a:pt x="185" y="42"/>
                      <a:pt x="185" y="42"/>
                    </a:cubicBezTo>
                    <a:cubicBezTo>
                      <a:pt x="185" y="42"/>
                      <a:pt x="185" y="42"/>
                      <a:pt x="185" y="42"/>
                    </a:cubicBezTo>
                    <a:cubicBezTo>
                      <a:pt x="185" y="43"/>
                      <a:pt x="185" y="43"/>
                      <a:pt x="185" y="43"/>
                    </a:cubicBezTo>
                    <a:cubicBezTo>
                      <a:pt x="185" y="42"/>
                      <a:pt x="186" y="43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3"/>
                      <a:pt x="186" y="43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6" y="42"/>
                      <a:pt x="186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3"/>
                    </a:cubicBezTo>
                    <a:cubicBezTo>
                      <a:pt x="187" y="43"/>
                      <a:pt x="187" y="43"/>
                      <a:pt x="187" y="43"/>
                    </a:cubicBezTo>
                    <a:cubicBezTo>
                      <a:pt x="187" y="43"/>
                      <a:pt x="187" y="42"/>
                      <a:pt x="187" y="42"/>
                    </a:cubicBezTo>
                    <a:cubicBezTo>
                      <a:pt x="188" y="43"/>
                      <a:pt x="188" y="42"/>
                      <a:pt x="188" y="42"/>
                    </a:cubicBezTo>
                    <a:cubicBezTo>
                      <a:pt x="188" y="42"/>
                      <a:pt x="188" y="42"/>
                      <a:pt x="188" y="42"/>
                    </a:cubicBezTo>
                    <a:cubicBezTo>
                      <a:pt x="189" y="42"/>
                      <a:pt x="189" y="41"/>
                      <a:pt x="189" y="42"/>
                    </a:cubicBezTo>
                    <a:cubicBezTo>
                      <a:pt x="189" y="41"/>
                      <a:pt x="189" y="42"/>
                      <a:pt x="189" y="42"/>
                    </a:cubicBezTo>
                    <a:cubicBezTo>
                      <a:pt x="189" y="42"/>
                      <a:pt x="189" y="42"/>
                      <a:pt x="189" y="42"/>
                    </a:cubicBezTo>
                    <a:cubicBezTo>
                      <a:pt x="189" y="42"/>
                      <a:pt x="190" y="41"/>
                      <a:pt x="190" y="41"/>
                    </a:cubicBezTo>
                    <a:cubicBezTo>
                      <a:pt x="190" y="41"/>
                      <a:pt x="190" y="42"/>
                      <a:pt x="190" y="42"/>
                    </a:cubicBezTo>
                    <a:cubicBezTo>
                      <a:pt x="190" y="42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1"/>
                      <a:pt x="192" y="41"/>
                      <a:pt x="193" y="41"/>
                    </a:cubicBezTo>
                    <a:cubicBezTo>
                      <a:pt x="193" y="40"/>
                      <a:pt x="193" y="40"/>
                      <a:pt x="193" y="40"/>
                    </a:cubicBezTo>
                    <a:cubicBezTo>
                      <a:pt x="193" y="40"/>
                      <a:pt x="193" y="41"/>
                      <a:pt x="193" y="41"/>
                    </a:cubicBezTo>
                    <a:cubicBezTo>
                      <a:pt x="193" y="39"/>
                      <a:pt x="193" y="39"/>
                      <a:pt x="193" y="39"/>
                    </a:cubicBezTo>
                    <a:cubicBezTo>
                      <a:pt x="193" y="39"/>
                      <a:pt x="193" y="40"/>
                      <a:pt x="193" y="40"/>
                    </a:cubicBezTo>
                    <a:cubicBezTo>
                      <a:pt x="194" y="40"/>
                      <a:pt x="194" y="39"/>
                      <a:pt x="194" y="39"/>
                    </a:cubicBezTo>
                    <a:cubicBezTo>
                      <a:pt x="194" y="39"/>
                      <a:pt x="194" y="38"/>
                      <a:pt x="195" y="38"/>
                    </a:cubicBezTo>
                    <a:cubicBezTo>
                      <a:pt x="195" y="39"/>
                      <a:pt x="194" y="38"/>
                      <a:pt x="194" y="39"/>
                    </a:cubicBezTo>
                    <a:cubicBezTo>
                      <a:pt x="195" y="39"/>
                      <a:pt x="195" y="39"/>
                      <a:pt x="195" y="39"/>
                    </a:cubicBezTo>
                    <a:cubicBezTo>
                      <a:pt x="194" y="39"/>
                      <a:pt x="195" y="40"/>
                      <a:pt x="195" y="40"/>
                    </a:cubicBezTo>
                    <a:cubicBezTo>
                      <a:pt x="195" y="40"/>
                      <a:pt x="195" y="40"/>
                      <a:pt x="196" y="40"/>
                    </a:cubicBezTo>
                    <a:cubicBezTo>
                      <a:pt x="195" y="40"/>
                      <a:pt x="196" y="40"/>
                      <a:pt x="196" y="39"/>
                    </a:cubicBezTo>
                    <a:cubicBezTo>
                      <a:pt x="196" y="39"/>
                      <a:pt x="196" y="40"/>
                      <a:pt x="196" y="40"/>
                    </a:cubicBezTo>
                    <a:cubicBezTo>
                      <a:pt x="197" y="40"/>
                      <a:pt x="197" y="40"/>
                      <a:pt x="197" y="40"/>
                    </a:cubicBezTo>
                    <a:cubicBezTo>
                      <a:pt x="197" y="40"/>
                      <a:pt x="197" y="40"/>
                      <a:pt x="197" y="40"/>
                    </a:cubicBezTo>
                    <a:cubicBezTo>
                      <a:pt x="197" y="40"/>
                      <a:pt x="198" y="40"/>
                      <a:pt x="198" y="39"/>
                    </a:cubicBezTo>
                    <a:cubicBezTo>
                      <a:pt x="198" y="40"/>
                      <a:pt x="198" y="40"/>
                      <a:pt x="198" y="40"/>
                    </a:cubicBezTo>
                    <a:cubicBezTo>
                      <a:pt x="199" y="40"/>
                      <a:pt x="198" y="38"/>
                      <a:pt x="199" y="39"/>
                    </a:cubicBezTo>
                    <a:cubicBezTo>
                      <a:pt x="199" y="39"/>
                      <a:pt x="199" y="39"/>
                      <a:pt x="199" y="39"/>
                    </a:cubicBezTo>
                    <a:cubicBezTo>
                      <a:pt x="199" y="39"/>
                      <a:pt x="199" y="40"/>
                      <a:pt x="199" y="39"/>
                    </a:cubicBezTo>
                    <a:cubicBezTo>
                      <a:pt x="199" y="40"/>
                      <a:pt x="199" y="40"/>
                      <a:pt x="199" y="40"/>
                    </a:cubicBezTo>
                    <a:cubicBezTo>
                      <a:pt x="199" y="39"/>
                      <a:pt x="200" y="39"/>
                      <a:pt x="200" y="39"/>
                    </a:cubicBezTo>
                    <a:cubicBezTo>
                      <a:pt x="200" y="40"/>
                      <a:pt x="200" y="40"/>
                      <a:pt x="200" y="40"/>
                    </a:cubicBezTo>
                    <a:cubicBezTo>
                      <a:pt x="200" y="40"/>
                      <a:pt x="200" y="39"/>
                      <a:pt x="200" y="39"/>
                    </a:cubicBezTo>
                    <a:cubicBezTo>
                      <a:pt x="200" y="40"/>
                      <a:pt x="200" y="40"/>
                      <a:pt x="200" y="40"/>
                    </a:cubicBezTo>
                    <a:cubicBezTo>
                      <a:pt x="200" y="39"/>
                      <a:pt x="201" y="39"/>
                      <a:pt x="201" y="39"/>
                    </a:cubicBezTo>
                    <a:cubicBezTo>
                      <a:pt x="201" y="40"/>
                      <a:pt x="201" y="40"/>
                      <a:pt x="201" y="40"/>
                    </a:cubicBezTo>
                    <a:cubicBezTo>
                      <a:pt x="202" y="40"/>
                      <a:pt x="204" y="40"/>
                      <a:pt x="205" y="39"/>
                    </a:cubicBezTo>
                    <a:cubicBezTo>
                      <a:pt x="205" y="40"/>
                      <a:pt x="204" y="40"/>
                      <a:pt x="205" y="40"/>
                    </a:cubicBezTo>
                    <a:cubicBezTo>
                      <a:pt x="205" y="40"/>
                      <a:pt x="205" y="40"/>
                      <a:pt x="205" y="40"/>
                    </a:cubicBezTo>
                    <a:cubicBezTo>
                      <a:pt x="205" y="40"/>
                      <a:pt x="205" y="40"/>
                      <a:pt x="205" y="40"/>
                    </a:cubicBezTo>
                    <a:cubicBezTo>
                      <a:pt x="205" y="40"/>
                      <a:pt x="205" y="40"/>
                      <a:pt x="206" y="40"/>
                    </a:cubicBezTo>
                    <a:cubicBezTo>
                      <a:pt x="206" y="40"/>
                      <a:pt x="206" y="40"/>
                      <a:pt x="206" y="40"/>
                    </a:cubicBezTo>
                    <a:cubicBezTo>
                      <a:pt x="206" y="39"/>
                      <a:pt x="206" y="41"/>
                      <a:pt x="206" y="40"/>
                    </a:cubicBezTo>
                    <a:cubicBezTo>
                      <a:pt x="206" y="40"/>
                      <a:pt x="206" y="40"/>
                      <a:pt x="206" y="40"/>
                    </a:cubicBezTo>
                    <a:cubicBezTo>
                      <a:pt x="206" y="40"/>
                      <a:pt x="206" y="41"/>
                      <a:pt x="207" y="40"/>
                    </a:cubicBezTo>
                    <a:cubicBezTo>
                      <a:pt x="207" y="40"/>
                      <a:pt x="207" y="40"/>
                      <a:pt x="207" y="40"/>
                    </a:cubicBezTo>
                    <a:cubicBezTo>
                      <a:pt x="207" y="41"/>
                      <a:pt x="207" y="39"/>
                      <a:pt x="207" y="40"/>
                    </a:cubicBezTo>
                    <a:cubicBezTo>
                      <a:pt x="208" y="40"/>
                      <a:pt x="208" y="40"/>
                      <a:pt x="208" y="39"/>
                    </a:cubicBezTo>
                    <a:cubicBezTo>
                      <a:pt x="208" y="40"/>
                      <a:pt x="208" y="40"/>
                      <a:pt x="208" y="40"/>
                    </a:cubicBezTo>
                    <a:cubicBezTo>
                      <a:pt x="209" y="40"/>
                      <a:pt x="210" y="40"/>
                      <a:pt x="211" y="39"/>
                    </a:cubicBezTo>
                    <a:cubicBezTo>
                      <a:pt x="211" y="40"/>
                      <a:pt x="211" y="40"/>
                      <a:pt x="211" y="40"/>
                    </a:cubicBezTo>
                    <a:cubicBezTo>
                      <a:pt x="211" y="39"/>
                      <a:pt x="212" y="41"/>
                      <a:pt x="212" y="39"/>
                    </a:cubicBezTo>
                    <a:cubicBezTo>
                      <a:pt x="212" y="38"/>
                      <a:pt x="212" y="38"/>
                      <a:pt x="212" y="38"/>
                    </a:cubicBezTo>
                    <a:cubicBezTo>
                      <a:pt x="212" y="39"/>
                      <a:pt x="212" y="39"/>
                      <a:pt x="212" y="39"/>
                    </a:cubicBezTo>
                    <a:cubicBezTo>
                      <a:pt x="213" y="39"/>
                      <a:pt x="213" y="39"/>
                      <a:pt x="213" y="39"/>
                    </a:cubicBezTo>
                    <a:cubicBezTo>
                      <a:pt x="213" y="39"/>
                      <a:pt x="213" y="39"/>
                      <a:pt x="213" y="39"/>
                    </a:cubicBezTo>
                    <a:cubicBezTo>
                      <a:pt x="213" y="39"/>
                      <a:pt x="214" y="39"/>
                      <a:pt x="214" y="39"/>
                    </a:cubicBezTo>
                    <a:cubicBezTo>
                      <a:pt x="214" y="39"/>
                      <a:pt x="214" y="39"/>
                      <a:pt x="214" y="39"/>
                    </a:cubicBezTo>
                    <a:cubicBezTo>
                      <a:pt x="215" y="40"/>
                      <a:pt x="216" y="41"/>
                      <a:pt x="217" y="40"/>
                    </a:cubicBezTo>
                    <a:cubicBezTo>
                      <a:pt x="217" y="40"/>
                      <a:pt x="217" y="41"/>
                      <a:pt x="217" y="41"/>
                    </a:cubicBezTo>
                    <a:cubicBezTo>
                      <a:pt x="218" y="40"/>
                      <a:pt x="219" y="41"/>
                      <a:pt x="220" y="41"/>
                    </a:cubicBezTo>
                    <a:cubicBezTo>
                      <a:pt x="220" y="47"/>
                      <a:pt x="220" y="47"/>
                      <a:pt x="220" y="47"/>
                    </a:cubicBezTo>
                    <a:cubicBezTo>
                      <a:pt x="221" y="61"/>
                      <a:pt x="221" y="61"/>
                      <a:pt x="221" y="61"/>
                    </a:cubicBezTo>
                    <a:cubicBezTo>
                      <a:pt x="222" y="71"/>
                      <a:pt x="223" y="81"/>
                      <a:pt x="223" y="91"/>
                    </a:cubicBezTo>
                    <a:cubicBezTo>
                      <a:pt x="224" y="95"/>
                      <a:pt x="223" y="99"/>
                      <a:pt x="224" y="102"/>
                    </a:cubicBezTo>
                    <a:cubicBezTo>
                      <a:pt x="223" y="102"/>
                      <a:pt x="223" y="102"/>
                      <a:pt x="223" y="102"/>
                    </a:cubicBezTo>
                    <a:cubicBezTo>
                      <a:pt x="224" y="105"/>
                      <a:pt x="223" y="106"/>
                      <a:pt x="222" y="110"/>
                    </a:cubicBezTo>
                    <a:cubicBezTo>
                      <a:pt x="223" y="110"/>
                      <a:pt x="222" y="111"/>
                      <a:pt x="223" y="111"/>
                    </a:cubicBezTo>
                    <a:cubicBezTo>
                      <a:pt x="223" y="112"/>
                      <a:pt x="221" y="113"/>
                      <a:pt x="221" y="115"/>
                    </a:cubicBezTo>
                    <a:cubicBezTo>
                      <a:pt x="221" y="115"/>
                      <a:pt x="222" y="115"/>
                      <a:pt x="222" y="116"/>
                    </a:cubicBezTo>
                    <a:cubicBezTo>
                      <a:pt x="221" y="121"/>
                      <a:pt x="221" y="115"/>
                      <a:pt x="219" y="121"/>
                    </a:cubicBezTo>
                    <a:cubicBezTo>
                      <a:pt x="219" y="122"/>
                      <a:pt x="218" y="125"/>
                      <a:pt x="217" y="126"/>
                    </a:cubicBezTo>
                    <a:cubicBezTo>
                      <a:pt x="218" y="126"/>
                      <a:pt x="217" y="127"/>
                      <a:pt x="217" y="128"/>
                    </a:cubicBezTo>
                    <a:cubicBezTo>
                      <a:pt x="214" y="128"/>
                      <a:pt x="214" y="128"/>
                      <a:pt x="214" y="128"/>
                    </a:cubicBezTo>
                    <a:cubicBezTo>
                      <a:pt x="210" y="130"/>
                      <a:pt x="206" y="131"/>
                      <a:pt x="201" y="132"/>
                    </a:cubicBezTo>
                    <a:cubicBezTo>
                      <a:pt x="202" y="132"/>
                      <a:pt x="202" y="133"/>
                      <a:pt x="201" y="133"/>
                    </a:cubicBezTo>
                    <a:cubicBezTo>
                      <a:pt x="200" y="132"/>
                      <a:pt x="199" y="134"/>
                      <a:pt x="197" y="134"/>
                    </a:cubicBezTo>
                    <a:cubicBezTo>
                      <a:pt x="197" y="134"/>
                      <a:pt x="198" y="134"/>
                      <a:pt x="198" y="133"/>
                    </a:cubicBezTo>
                    <a:cubicBezTo>
                      <a:pt x="194" y="134"/>
                      <a:pt x="191" y="135"/>
                      <a:pt x="187" y="136"/>
                    </a:cubicBezTo>
                    <a:cubicBezTo>
                      <a:pt x="184" y="137"/>
                      <a:pt x="180" y="137"/>
                      <a:pt x="178" y="138"/>
                    </a:cubicBezTo>
                    <a:cubicBezTo>
                      <a:pt x="178" y="138"/>
                      <a:pt x="176" y="138"/>
                      <a:pt x="175" y="138"/>
                    </a:cubicBezTo>
                    <a:cubicBezTo>
                      <a:pt x="173" y="140"/>
                      <a:pt x="168" y="139"/>
                      <a:pt x="165" y="140"/>
                    </a:cubicBezTo>
                    <a:cubicBezTo>
                      <a:pt x="165" y="140"/>
                      <a:pt x="165" y="140"/>
                      <a:pt x="165" y="140"/>
                    </a:cubicBezTo>
                    <a:cubicBezTo>
                      <a:pt x="156" y="142"/>
                      <a:pt x="145" y="143"/>
                      <a:pt x="135" y="144"/>
                    </a:cubicBezTo>
                    <a:cubicBezTo>
                      <a:pt x="130" y="145"/>
                      <a:pt x="123" y="144"/>
                      <a:pt x="117" y="144"/>
                    </a:cubicBezTo>
                    <a:cubicBezTo>
                      <a:pt x="116" y="144"/>
                      <a:pt x="117" y="145"/>
                      <a:pt x="116" y="145"/>
                    </a:cubicBezTo>
                    <a:cubicBezTo>
                      <a:pt x="114" y="145"/>
                      <a:pt x="116" y="144"/>
                      <a:pt x="115" y="144"/>
                    </a:cubicBezTo>
                    <a:cubicBezTo>
                      <a:pt x="112" y="145"/>
                      <a:pt x="108" y="144"/>
                      <a:pt x="104" y="144"/>
                    </a:cubicBezTo>
                    <a:cubicBezTo>
                      <a:pt x="104" y="144"/>
                      <a:pt x="103" y="144"/>
                      <a:pt x="103" y="145"/>
                    </a:cubicBezTo>
                    <a:cubicBezTo>
                      <a:pt x="99" y="144"/>
                      <a:pt x="93" y="145"/>
                      <a:pt x="89" y="144"/>
                    </a:cubicBezTo>
                    <a:cubicBezTo>
                      <a:pt x="90" y="145"/>
                      <a:pt x="86" y="144"/>
                      <a:pt x="84" y="144"/>
                    </a:cubicBezTo>
                    <a:cubicBezTo>
                      <a:pt x="83" y="144"/>
                      <a:pt x="83" y="144"/>
                      <a:pt x="84" y="143"/>
                    </a:cubicBezTo>
                    <a:cubicBezTo>
                      <a:pt x="80" y="143"/>
                      <a:pt x="79" y="143"/>
                      <a:pt x="75" y="143"/>
                    </a:cubicBezTo>
                    <a:cubicBezTo>
                      <a:pt x="73" y="143"/>
                      <a:pt x="72" y="143"/>
                      <a:pt x="70" y="143"/>
                    </a:cubicBezTo>
                    <a:cubicBezTo>
                      <a:pt x="69" y="142"/>
                      <a:pt x="66" y="142"/>
                      <a:pt x="64" y="141"/>
                    </a:cubicBezTo>
                    <a:cubicBezTo>
                      <a:pt x="64" y="142"/>
                      <a:pt x="61" y="142"/>
                      <a:pt x="59" y="142"/>
                    </a:cubicBezTo>
                    <a:cubicBezTo>
                      <a:pt x="60" y="141"/>
                      <a:pt x="60" y="141"/>
                      <a:pt x="60" y="141"/>
                    </a:cubicBezTo>
                    <a:cubicBezTo>
                      <a:pt x="53" y="140"/>
                      <a:pt x="44" y="138"/>
                      <a:pt x="36" y="137"/>
                    </a:cubicBezTo>
                    <a:cubicBezTo>
                      <a:pt x="35" y="137"/>
                      <a:pt x="35" y="137"/>
                      <a:pt x="35" y="137"/>
                    </a:cubicBezTo>
                    <a:cubicBezTo>
                      <a:pt x="27" y="136"/>
                      <a:pt x="19" y="133"/>
                      <a:pt x="11" y="132"/>
                    </a:cubicBezTo>
                    <a:cubicBezTo>
                      <a:pt x="11" y="133"/>
                      <a:pt x="11" y="133"/>
                      <a:pt x="10" y="132"/>
                    </a:cubicBezTo>
                    <a:cubicBezTo>
                      <a:pt x="11" y="132"/>
                      <a:pt x="11" y="131"/>
                      <a:pt x="11" y="131"/>
                    </a:cubicBezTo>
                    <a:cubicBezTo>
                      <a:pt x="11" y="128"/>
                      <a:pt x="11" y="127"/>
                      <a:pt x="11" y="125"/>
                    </a:cubicBezTo>
                    <a:cubicBezTo>
                      <a:pt x="12" y="124"/>
                      <a:pt x="12" y="123"/>
                      <a:pt x="12" y="123"/>
                    </a:cubicBezTo>
                    <a:cubicBezTo>
                      <a:pt x="14" y="119"/>
                      <a:pt x="15" y="116"/>
                      <a:pt x="15" y="113"/>
                    </a:cubicBezTo>
                    <a:cubicBezTo>
                      <a:pt x="15" y="113"/>
                      <a:pt x="15" y="113"/>
                      <a:pt x="15" y="113"/>
                    </a:cubicBezTo>
                    <a:cubicBezTo>
                      <a:pt x="16" y="110"/>
                      <a:pt x="16" y="106"/>
                      <a:pt x="17" y="102"/>
                    </a:cubicBezTo>
                    <a:cubicBezTo>
                      <a:pt x="16" y="101"/>
                      <a:pt x="17" y="98"/>
                      <a:pt x="16" y="100"/>
                    </a:cubicBezTo>
                    <a:cubicBezTo>
                      <a:pt x="16" y="98"/>
                      <a:pt x="17" y="99"/>
                      <a:pt x="17" y="97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8" y="91"/>
                      <a:pt x="19" y="85"/>
                      <a:pt x="19" y="78"/>
                    </a:cubicBezTo>
                    <a:cubicBezTo>
                      <a:pt x="20" y="76"/>
                      <a:pt x="19" y="71"/>
                      <a:pt x="20" y="67"/>
                    </a:cubicBezTo>
                    <a:cubicBezTo>
                      <a:pt x="20" y="65"/>
                      <a:pt x="20" y="61"/>
                      <a:pt x="19" y="59"/>
                    </a:cubicBezTo>
                    <a:cubicBezTo>
                      <a:pt x="20" y="59"/>
                      <a:pt x="20" y="59"/>
                      <a:pt x="20" y="59"/>
                    </a:cubicBezTo>
                    <a:cubicBezTo>
                      <a:pt x="20" y="56"/>
                      <a:pt x="20" y="51"/>
                      <a:pt x="20" y="47"/>
                    </a:cubicBezTo>
                    <a:cubicBezTo>
                      <a:pt x="20" y="45"/>
                      <a:pt x="19" y="45"/>
                      <a:pt x="19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19" y="41"/>
                      <a:pt x="18" y="40"/>
                      <a:pt x="17" y="39"/>
                    </a:cubicBezTo>
                    <a:cubicBezTo>
                      <a:pt x="17" y="38"/>
                      <a:pt x="17" y="38"/>
                      <a:pt x="17" y="36"/>
                    </a:cubicBezTo>
                    <a:cubicBezTo>
                      <a:pt x="18" y="38"/>
                      <a:pt x="18" y="39"/>
                      <a:pt x="19" y="40"/>
                    </a:cubicBezTo>
                    <a:cubicBezTo>
                      <a:pt x="19" y="37"/>
                      <a:pt x="18" y="35"/>
                      <a:pt x="18" y="33"/>
                    </a:cubicBezTo>
                    <a:cubicBezTo>
                      <a:pt x="18" y="31"/>
                      <a:pt x="18" y="29"/>
                      <a:pt x="17" y="29"/>
                    </a:cubicBezTo>
                    <a:cubicBezTo>
                      <a:pt x="17" y="30"/>
                      <a:pt x="17" y="28"/>
                      <a:pt x="18" y="29"/>
                    </a:cubicBezTo>
                    <a:cubicBezTo>
                      <a:pt x="17" y="27"/>
                      <a:pt x="17" y="26"/>
                      <a:pt x="17" y="25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6" y="26"/>
                      <a:pt x="16" y="24"/>
                      <a:pt x="15" y="25"/>
                    </a:cubicBezTo>
                    <a:cubicBezTo>
                      <a:pt x="16" y="25"/>
                      <a:pt x="16" y="25"/>
                      <a:pt x="16" y="26"/>
                    </a:cubicBezTo>
                    <a:cubicBezTo>
                      <a:pt x="15" y="26"/>
                      <a:pt x="15" y="23"/>
                      <a:pt x="15" y="23"/>
                    </a:cubicBezTo>
                    <a:cubicBezTo>
                      <a:pt x="16" y="22"/>
                      <a:pt x="16" y="24"/>
                      <a:pt x="16" y="23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20"/>
                      <a:pt x="15" y="21"/>
                      <a:pt x="14" y="21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5" y="25"/>
                      <a:pt x="15" y="27"/>
                      <a:pt x="16" y="30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31"/>
                      <a:pt x="17" y="33"/>
                      <a:pt x="17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5"/>
                      <a:pt x="16" y="35"/>
                      <a:pt x="16" y="36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7" y="36"/>
                      <a:pt x="16" y="4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43"/>
                      <a:pt x="17" y="40"/>
                      <a:pt x="17" y="41"/>
                    </a:cubicBezTo>
                    <a:cubicBezTo>
                      <a:pt x="17" y="43"/>
                      <a:pt x="16" y="42"/>
                      <a:pt x="16" y="44"/>
                    </a:cubicBezTo>
                    <a:cubicBezTo>
                      <a:pt x="16" y="46"/>
                      <a:pt x="17" y="51"/>
                      <a:pt x="16" y="54"/>
                    </a:cubicBezTo>
                    <a:cubicBezTo>
                      <a:pt x="16" y="56"/>
                      <a:pt x="17" y="59"/>
                      <a:pt x="17" y="61"/>
                    </a:cubicBezTo>
                    <a:cubicBezTo>
                      <a:pt x="17" y="63"/>
                      <a:pt x="16" y="61"/>
                      <a:pt x="16" y="63"/>
                    </a:cubicBezTo>
                    <a:cubicBezTo>
                      <a:pt x="16" y="63"/>
                      <a:pt x="16" y="63"/>
                      <a:pt x="16" y="63"/>
                    </a:cubicBezTo>
                    <a:cubicBezTo>
                      <a:pt x="16" y="63"/>
                      <a:pt x="15" y="67"/>
                      <a:pt x="16" y="65"/>
                    </a:cubicBezTo>
                    <a:cubicBezTo>
                      <a:pt x="16" y="68"/>
                      <a:pt x="16" y="72"/>
                      <a:pt x="16" y="75"/>
                    </a:cubicBezTo>
                    <a:cubicBezTo>
                      <a:pt x="16" y="74"/>
                      <a:pt x="15" y="74"/>
                      <a:pt x="15" y="75"/>
                    </a:cubicBezTo>
                    <a:cubicBezTo>
                      <a:pt x="15" y="76"/>
                      <a:pt x="15" y="79"/>
                      <a:pt x="15" y="82"/>
                    </a:cubicBezTo>
                    <a:cubicBezTo>
                      <a:pt x="16" y="82"/>
                      <a:pt x="16" y="81"/>
                      <a:pt x="16" y="81"/>
                    </a:cubicBezTo>
                    <a:cubicBezTo>
                      <a:pt x="16" y="81"/>
                      <a:pt x="17" y="82"/>
                      <a:pt x="16" y="83"/>
                    </a:cubicBezTo>
                    <a:cubicBezTo>
                      <a:pt x="16" y="83"/>
                      <a:pt x="15" y="83"/>
                      <a:pt x="15" y="85"/>
                    </a:cubicBezTo>
                    <a:cubicBezTo>
                      <a:pt x="14" y="85"/>
                      <a:pt x="15" y="81"/>
                      <a:pt x="14" y="82"/>
                    </a:cubicBezTo>
                    <a:cubicBezTo>
                      <a:pt x="13" y="81"/>
                      <a:pt x="14" y="77"/>
                      <a:pt x="14" y="76"/>
                    </a:cubicBezTo>
                    <a:cubicBezTo>
                      <a:pt x="14" y="74"/>
                      <a:pt x="14" y="77"/>
                      <a:pt x="13" y="77"/>
                    </a:cubicBezTo>
                    <a:cubicBezTo>
                      <a:pt x="13" y="79"/>
                      <a:pt x="13" y="80"/>
                      <a:pt x="13" y="83"/>
                    </a:cubicBezTo>
                    <a:cubicBezTo>
                      <a:pt x="14" y="83"/>
                      <a:pt x="14" y="82"/>
                      <a:pt x="14" y="83"/>
                    </a:cubicBezTo>
                    <a:cubicBezTo>
                      <a:pt x="15" y="86"/>
                      <a:pt x="13" y="87"/>
                      <a:pt x="13" y="87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13" y="88"/>
                      <a:pt x="13" y="88"/>
                      <a:pt x="13" y="90"/>
                    </a:cubicBezTo>
                    <a:cubicBezTo>
                      <a:pt x="12" y="91"/>
                      <a:pt x="13" y="87"/>
                      <a:pt x="12" y="87"/>
                    </a:cubicBezTo>
                    <a:cubicBezTo>
                      <a:pt x="11" y="88"/>
                      <a:pt x="11" y="88"/>
                      <a:pt x="11" y="88"/>
                    </a:cubicBezTo>
                    <a:cubicBezTo>
                      <a:pt x="11" y="91"/>
                      <a:pt x="12" y="89"/>
                      <a:pt x="12" y="92"/>
                    </a:cubicBezTo>
                    <a:cubicBezTo>
                      <a:pt x="11" y="91"/>
                      <a:pt x="11" y="91"/>
                      <a:pt x="11" y="91"/>
                    </a:cubicBezTo>
                    <a:cubicBezTo>
                      <a:pt x="11" y="93"/>
                      <a:pt x="11" y="93"/>
                      <a:pt x="11" y="93"/>
                    </a:cubicBezTo>
                    <a:cubicBezTo>
                      <a:pt x="12" y="93"/>
                      <a:pt x="12" y="93"/>
                      <a:pt x="12" y="91"/>
                    </a:cubicBezTo>
                    <a:cubicBezTo>
                      <a:pt x="13" y="92"/>
                      <a:pt x="12" y="93"/>
                      <a:pt x="12" y="95"/>
                    </a:cubicBezTo>
                    <a:cubicBezTo>
                      <a:pt x="13" y="96"/>
                      <a:pt x="12" y="94"/>
                      <a:pt x="13" y="94"/>
                    </a:cubicBezTo>
                    <a:cubicBezTo>
                      <a:pt x="14" y="94"/>
                      <a:pt x="13" y="96"/>
                      <a:pt x="13" y="97"/>
                    </a:cubicBezTo>
                    <a:cubicBezTo>
                      <a:pt x="13" y="99"/>
                      <a:pt x="12" y="98"/>
                      <a:pt x="12" y="99"/>
                    </a:cubicBezTo>
                    <a:cubicBezTo>
                      <a:pt x="12" y="98"/>
                      <a:pt x="12" y="97"/>
                      <a:pt x="12" y="97"/>
                    </a:cubicBezTo>
                    <a:cubicBezTo>
                      <a:pt x="12" y="94"/>
                      <a:pt x="11" y="98"/>
                      <a:pt x="11" y="96"/>
                    </a:cubicBezTo>
                    <a:cubicBezTo>
                      <a:pt x="10" y="98"/>
                      <a:pt x="11" y="98"/>
                      <a:pt x="11" y="99"/>
                    </a:cubicBezTo>
                    <a:cubicBezTo>
                      <a:pt x="11" y="99"/>
                      <a:pt x="11" y="100"/>
                      <a:pt x="12" y="99"/>
                    </a:cubicBezTo>
                    <a:cubicBezTo>
                      <a:pt x="13" y="103"/>
                      <a:pt x="10" y="101"/>
                      <a:pt x="10" y="104"/>
                    </a:cubicBezTo>
                    <a:cubicBezTo>
                      <a:pt x="11" y="104"/>
                      <a:pt x="11" y="109"/>
                      <a:pt x="12" y="107"/>
                    </a:cubicBezTo>
                    <a:cubicBezTo>
                      <a:pt x="12" y="108"/>
                      <a:pt x="12" y="109"/>
                      <a:pt x="12" y="110"/>
                    </a:cubicBezTo>
                    <a:cubicBezTo>
                      <a:pt x="11" y="108"/>
                      <a:pt x="11" y="111"/>
                      <a:pt x="11" y="109"/>
                    </a:cubicBezTo>
                    <a:cubicBezTo>
                      <a:pt x="10" y="110"/>
                      <a:pt x="10" y="110"/>
                      <a:pt x="10" y="110"/>
                    </a:cubicBezTo>
                    <a:cubicBezTo>
                      <a:pt x="10" y="108"/>
                      <a:pt x="10" y="108"/>
                      <a:pt x="10" y="108"/>
                    </a:cubicBezTo>
                    <a:cubicBezTo>
                      <a:pt x="9" y="110"/>
                      <a:pt x="8" y="112"/>
                      <a:pt x="8" y="112"/>
                    </a:cubicBezTo>
                    <a:cubicBezTo>
                      <a:pt x="8" y="114"/>
                      <a:pt x="9" y="112"/>
                      <a:pt x="8" y="114"/>
                    </a:cubicBezTo>
                    <a:cubicBezTo>
                      <a:pt x="8" y="113"/>
                      <a:pt x="8" y="114"/>
                      <a:pt x="7" y="115"/>
                    </a:cubicBezTo>
                    <a:cubicBezTo>
                      <a:pt x="8" y="113"/>
                      <a:pt x="8" y="115"/>
                      <a:pt x="8" y="116"/>
                    </a:cubicBezTo>
                    <a:cubicBezTo>
                      <a:pt x="8" y="118"/>
                      <a:pt x="7" y="119"/>
                      <a:pt x="7" y="119"/>
                    </a:cubicBezTo>
                    <a:cubicBezTo>
                      <a:pt x="7" y="117"/>
                      <a:pt x="7" y="117"/>
                      <a:pt x="7" y="117"/>
                    </a:cubicBezTo>
                    <a:cubicBezTo>
                      <a:pt x="7" y="119"/>
                      <a:pt x="6" y="118"/>
                      <a:pt x="6" y="119"/>
                    </a:cubicBezTo>
                    <a:cubicBezTo>
                      <a:pt x="6" y="120"/>
                      <a:pt x="7" y="121"/>
                      <a:pt x="7" y="121"/>
                    </a:cubicBezTo>
                    <a:cubicBezTo>
                      <a:pt x="7" y="122"/>
                      <a:pt x="6" y="123"/>
                      <a:pt x="6" y="123"/>
                    </a:cubicBezTo>
                    <a:cubicBezTo>
                      <a:pt x="6" y="121"/>
                      <a:pt x="6" y="121"/>
                      <a:pt x="6" y="121"/>
                    </a:cubicBezTo>
                    <a:cubicBezTo>
                      <a:pt x="6" y="124"/>
                      <a:pt x="5" y="122"/>
                      <a:pt x="5" y="124"/>
                    </a:cubicBezTo>
                    <a:cubicBezTo>
                      <a:pt x="5" y="125"/>
                      <a:pt x="5" y="125"/>
                      <a:pt x="5" y="125"/>
                    </a:cubicBezTo>
                    <a:cubicBezTo>
                      <a:pt x="5" y="125"/>
                      <a:pt x="5" y="125"/>
                      <a:pt x="5" y="125"/>
                    </a:cubicBezTo>
                    <a:cubicBezTo>
                      <a:pt x="5" y="125"/>
                      <a:pt x="4" y="127"/>
                      <a:pt x="4" y="127"/>
                    </a:cubicBezTo>
                    <a:cubicBezTo>
                      <a:pt x="4" y="127"/>
                      <a:pt x="4" y="127"/>
                      <a:pt x="4" y="127"/>
                    </a:cubicBezTo>
                    <a:cubicBezTo>
                      <a:pt x="4" y="128"/>
                      <a:pt x="4" y="130"/>
                      <a:pt x="3" y="131"/>
                    </a:cubicBezTo>
                    <a:cubicBezTo>
                      <a:pt x="4" y="130"/>
                      <a:pt x="4" y="130"/>
                      <a:pt x="5" y="128"/>
                    </a:cubicBezTo>
                    <a:cubicBezTo>
                      <a:pt x="5" y="127"/>
                      <a:pt x="5" y="130"/>
                      <a:pt x="5" y="130"/>
                    </a:cubicBezTo>
                    <a:cubicBezTo>
                      <a:pt x="5" y="131"/>
                      <a:pt x="0" y="129"/>
                      <a:pt x="7" y="137"/>
                    </a:cubicBezTo>
                    <a:cubicBezTo>
                      <a:pt x="9" y="138"/>
                      <a:pt x="9" y="138"/>
                      <a:pt x="9" y="138"/>
                    </a:cubicBezTo>
                    <a:cubicBezTo>
                      <a:pt x="9" y="138"/>
                      <a:pt x="9" y="138"/>
                      <a:pt x="9" y="138"/>
                    </a:cubicBezTo>
                    <a:cubicBezTo>
                      <a:pt x="10" y="139"/>
                      <a:pt x="12" y="138"/>
                      <a:pt x="13" y="139"/>
                    </a:cubicBezTo>
                    <a:cubicBezTo>
                      <a:pt x="12" y="139"/>
                      <a:pt x="12" y="140"/>
                      <a:pt x="13" y="140"/>
                    </a:cubicBezTo>
                    <a:cubicBezTo>
                      <a:pt x="12" y="139"/>
                      <a:pt x="16" y="139"/>
                      <a:pt x="15" y="139"/>
                    </a:cubicBezTo>
                    <a:cubicBezTo>
                      <a:pt x="18" y="139"/>
                      <a:pt x="15" y="140"/>
                      <a:pt x="15" y="140"/>
                    </a:cubicBezTo>
                    <a:cubicBezTo>
                      <a:pt x="17" y="140"/>
                      <a:pt x="18" y="141"/>
                      <a:pt x="19" y="141"/>
                    </a:cubicBezTo>
                    <a:cubicBezTo>
                      <a:pt x="17" y="140"/>
                      <a:pt x="19" y="140"/>
                      <a:pt x="20" y="140"/>
                    </a:cubicBezTo>
                    <a:cubicBezTo>
                      <a:pt x="22" y="141"/>
                      <a:pt x="19" y="140"/>
                      <a:pt x="21" y="141"/>
                    </a:cubicBezTo>
                    <a:cubicBezTo>
                      <a:pt x="22" y="141"/>
                      <a:pt x="23" y="141"/>
                      <a:pt x="22" y="140"/>
                    </a:cubicBezTo>
                    <a:cubicBezTo>
                      <a:pt x="23" y="141"/>
                      <a:pt x="25" y="140"/>
                      <a:pt x="26" y="141"/>
                    </a:cubicBezTo>
                    <a:cubicBezTo>
                      <a:pt x="26" y="142"/>
                      <a:pt x="23" y="141"/>
                      <a:pt x="24" y="141"/>
                    </a:cubicBezTo>
                    <a:cubicBezTo>
                      <a:pt x="27" y="142"/>
                      <a:pt x="26" y="140"/>
                      <a:pt x="29" y="141"/>
                    </a:cubicBezTo>
                    <a:cubicBezTo>
                      <a:pt x="27" y="140"/>
                      <a:pt x="29" y="139"/>
                      <a:pt x="30" y="139"/>
                    </a:cubicBezTo>
                    <a:cubicBezTo>
                      <a:pt x="33" y="140"/>
                      <a:pt x="29" y="139"/>
                      <a:pt x="30" y="140"/>
                    </a:cubicBezTo>
                    <a:cubicBezTo>
                      <a:pt x="31" y="140"/>
                      <a:pt x="31" y="140"/>
                      <a:pt x="31" y="140"/>
                    </a:cubicBezTo>
                    <a:cubicBezTo>
                      <a:pt x="33" y="142"/>
                      <a:pt x="27" y="141"/>
                      <a:pt x="29" y="142"/>
                    </a:cubicBezTo>
                    <a:cubicBezTo>
                      <a:pt x="30" y="142"/>
                      <a:pt x="30" y="142"/>
                      <a:pt x="30" y="142"/>
                    </a:cubicBezTo>
                    <a:cubicBezTo>
                      <a:pt x="30" y="143"/>
                      <a:pt x="29" y="143"/>
                      <a:pt x="30" y="143"/>
                    </a:cubicBezTo>
                    <a:cubicBezTo>
                      <a:pt x="30" y="143"/>
                      <a:pt x="33" y="144"/>
                      <a:pt x="33" y="144"/>
                    </a:cubicBezTo>
                    <a:cubicBezTo>
                      <a:pt x="34" y="143"/>
                      <a:pt x="32" y="144"/>
                      <a:pt x="32" y="143"/>
                    </a:cubicBezTo>
                    <a:cubicBezTo>
                      <a:pt x="34" y="143"/>
                      <a:pt x="35" y="143"/>
                      <a:pt x="37" y="144"/>
                    </a:cubicBezTo>
                    <a:cubicBezTo>
                      <a:pt x="36" y="144"/>
                      <a:pt x="37" y="144"/>
                      <a:pt x="37" y="145"/>
                    </a:cubicBezTo>
                    <a:cubicBezTo>
                      <a:pt x="38" y="145"/>
                      <a:pt x="37" y="144"/>
                      <a:pt x="39" y="145"/>
                    </a:cubicBezTo>
                    <a:cubicBezTo>
                      <a:pt x="38" y="145"/>
                      <a:pt x="38" y="145"/>
                      <a:pt x="38" y="145"/>
                    </a:cubicBezTo>
                    <a:cubicBezTo>
                      <a:pt x="44" y="146"/>
                      <a:pt x="52" y="147"/>
                      <a:pt x="57" y="147"/>
                    </a:cubicBezTo>
                    <a:cubicBezTo>
                      <a:pt x="58" y="147"/>
                      <a:pt x="60" y="148"/>
                      <a:pt x="63" y="149"/>
                    </a:cubicBezTo>
                    <a:cubicBezTo>
                      <a:pt x="62" y="148"/>
                      <a:pt x="63" y="148"/>
                      <a:pt x="64" y="148"/>
                    </a:cubicBezTo>
                    <a:cubicBezTo>
                      <a:pt x="65" y="149"/>
                      <a:pt x="65" y="149"/>
                      <a:pt x="65" y="149"/>
                    </a:cubicBezTo>
                    <a:cubicBezTo>
                      <a:pt x="67" y="150"/>
                      <a:pt x="69" y="149"/>
                      <a:pt x="71" y="149"/>
                    </a:cubicBezTo>
                    <a:cubicBezTo>
                      <a:pt x="71" y="150"/>
                      <a:pt x="71" y="150"/>
                      <a:pt x="71" y="150"/>
                    </a:cubicBezTo>
                    <a:cubicBezTo>
                      <a:pt x="73" y="150"/>
                      <a:pt x="73" y="149"/>
                      <a:pt x="73" y="149"/>
                    </a:cubicBezTo>
                    <a:cubicBezTo>
                      <a:pt x="74" y="150"/>
                      <a:pt x="74" y="150"/>
                      <a:pt x="74" y="150"/>
                    </a:cubicBezTo>
                    <a:cubicBezTo>
                      <a:pt x="75" y="149"/>
                      <a:pt x="75" y="149"/>
                      <a:pt x="75" y="149"/>
                    </a:cubicBezTo>
                    <a:cubicBezTo>
                      <a:pt x="76" y="149"/>
                      <a:pt x="78" y="149"/>
                      <a:pt x="78" y="150"/>
                    </a:cubicBezTo>
                    <a:cubicBezTo>
                      <a:pt x="79" y="150"/>
                      <a:pt x="79" y="150"/>
                      <a:pt x="78" y="150"/>
                    </a:cubicBezTo>
                    <a:cubicBezTo>
                      <a:pt x="80" y="150"/>
                      <a:pt x="84" y="151"/>
                      <a:pt x="87" y="151"/>
                    </a:cubicBezTo>
                    <a:cubicBezTo>
                      <a:pt x="86" y="150"/>
                      <a:pt x="86" y="150"/>
                      <a:pt x="86" y="150"/>
                    </a:cubicBezTo>
                    <a:cubicBezTo>
                      <a:pt x="86" y="149"/>
                      <a:pt x="86" y="150"/>
                      <a:pt x="88" y="149"/>
                    </a:cubicBezTo>
                    <a:cubicBezTo>
                      <a:pt x="88" y="150"/>
                      <a:pt x="89" y="150"/>
                      <a:pt x="88" y="150"/>
                    </a:cubicBezTo>
                    <a:cubicBezTo>
                      <a:pt x="91" y="152"/>
                      <a:pt x="96" y="151"/>
                      <a:pt x="101" y="152"/>
                    </a:cubicBezTo>
                    <a:cubicBezTo>
                      <a:pt x="102" y="152"/>
                      <a:pt x="102" y="151"/>
                      <a:pt x="102" y="151"/>
                    </a:cubicBezTo>
                    <a:cubicBezTo>
                      <a:pt x="105" y="152"/>
                      <a:pt x="109" y="151"/>
                      <a:pt x="112" y="152"/>
                    </a:cubicBezTo>
                    <a:cubicBezTo>
                      <a:pt x="111" y="151"/>
                      <a:pt x="112" y="150"/>
                      <a:pt x="114" y="150"/>
                    </a:cubicBezTo>
                    <a:cubicBezTo>
                      <a:pt x="116" y="150"/>
                      <a:pt x="115" y="151"/>
                      <a:pt x="117" y="152"/>
                    </a:cubicBezTo>
                    <a:cubicBezTo>
                      <a:pt x="118" y="151"/>
                      <a:pt x="119" y="151"/>
                      <a:pt x="120" y="151"/>
                    </a:cubicBezTo>
                    <a:cubicBezTo>
                      <a:pt x="120" y="151"/>
                      <a:pt x="120" y="151"/>
                      <a:pt x="120" y="151"/>
                    </a:cubicBezTo>
                    <a:cubicBezTo>
                      <a:pt x="121" y="151"/>
                      <a:pt x="123" y="151"/>
                      <a:pt x="124" y="151"/>
                    </a:cubicBezTo>
                    <a:cubicBezTo>
                      <a:pt x="124" y="151"/>
                      <a:pt x="124" y="151"/>
                      <a:pt x="124" y="151"/>
                    </a:cubicBezTo>
                    <a:cubicBezTo>
                      <a:pt x="125" y="151"/>
                      <a:pt x="126" y="152"/>
                      <a:pt x="127" y="151"/>
                    </a:cubicBezTo>
                    <a:cubicBezTo>
                      <a:pt x="128" y="151"/>
                      <a:pt x="130" y="151"/>
                      <a:pt x="131" y="150"/>
                    </a:cubicBezTo>
                    <a:cubicBezTo>
                      <a:pt x="131" y="150"/>
                      <a:pt x="131" y="150"/>
                      <a:pt x="131" y="151"/>
                    </a:cubicBezTo>
                    <a:cubicBezTo>
                      <a:pt x="131" y="150"/>
                      <a:pt x="131" y="150"/>
                      <a:pt x="131" y="150"/>
                    </a:cubicBezTo>
                    <a:cubicBezTo>
                      <a:pt x="133" y="150"/>
                      <a:pt x="133" y="150"/>
                      <a:pt x="133" y="150"/>
                    </a:cubicBezTo>
                    <a:cubicBezTo>
                      <a:pt x="133" y="150"/>
                      <a:pt x="133" y="151"/>
                      <a:pt x="132" y="151"/>
                    </a:cubicBezTo>
                    <a:cubicBezTo>
                      <a:pt x="135" y="151"/>
                      <a:pt x="133" y="150"/>
                      <a:pt x="134" y="150"/>
                    </a:cubicBezTo>
                    <a:cubicBezTo>
                      <a:pt x="136" y="149"/>
                      <a:pt x="136" y="150"/>
                      <a:pt x="137" y="150"/>
                    </a:cubicBezTo>
                    <a:cubicBezTo>
                      <a:pt x="136" y="150"/>
                      <a:pt x="135" y="150"/>
                      <a:pt x="135" y="150"/>
                    </a:cubicBezTo>
                    <a:cubicBezTo>
                      <a:pt x="134" y="151"/>
                      <a:pt x="136" y="150"/>
                      <a:pt x="136" y="151"/>
                    </a:cubicBezTo>
                    <a:cubicBezTo>
                      <a:pt x="136" y="151"/>
                      <a:pt x="136" y="150"/>
                      <a:pt x="138" y="150"/>
                    </a:cubicBezTo>
                    <a:cubicBezTo>
                      <a:pt x="139" y="150"/>
                      <a:pt x="141" y="150"/>
                      <a:pt x="141" y="150"/>
                    </a:cubicBezTo>
                    <a:cubicBezTo>
                      <a:pt x="142" y="150"/>
                      <a:pt x="143" y="150"/>
                      <a:pt x="143" y="150"/>
                    </a:cubicBezTo>
                    <a:cubicBezTo>
                      <a:pt x="143" y="149"/>
                      <a:pt x="141" y="149"/>
                      <a:pt x="141" y="149"/>
                    </a:cubicBezTo>
                    <a:cubicBezTo>
                      <a:pt x="142" y="149"/>
                      <a:pt x="143" y="149"/>
                      <a:pt x="143" y="149"/>
                    </a:cubicBezTo>
                    <a:cubicBezTo>
                      <a:pt x="143" y="149"/>
                      <a:pt x="143" y="149"/>
                      <a:pt x="143" y="149"/>
                    </a:cubicBezTo>
                    <a:cubicBezTo>
                      <a:pt x="143" y="149"/>
                      <a:pt x="146" y="149"/>
                      <a:pt x="144" y="148"/>
                    </a:cubicBezTo>
                    <a:cubicBezTo>
                      <a:pt x="146" y="149"/>
                      <a:pt x="146" y="149"/>
                      <a:pt x="146" y="149"/>
                    </a:cubicBezTo>
                    <a:cubicBezTo>
                      <a:pt x="147" y="149"/>
                      <a:pt x="148" y="149"/>
                      <a:pt x="149" y="148"/>
                    </a:cubicBezTo>
                    <a:cubicBezTo>
                      <a:pt x="150" y="149"/>
                      <a:pt x="149" y="150"/>
                      <a:pt x="151" y="150"/>
                    </a:cubicBezTo>
                    <a:cubicBezTo>
                      <a:pt x="153" y="149"/>
                      <a:pt x="153" y="149"/>
                      <a:pt x="153" y="149"/>
                    </a:cubicBezTo>
                    <a:cubicBezTo>
                      <a:pt x="154" y="148"/>
                      <a:pt x="154" y="149"/>
                      <a:pt x="154" y="149"/>
                    </a:cubicBezTo>
                    <a:cubicBezTo>
                      <a:pt x="158" y="149"/>
                      <a:pt x="158" y="147"/>
                      <a:pt x="161" y="147"/>
                    </a:cubicBezTo>
                    <a:cubicBezTo>
                      <a:pt x="160" y="148"/>
                      <a:pt x="161" y="148"/>
                      <a:pt x="162" y="148"/>
                    </a:cubicBezTo>
                    <a:cubicBezTo>
                      <a:pt x="162" y="147"/>
                      <a:pt x="162" y="147"/>
                      <a:pt x="163" y="147"/>
                    </a:cubicBezTo>
                    <a:cubicBezTo>
                      <a:pt x="162" y="147"/>
                      <a:pt x="162" y="148"/>
                      <a:pt x="161" y="147"/>
                    </a:cubicBezTo>
                    <a:cubicBezTo>
                      <a:pt x="161" y="147"/>
                      <a:pt x="162" y="147"/>
                      <a:pt x="163" y="147"/>
                    </a:cubicBezTo>
                    <a:cubicBezTo>
                      <a:pt x="166" y="148"/>
                      <a:pt x="171" y="146"/>
                      <a:pt x="176" y="146"/>
                    </a:cubicBezTo>
                    <a:cubicBezTo>
                      <a:pt x="175" y="145"/>
                      <a:pt x="178" y="145"/>
                      <a:pt x="178" y="144"/>
                    </a:cubicBezTo>
                    <a:cubicBezTo>
                      <a:pt x="178" y="145"/>
                      <a:pt x="181" y="144"/>
                      <a:pt x="182" y="144"/>
                    </a:cubicBezTo>
                    <a:cubicBezTo>
                      <a:pt x="181" y="143"/>
                      <a:pt x="181" y="143"/>
                      <a:pt x="181" y="143"/>
                    </a:cubicBezTo>
                    <a:cubicBezTo>
                      <a:pt x="184" y="143"/>
                      <a:pt x="185" y="141"/>
                      <a:pt x="187" y="142"/>
                    </a:cubicBezTo>
                    <a:cubicBezTo>
                      <a:pt x="188" y="142"/>
                      <a:pt x="186" y="142"/>
                      <a:pt x="186" y="143"/>
                    </a:cubicBezTo>
                    <a:cubicBezTo>
                      <a:pt x="188" y="143"/>
                      <a:pt x="191" y="141"/>
                      <a:pt x="193" y="141"/>
                    </a:cubicBezTo>
                    <a:cubicBezTo>
                      <a:pt x="193" y="141"/>
                      <a:pt x="192" y="141"/>
                      <a:pt x="194" y="140"/>
                    </a:cubicBezTo>
                    <a:cubicBezTo>
                      <a:pt x="195" y="140"/>
                      <a:pt x="198" y="140"/>
                      <a:pt x="198" y="140"/>
                    </a:cubicBezTo>
                    <a:cubicBezTo>
                      <a:pt x="199" y="139"/>
                      <a:pt x="199" y="139"/>
                      <a:pt x="200" y="139"/>
                    </a:cubicBezTo>
                    <a:cubicBezTo>
                      <a:pt x="200" y="139"/>
                      <a:pt x="200" y="139"/>
                      <a:pt x="199" y="140"/>
                    </a:cubicBezTo>
                    <a:cubicBezTo>
                      <a:pt x="201" y="139"/>
                      <a:pt x="203" y="138"/>
                      <a:pt x="205" y="138"/>
                    </a:cubicBezTo>
                    <a:cubicBezTo>
                      <a:pt x="206" y="138"/>
                      <a:pt x="209" y="136"/>
                      <a:pt x="211" y="136"/>
                    </a:cubicBezTo>
                    <a:cubicBezTo>
                      <a:pt x="212" y="135"/>
                      <a:pt x="215" y="135"/>
                      <a:pt x="215" y="134"/>
                    </a:cubicBezTo>
                    <a:cubicBezTo>
                      <a:pt x="215" y="134"/>
                      <a:pt x="215" y="134"/>
                      <a:pt x="215" y="134"/>
                    </a:cubicBezTo>
                    <a:cubicBezTo>
                      <a:pt x="216" y="134"/>
                      <a:pt x="217" y="133"/>
                      <a:pt x="218" y="133"/>
                    </a:cubicBezTo>
                    <a:cubicBezTo>
                      <a:pt x="217" y="133"/>
                      <a:pt x="217" y="133"/>
                      <a:pt x="217" y="133"/>
                    </a:cubicBezTo>
                    <a:cubicBezTo>
                      <a:pt x="217" y="135"/>
                      <a:pt x="222" y="132"/>
                      <a:pt x="222" y="131"/>
                    </a:cubicBezTo>
                    <a:cubicBezTo>
                      <a:pt x="221" y="132"/>
                      <a:pt x="223" y="130"/>
                      <a:pt x="222" y="130"/>
                    </a:cubicBezTo>
                    <a:cubicBezTo>
                      <a:pt x="223" y="128"/>
                      <a:pt x="223" y="128"/>
                      <a:pt x="223" y="128"/>
                    </a:cubicBezTo>
                    <a:cubicBezTo>
                      <a:pt x="224" y="126"/>
                      <a:pt x="223" y="128"/>
                      <a:pt x="224" y="126"/>
                    </a:cubicBezTo>
                    <a:cubicBezTo>
                      <a:pt x="224" y="124"/>
                      <a:pt x="225" y="125"/>
                      <a:pt x="224" y="126"/>
                    </a:cubicBezTo>
                    <a:cubicBezTo>
                      <a:pt x="225" y="125"/>
                      <a:pt x="225" y="123"/>
                      <a:pt x="226" y="122"/>
                    </a:cubicBezTo>
                    <a:cubicBezTo>
                      <a:pt x="225" y="123"/>
                      <a:pt x="225" y="123"/>
                      <a:pt x="225" y="122"/>
                    </a:cubicBezTo>
                    <a:cubicBezTo>
                      <a:pt x="225" y="122"/>
                      <a:pt x="226" y="122"/>
                      <a:pt x="226" y="122"/>
                    </a:cubicBezTo>
                    <a:cubicBezTo>
                      <a:pt x="226" y="121"/>
                      <a:pt x="226" y="121"/>
                      <a:pt x="226" y="121"/>
                    </a:cubicBezTo>
                    <a:cubicBezTo>
                      <a:pt x="226" y="121"/>
                      <a:pt x="226" y="121"/>
                      <a:pt x="226" y="121"/>
                    </a:cubicBezTo>
                    <a:cubicBezTo>
                      <a:pt x="226" y="121"/>
                      <a:pt x="226" y="122"/>
                      <a:pt x="226" y="122"/>
                    </a:cubicBezTo>
                    <a:cubicBezTo>
                      <a:pt x="226" y="122"/>
                      <a:pt x="226" y="121"/>
                      <a:pt x="226" y="121"/>
                    </a:cubicBezTo>
                    <a:cubicBezTo>
                      <a:pt x="226" y="121"/>
                      <a:pt x="226" y="120"/>
                      <a:pt x="226" y="120"/>
                    </a:cubicBezTo>
                    <a:cubicBezTo>
                      <a:pt x="226" y="120"/>
                      <a:pt x="226" y="119"/>
                      <a:pt x="227" y="119"/>
                    </a:cubicBezTo>
                    <a:cubicBezTo>
                      <a:pt x="227" y="120"/>
                      <a:pt x="227" y="120"/>
                      <a:pt x="227" y="120"/>
                    </a:cubicBezTo>
                    <a:cubicBezTo>
                      <a:pt x="227" y="119"/>
                      <a:pt x="227" y="116"/>
                      <a:pt x="227" y="116"/>
                    </a:cubicBezTo>
                    <a:cubicBezTo>
                      <a:pt x="228" y="113"/>
                      <a:pt x="228" y="107"/>
                      <a:pt x="228" y="105"/>
                    </a:cubicBezTo>
                    <a:cubicBezTo>
                      <a:pt x="228" y="105"/>
                      <a:pt x="228" y="105"/>
                      <a:pt x="228" y="105"/>
                    </a:cubicBezTo>
                    <a:cubicBezTo>
                      <a:pt x="228" y="103"/>
                      <a:pt x="228" y="102"/>
                      <a:pt x="228" y="102"/>
                    </a:cubicBezTo>
                    <a:cubicBezTo>
                      <a:pt x="228" y="101"/>
                      <a:pt x="229" y="101"/>
                      <a:pt x="229" y="99"/>
                    </a:cubicBezTo>
                    <a:cubicBezTo>
                      <a:pt x="229" y="99"/>
                      <a:pt x="228" y="99"/>
                      <a:pt x="228" y="99"/>
                    </a:cubicBezTo>
                    <a:cubicBezTo>
                      <a:pt x="229" y="96"/>
                      <a:pt x="228" y="92"/>
                      <a:pt x="229" y="88"/>
                    </a:cubicBezTo>
                    <a:cubicBezTo>
                      <a:pt x="228" y="89"/>
                      <a:pt x="229" y="89"/>
                      <a:pt x="229" y="90"/>
                    </a:cubicBezTo>
                    <a:cubicBezTo>
                      <a:pt x="229" y="87"/>
                      <a:pt x="229" y="84"/>
                      <a:pt x="228" y="82"/>
                    </a:cubicBezTo>
                    <a:cubicBezTo>
                      <a:pt x="228" y="82"/>
                      <a:pt x="228" y="82"/>
                      <a:pt x="229" y="83"/>
                    </a:cubicBezTo>
                    <a:close/>
                    <a:moveTo>
                      <a:pt x="180" y="37"/>
                    </a:moveTo>
                    <a:cubicBezTo>
                      <a:pt x="180" y="37"/>
                      <a:pt x="180" y="37"/>
                      <a:pt x="180" y="37"/>
                    </a:cubicBezTo>
                    <a:cubicBezTo>
                      <a:pt x="180" y="37"/>
                      <a:pt x="180" y="37"/>
                      <a:pt x="180" y="37"/>
                    </a:cubicBezTo>
                    <a:cubicBezTo>
                      <a:pt x="180" y="37"/>
                      <a:pt x="180" y="37"/>
                      <a:pt x="180" y="37"/>
                    </a:cubicBezTo>
                    <a:close/>
                    <a:moveTo>
                      <a:pt x="184" y="42"/>
                    </a:move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2"/>
                      <a:pt x="184" y="42"/>
                      <a:pt x="184" y="42"/>
                    </a:cubicBezTo>
                    <a:close/>
                    <a:moveTo>
                      <a:pt x="187" y="42"/>
                    </a:move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lose/>
                    <a:moveTo>
                      <a:pt x="226" y="118"/>
                    </a:moveTo>
                    <a:cubicBezTo>
                      <a:pt x="226" y="118"/>
                      <a:pt x="226" y="118"/>
                      <a:pt x="226" y="119"/>
                    </a:cubicBezTo>
                    <a:cubicBezTo>
                      <a:pt x="226" y="118"/>
                      <a:pt x="226" y="118"/>
                      <a:pt x="226" y="118"/>
                    </a:cubicBez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accent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000" kern="0">
                  <a:solidFill>
                    <a:schemeClr val="bg1"/>
                  </a:solidFill>
                  <a:latin typeface="Segoe Print" pitchFamily="2" charset="0"/>
                  <a:cs typeface="Arial" charset="0"/>
                </a:endParaRPr>
              </a:p>
            </p:txBody>
          </p:sp>
        </p:grpSp>
        <p:grpSp>
          <p:nvGrpSpPr>
            <p:cNvPr id="12" name="Grupa 57"/>
            <p:cNvGrpSpPr/>
            <p:nvPr/>
          </p:nvGrpSpPr>
          <p:grpSpPr>
            <a:xfrm>
              <a:off x="7054739" y="3772927"/>
              <a:ext cx="691807" cy="483443"/>
              <a:chOff x="5246340" y="1637308"/>
              <a:chExt cx="1384382" cy="936104"/>
            </a:xfrm>
          </p:grpSpPr>
          <p:sp>
            <p:nvSpPr>
              <p:cNvPr id="91" name="Freeform 6"/>
              <p:cNvSpPr>
                <a:spLocks/>
              </p:cNvSpPr>
              <p:nvPr/>
            </p:nvSpPr>
            <p:spPr bwMode="auto">
              <a:xfrm>
                <a:off x="5287977" y="1637308"/>
                <a:ext cx="1342745" cy="936104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0" y="134"/>
                  </a:cxn>
                  <a:cxn ang="0">
                    <a:pos x="212" y="131"/>
                  </a:cxn>
                  <a:cxn ang="0">
                    <a:pos x="217" y="37"/>
                  </a:cxn>
                  <a:cxn ang="0">
                    <a:pos x="169" y="0"/>
                  </a:cxn>
                  <a:cxn ang="0">
                    <a:pos x="5" y="5"/>
                  </a:cxn>
                </a:cxnLst>
                <a:rect l="0" t="0" r="r" b="b"/>
                <a:pathLst>
                  <a:path w="225" h="157">
                    <a:moveTo>
                      <a:pt x="5" y="5"/>
                    </a:moveTo>
                    <a:cubicBezTo>
                      <a:pt x="5" y="5"/>
                      <a:pt x="22" y="65"/>
                      <a:pt x="0" y="134"/>
                    </a:cubicBezTo>
                    <a:cubicBezTo>
                      <a:pt x="90" y="157"/>
                      <a:pt x="155" y="151"/>
                      <a:pt x="212" y="131"/>
                    </a:cubicBezTo>
                    <a:cubicBezTo>
                      <a:pt x="225" y="115"/>
                      <a:pt x="217" y="37"/>
                      <a:pt x="217" y="37"/>
                    </a:cubicBezTo>
                    <a:cubicBezTo>
                      <a:pt x="169" y="0"/>
                      <a:pt x="169" y="0"/>
                      <a:pt x="169" y="0"/>
                    </a:cubicBezTo>
                    <a:cubicBezTo>
                      <a:pt x="169" y="0"/>
                      <a:pt x="117" y="14"/>
                      <a:pt x="5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EB80A">
                      <a:tint val="50000"/>
                      <a:satMod val="300000"/>
                    </a:srgbClr>
                  </a:gs>
                  <a:gs pos="35000">
                    <a:srgbClr val="FEB80A">
                      <a:tint val="37000"/>
                      <a:satMod val="300000"/>
                    </a:srgbClr>
                  </a:gs>
                  <a:gs pos="100000">
                    <a:srgbClr val="FEB80A">
                      <a:tint val="15000"/>
                      <a:satMod val="350000"/>
                    </a:srgbClr>
                  </a:gs>
                </a:gsLst>
                <a:lin ang="5400000" scaled="1"/>
                <a:tileRect/>
              </a:gradFill>
              <a:ln w="9525" cap="flat" cmpd="sng" algn="ctr">
                <a:solidFill>
                  <a:schemeClr val="accent5"/>
                </a:solidFill>
                <a:prstDash val="solid"/>
                <a:headEnd/>
                <a:tailEnd/>
              </a:ln>
              <a:effectLst/>
            </p:spPr>
            <p:txBody>
              <a:bodyPr vert="horz" wrap="square" lIns="72000" tIns="36000" rIns="72000" bIns="36000" numCol="1" anchor="ctr" anchorCtr="1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l-PL" sz="2000" kern="0">
                    <a:solidFill>
                      <a:schemeClr val="bg1"/>
                    </a:solidFill>
                    <a:latin typeface="Segoe Print" pitchFamily="2" charset="0"/>
                    <a:cs typeface="Arial" pitchFamily="34" charset="0"/>
                  </a:rPr>
                  <a:t>D</a:t>
                </a:r>
                <a:endParaRPr lang="pl-PL" sz="2000" kern="0" baseline="-16000">
                  <a:solidFill>
                    <a:schemeClr val="bg1"/>
                  </a:solidFill>
                  <a:latin typeface="Segoe Print" pitchFamily="2" charset="0"/>
                  <a:cs typeface="Arial" pitchFamily="34" charset="0"/>
                </a:endParaRPr>
              </a:p>
            </p:txBody>
          </p:sp>
          <p:sp>
            <p:nvSpPr>
              <p:cNvPr id="92" name="Freeform 38"/>
              <p:cNvSpPr>
                <a:spLocks noEditPoints="1"/>
              </p:cNvSpPr>
              <p:nvPr/>
            </p:nvSpPr>
            <p:spPr bwMode="auto">
              <a:xfrm>
                <a:off x="5246340" y="1637308"/>
                <a:ext cx="1366338" cy="906265"/>
              </a:xfrm>
              <a:custGeom>
                <a:avLst/>
                <a:gdLst/>
                <a:ahLst/>
                <a:cxnLst>
                  <a:cxn ang="0">
                    <a:pos x="226" y="61"/>
                  </a:cxn>
                  <a:cxn ang="0">
                    <a:pos x="217" y="30"/>
                  </a:cxn>
                  <a:cxn ang="0">
                    <a:pos x="190" y="11"/>
                  </a:cxn>
                  <a:cxn ang="0">
                    <a:pos x="145" y="4"/>
                  </a:cxn>
                  <a:cxn ang="0">
                    <a:pos x="92" y="9"/>
                  </a:cxn>
                  <a:cxn ang="0">
                    <a:pos x="135" y="11"/>
                  </a:cxn>
                  <a:cxn ang="0">
                    <a:pos x="208" y="35"/>
                  </a:cxn>
                  <a:cxn ang="0">
                    <a:pos x="187" y="37"/>
                  </a:cxn>
                  <a:cxn ang="0">
                    <a:pos x="185" y="31"/>
                  </a:cxn>
                  <a:cxn ang="0">
                    <a:pos x="183" y="20"/>
                  </a:cxn>
                  <a:cxn ang="0">
                    <a:pos x="178" y="12"/>
                  </a:cxn>
                  <a:cxn ang="0">
                    <a:pos x="176" y="9"/>
                  </a:cxn>
                  <a:cxn ang="0">
                    <a:pos x="175" y="10"/>
                  </a:cxn>
                  <a:cxn ang="0">
                    <a:pos x="176" y="14"/>
                  </a:cxn>
                  <a:cxn ang="0">
                    <a:pos x="177" y="16"/>
                  </a:cxn>
                  <a:cxn ang="0">
                    <a:pos x="175" y="18"/>
                  </a:cxn>
                  <a:cxn ang="0">
                    <a:pos x="176" y="18"/>
                  </a:cxn>
                  <a:cxn ang="0">
                    <a:pos x="176" y="21"/>
                  </a:cxn>
                  <a:cxn ang="0">
                    <a:pos x="176" y="22"/>
                  </a:cxn>
                  <a:cxn ang="0">
                    <a:pos x="178" y="23"/>
                  </a:cxn>
                  <a:cxn ang="0">
                    <a:pos x="177" y="24"/>
                  </a:cxn>
                  <a:cxn ang="0">
                    <a:pos x="178" y="29"/>
                  </a:cxn>
                  <a:cxn ang="0">
                    <a:pos x="178" y="32"/>
                  </a:cxn>
                  <a:cxn ang="0">
                    <a:pos x="178" y="35"/>
                  </a:cxn>
                  <a:cxn ang="0">
                    <a:pos x="178" y="36"/>
                  </a:cxn>
                  <a:cxn ang="0">
                    <a:pos x="179" y="37"/>
                  </a:cxn>
                  <a:cxn ang="0">
                    <a:pos x="180" y="43"/>
                  </a:cxn>
                  <a:cxn ang="0">
                    <a:pos x="184" y="43"/>
                  </a:cxn>
                  <a:cxn ang="0">
                    <a:pos x="186" y="42"/>
                  </a:cxn>
                  <a:cxn ang="0">
                    <a:pos x="188" y="42"/>
                  </a:cxn>
                  <a:cxn ang="0">
                    <a:pos x="192" y="40"/>
                  </a:cxn>
                  <a:cxn ang="0">
                    <a:pos x="195" y="40"/>
                  </a:cxn>
                  <a:cxn ang="0">
                    <a:pos x="199" y="40"/>
                  </a:cxn>
                  <a:cxn ang="0">
                    <a:pos x="206" y="40"/>
                  </a:cxn>
                  <a:cxn ang="0">
                    <a:pos x="212" y="39"/>
                  </a:cxn>
                  <a:cxn ang="0">
                    <a:pos x="221" y="61"/>
                  </a:cxn>
                  <a:cxn ang="0">
                    <a:pos x="214" y="128"/>
                  </a:cxn>
                  <a:cxn ang="0">
                    <a:pos x="117" y="144"/>
                  </a:cxn>
                  <a:cxn ang="0">
                    <a:pos x="59" y="142"/>
                  </a:cxn>
                  <a:cxn ang="0">
                    <a:pos x="17" y="102"/>
                  </a:cxn>
                  <a:cxn ang="0">
                    <a:pos x="17" y="39"/>
                  </a:cxn>
                  <a:cxn ang="0">
                    <a:pos x="16" y="23"/>
                  </a:cxn>
                  <a:cxn ang="0">
                    <a:pos x="16" y="40"/>
                  </a:cxn>
                  <a:cxn ang="0">
                    <a:pos x="15" y="82"/>
                  </a:cxn>
                  <a:cxn ang="0">
                    <a:pos x="13" y="90"/>
                  </a:cxn>
                  <a:cxn ang="0">
                    <a:pos x="12" y="97"/>
                  </a:cxn>
                  <a:cxn ang="0">
                    <a:pos x="8" y="114"/>
                  </a:cxn>
                  <a:cxn ang="0">
                    <a:pos x="5" y="125"/>
                  </a:cxn>
                  <a:cxn ang="0">
                    <a:pos x="15" y="139"/>
                  </a:cxn>
                  <a:cxn ang="0">
                    <a:pos x="31" y="140"/>
                  </a:cxn>
                  <a:cxn ang="0">
                    <a:pos x="63" y="149"/>
                  </a:cxn>
                  <a:cxn ang="0">
                    <a:pos x="86" y="150"/>
                  </a:cxn>
                  <a:cxn ang="0">
                    <a:pos x="124" y="151"/>
                  </a:cxn>
                  <a:cxn ang="0">
                    <a:pos x="138" y="150"/>
                  </a:cxn>
                  <a:cxn ang="0">
                    <a:pos x="154" y="149"/>
                  </a:cxn>
                  <a:cxn ang="0">
                    <a:pos x="186" y="143"/>
                  </a:cxn>
                  <a:cxn ang="0">
                    <a:pos x="217" y="133"/>
                  </a:cxn>
                  <a:cxn ang="0">
                    <a:pos x="226" y="122"/>
                  </a:cxn>
                  <a:cxn ang="0">
                    <a:pos x="229" y="88"/>
                  </a:cxn>
                  <a:cxn ang="0">
                    <a:pos x="184" y="42"/>
                  </a:cxn>
                  <a:cxn ang="0">
                    <a:pos x="226" y="118"/>
                  </a:cxn>
                </a:cxnLst>
                <a:rect l="0" t="0" r="r" b="b"/>
                <a:pathLst>
                  <a:path w="229" h="152">
                    <a:moveTo>
                      <a:pt x="229" y="83"/>
                    </a:moveTo>
                    <a:cubicBezTo>
                      <a:pt x="229" y="81"/>
                      <a:pt x="228" y="79"/>
                      <a:pt x="228" y="78"/>
                    </a:cubicBezTo>
                    <a:cubicBezTo>
                      <a:pt x="228" y="78"/>
                      <a:pt x="228" y="78"/>
                      <a:pt x="228" y="78"/>
                    </a:cubicBezTo>
                    <a:cubicBezTo>
                      <a:pt x="228" y="80"/>
                      <a:pt x="227" y="77"/>
                      <a:pt x="227" y="76"/>
                    </a:cubicBezTo>
                    <a:cubicBezTo>
                      <a:pt x="227" y="76"/>
                      <a:pt x="227" y="76"/>
                      <a:pt x="227" y="76"/>
                    </a:cubicBezTo>
                    <a:cubicBezTo>
                      <a:pt x="227" y="74"/>
                      <a:pt x="227" y="74"/>
                      <a:pt x="227" y="72"/>
                    </a:cubicBezTo>
                    <a:cubicBezTo>
                      <a:pt x="227" y="71"/>
                      <a:pt x="227" y="73"/>
                      <a:pt x="227" y="73"/>
                    </a:cubicBezTo>
                    <a:cubicBezTo>
                      <a:pt x="228" y="72"/>
                      <a:pt x="228" y="68"/>
                      <a:pt x="228" y="68"/>
                    </a:cubicBezTo>
                    <a:cubicBezTo>
                      <a:pt x="228" y="67"/>
                      <a:pt x="228" y="67"/>
                      <a:pt x="227" y="67"/>
                    </a:cubicBezTo>
                    <a:cubicBezTo>
                      <a:pt x="227" y="65"/>
                      <a:pt x="228" y="66"/>
                      <a:pt x="228" y="65"/>
                    </a:cubicBezTo>
                    <a:cubicBezTo>
                      <a:pt x="226" y="61"/>
                      <a:pt x="226" y="61"/>
                      <a:pt x="226" y="61"/>
                    </a:cubicBezTo>
                    <a:cubicBezTo>
                      <a:pt x="226" y="61"/>
                      <a:pt x="227" y="60"/>
                      <a:pt x="227" y="61"/>
                    </a:cubicBezTo>
                    <a:cubicBezTo>
                      <a:pt x="227" y="58"/>
                      <a:pt x="225" y="56"/>
                      <a:pt x="225" y="54"/>
                    </a:cubicBezTo>
                    <a:cubicBezTo>
                      <a:pt x="225" y="53"/>
                      <a:pt x="224" y="50"/>
                      <a:pt x="224" y="49"/>
                    </a:cubicBezTo>
                    <a:cubicBezTo>
                      <a:pt x="225" y="49"/>
                      <a:pt x="224" y="50"/>
                      <a:pt x="225" y="50"/>
                    </a:cubicBezTo>
                    <a:cubicBezTo>
                      <a:pt x="225" y="49"/>
                      <a:pt x="225" y="49"/>
                      <a:pt x="225" y="49"/>
                    </a:cubicBezTo>
                    <a:cubicBezTo>
                      <a:pt x="225" y="51"/>
                      <a:pt x="226" y="48"/>
                      <a:pt x="226" y="49"/>
                    </a:cubicBezTo>
                    <a:cubicBezTo>
                      <a:pt x="226" y="48"/>
                      <a:pt x="226" y="44"/>
                      <a:pt x="226" y="41"/>
                    </a:cubicBezTo>
                    <a:cubicBezTo>
                      <a:pt x="225" y="43"/>
                      <a:pt x="225" y="38"/>
                      <a:pt x="224" y="38"/>
                    </a:cubicBezTo>
                    <a:cubicBezTo>
                      <a:pt x="223" y="36"/>
                      <a:pt x="224" y="36"/>
                      <a:pt x="223" y="35"/>
                    </a:cubicBezTo>
                    <a:cubicBezTo>
                      <a:pt x="221" y="34"/>
                      <a:pt x="219" y="32"/>
                      <a:pt x="216" y="30"/>
                    </a:cubicBezTo>
                    <a:cubicBezTo>
                      <a:pt x="217" y="30"/>
                      <a:pt x="217" y="30"/>
                      <a:pt x="217" y="30"/>
                    </a:cubicBezTo>
                    <a:cubicBezTo>
                      <a:pt x="214" y="29"/>
                      <a:pt x="211" y="26"/>
                      <a:pt x="209" y="25"/>
                    </a:cubicBezTo>
                    <a:cubicBezTo>
                      <a:pt x="209" y="25"/>
                      <a:pt x="209" y="25"/>
                      <a:pt x="209" y="25"/>
                    </a:cubicBezTo>
                    <a:cubicBezTo>
                      <a:pt x="207" y="23"/>
                      <a:pt x="208" y="26"/>
                      <a:pt x="206" y="24"/>
                    </a:cubicBezTo>
                    <a:cubicBezTo>
                      <a:pt x="207" y="24"/>
                      <a:pt x="207" y="24"/>
                      <a:pt x="207" y="24"/>
                    </a:cubicBezTo>
                    <a:cubicBezTo>
                      <a:pt x="205" y="23"/>
                      <a:pt x="204" y="21"/>
                      <a:pt x="202" y="20"/>
                    </a:cubicBezTo>
                    <a:cubicBezTo>
                      <a:pt x="202" y="20"/>
                      <a:pt x="203" y="20"/>
                      <a:pt x="203" y="20"/>
                    </a:cubicBezTo>
                    <a:cubicBezTo>
                      <a:pt x="201" y="19"/>
                      <a:pt x="199" y="18"/>
                      <a:pt x="198" y="17"/>
                    </a:cubicBezTo>
                    <a:cubicBezTo>
                      <a:pt x="198" y="17"/>
                      <a:pt x="198" y="17"/>
                      <a:pt x="199" y="17"/>
                    </a:cubicBezTo>
                    <a:cubicBezTo>
                      <a:pt x="197" y="16"/>
                      <a:pt x="196" y="16"/>
                      <a:pt x="195" y="15"/>
                    </a:cubicBezTo>
                    <a:cubicBezTo>
                      <a:pt x="195" y="15"/>
                      <a:pt x="194" y="14"/>
                      <a:pt x="194" y="14"/>
                    </a:cubicBezTo>
                    <a:cubicBezTo>
                      <a:pt x="193" y="14"/>
                      <a:pt x="191" y="12"/>
                      <a:pt x="190" y="11"/>
                    </a:cubicBezTo>
                    <a:cubicBezTo>
                      <a:pt x="190" y="11"/>
                      <a:pt x="190" y="11"/>
                      <a:pt x="189" y="1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71" y="0"/>
                      <a:pt x="167" y="2"/>
                      <a:pt x="161" y="3"/>
                    </a:cubicBezTo>
                    <a:cubicBezTo>
                      <a:pt x="160" y="2"/>
                      <a:pt x="164" y="2"/>
                      <a:pt x="163" y="2"/>
                    </a:cubicBezTo>
                    <a:cubicBezTo>
                      <a:pt x="163" y="2"/>
                      <a:pt x="161" y="2"/>
                      <a:pt x="158" y="3"/>
                    </a:cubicBezTo>
                    <a:cubicBezTo>
                      <a:pt x="158" y="3"/>
                      <a:pt x="158" y="3"/>
                      <a:pt x="158" y="3"/>
                    </a:cubicBezTo>
                    <a:cubicBezTo>
                      <a:pt x="156" y="3"/>
                      <a:pt x="156" y="3"/>
                      <a:pt x="154" y="3"/>
                    </a:cubicBezTo>
                    <a:cubicBezTo>
                      <a:pt x="154" y="3"/>
                      <a:pt x="154" y="3"/>
                      <a:pt x="154" y="3"/>
                    </a:cubicBezTo>
                    <a:cubicBezTo>
                      <a:pt x="153" y="4"/>
                      <a:pt x="151" y="3"/>
                      <a:pt x="150" y="4"/>
                    </a:cubicBezTo>
                    <a:cubicBezTo>
                      <a:pt x="149" y="3"/>
                      <a:pt x="149" y="3"/>
                      <a:pt x="149" y="3"/>
                    </a:cubicBezTo>
                    <a:cubicBezTo>
                      <a:pt x="148" y="4"/>
                      <a:pt x="147" y="3"/>
                      <a:pt x="145" y="4"/>
                    </a:cubicBezTo>
                    <a:cubicBezTo>
                      <a:pt x="145" y="4"/>
                      <a:pt x="145" y="4"/>
                      <a:pt x="145" y="4"/>
                    </a:cubicBezTo>
                    <a:cubicBezTo>
                      <a:pt x="143" y="4"/>
                      <a:pt x="140" y="6"/>
                      <a:pt x="139" y="5"/>
                    </a:cubicBezTo>
                    <a:cubicBezTo>
                      <a:pt x="137" y="5"/>
                      <a:pt x="135" y="6"/>
                      <a:pt x="134" y="6"/>
                    </a:cubicBezTo>
                    <a:cubicBezTo>
                      <a:pt x="134" y="6"/>
                      <a:pt x="134" y="6"/>
                      <a:pt x="134" y="5"/>
                    </a:cubicBezTo>
                    <a:cubicBezTo>
                      <a:pt x="127" y="6"/>
                      <a:pt x="118" y="7"/>
                      <a:pt x="111" y="8"/>
                    </a:cubicBezTo>
                    <a:cubicBezTo>
                      <a:pt x="111" y="8"/>
                      <a:pt x="111" y="8"/>
                      <a:pt x="111" y="8"/>
                    </a:cubicBezTo>
                    <a:cubicBezTo>
                      <a:pt x="107" y="8"/>
                      <a:pt x="102" y="7"/>
                      <a:pt x="99" y="9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7" y="9"/>
                      <a:pt x="97" y="9"/>
                      <a:pt x="96" y="8"/>
                    </a:cubicBezTo>
                    <a:cubicBezTo>
                      <a:pt x="95" y="9"/>
                      <a:pt x="92" y="9"/>
                      <a:pt x="92" y="9"/>
                    </a:cubicBezTo>
                    <a:cubicBezTo>
                      <a:pt x="91" y="9"/>
                      <a:pt x="92" y="9"/>
                      <a:pt x="92" y="9"/>
                    </a:cubicBezTo>
                    <a:cubicBezTo>
                      <a:pt x="90" y="8"/>
                      <a:pt x="88" y="9"/>
                      <a:pt x="86" y="9"/>
                    </a:cubicBezTo>
                    <a:cubicBezTo>
                      <a:pt x="86" y="9"/>
                      <a:pt x="86" y="9"/>
                      <a:pt x="86" y="9"/>
                    </a:cubicBezTo>
                    <a:cubicBezTo>
                      <a:pt x="76" y="8"/>
                      <a:pt x="64" y="7"/>
                      <a:pt x="55" y="8"/>
                    </a:cubicBezTo>
                    <a:cubicBezTo>
                      <a:pt x="53" y="8"/>
                      <a:pt x="54" y="7"/>
                      <a:pt x="53" y="7"/>
                    </a:cubicBezTo>
                    <a:cubicBezTo>
                      <a:pt x="45" y="8"/>
                      <a:pt x="35" y="6"/>
                      <a:pt x="27" y="7"/>
                    </a:cubicBezTo>
                    <a:cubicBezTo>
                      <a:pt x="21" y="7"/>
                      <a:pt x="19" y="9"/>
                      <a:pt x="19" y="9"/>
                    </a:cubicBezTo>
                    <a:cubicBezTo>
                      <a:pt x="34" y="9"/>
                      <a:pt x="47" y="11"/>
                      <a:pt x="61" y="12"/>
                    </a:cubicBezTo>
                    <a:cubicBezTo>
                      <a:pt x="66" y="12"/>
                      <a:pt x="72" y="12"/>
                      <a:pt x="77" y="12"/>
                    </a:cubicBezTo>
                    <a:cubicBezTo>
                      <a:pt x="96" y="12"/>
                      <a:pt x="115" y="13"/>
                      <a:pt x="134" y="11"/>
                    </a:cubicBezTo>
                    <a:cubicBezTo>
                      <a:pt x="133" y="11"/>
                      <a:pt x="134" y="11"/>
                      <a:pt x="135" y="10"/>
                    </a:cubicBezTo>
                    <a:cubicBezTo>
                      <a:pt x="135" y="11"/>
                      <a:pt x="135" y="11"/>
                      <a:pt x="135" y="11"/>
                    </a:cubicBezTo>
                    <a:cubicBezTo>
                      <a:pt x="137" y="10"/>
                      <a:pt x="137" y="10"/>
                      <a:pt x="137" y="10"/>
                    </a:cubicBezTo>
                    <a:cubicBezTo>
                      <a:pt x="138" y="10"/>
                      <a:pt x="138" y="10"/>
                      <a:pt x="136" y="11"/>
                    </a:cubicBezTo>
                    <a:cubicBezTo>
                      <a:pt x="144" y="10"/>
                      <a:pt x="151" y="9"/>
                      <a:pt x="158" y="8"/>
                    </a:cubicBezTo>
                    <a:cubicBezTo>
                      <a:pt x="159" y="7"/>
                      <a:pt x="162" y="7"/>
                      <a:pt x="162" y="7"/>
                    </a:cubicBezTo>
                    <a:cubicBezTo>
                      <a:pt x="163" y="7"/>
                      <a:pt x="163" y="7"/>
                      <a:pt x="162" y="7"/>
                    </a:cubicBezTo>
                    <a:cubicBezTo>
                      <a:pt x="167" y="6"/>
                      <a:pt x="168" y="6"/>
                      <a:pt x="173" y="6"/>
                    </a:cubicBezTo>
                    <a:cubicBezTo>
                      <a:pt x="182" y="10"/>
                      <a:pt x="200" y="25"/>
                      <a:pt x="214" y="36"/>
                    </a:cubicBezTo>
                    <a:cubicBezTo>
                      <a:pt x="212" y="35"/>
                      <a:pt x="210" y="34"/>
                      <a:pt x="208" y="34"/>
                    </a:cubicBezTo>
                    <a:cubicBezTo>
                      <a:pt x="209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7" y="35"/>
                      <a:pt x="206" y="35"/>
                      <a:pt x="205" y="35"/>
                    </a:cubicBezTo>
                    <a:cubicBezTo>
                      <a:pt x="205" y="35"/>
                      <a:pt x="205" y="35"/>
                      <a:pt x="205" y="35"/>
                    </a:cubicBezTo>
                    <a:cubicBezTo>
                      <a:pt x="205" y="35"/>
                      <a:pt x="205" y="35"/>
                      <a:pt x="205" y="35"/>
                    </a:cubicBezTo>
                    <a:cubicBezTo>
                      <a:pt x="204" y="35"/>
                      <a:pt x="204" y="35"/>
                      <a:pt x="204" y="34"/>
                    </a:cubicBezTo>
                    <a:cubicBezTo>
                      <a:pt x="201" y="34"/>
                      <a:pt x="199" y="34"/>
                      <a:pt x="196" y="34"/>
                    </a:cubicBezTo>
                    <a:cubicBezTo>
                      <a:pt x="194" y="34"/>
                      <a:pt x="192" y="35"/>
                      <a:pt x="189" y="36"/>
                    </a:cubicBezTo>
                    <a:cubicBezTo>
                      <a:pt x="189" y="37"/>
                      <a:pt x="188" y="36"/>
                      <a:pt x="188" y="37"/>
                    </a:cubicBezTo>
                    <a:cubicBezTo>
                      <a:pt x="188" y="37"/>
                      <a:pt x="188" y="37"/>
                      <a:pt x="188" y="37"/>
                    </a:cubicBezTo>
                    <a:cubicBezTo>
                      <a:pt x="188" y="38"/>
                      <a:pt x="188" y="37"/>
                      <a:pt x="187" y="37"/>
                    </a:cubicBezTo>
                    <a:cubicBezTo>
                      <a:pt x="187" y="37"/>
                      <a:pt x="187" y="37"/>
                      <a:pt x="187" y="37"/>
                    </a:cubicBezTo>
                    <a:cubicBezTo>
                      <a:pt x="187" y="38"/>
                      <a:pt x="187" y="36"/>
                      <a:pt x="187" y="37"/>
                    </a:cubicBezTo>
                    <a:cubicBezTo>
                      <a:pt x="186" y="37"/>
                      <a:pt x="187" y="37"/>
                      <a:pt x="187" y="37"/>
                    </a:cubicBezTo>
                    <a:cubicBezTo>
                      <a:pt x="186" y="38"/>
                      <a:pt x="187" y="37"/>
                      <a:pt x="186" y="36"/>
                    </a:cubicBezTo>
                    <a:cubicBezTo>
                      <a:pt x="185" y="36"/>
                      <a:pt x="185" y="36"/>
                      <a:pt x="184" y="37"/>
                    </a:cubicBezTo>
                    <a:cubicBezTo>
                      <a:pt x="184" y="37"/>
                      <a:pt x="184" y="37"/>
                      <a:pt x="184" y="37"/>
                    </a:cubicBezTo>
                    <a:cubicBezTo>
                      <a:pt x="184" y="36"/>
                      <a:pt x="186" y="35"/>
                      <a:pt x="185" y="34"/>
                    </a:cubicBezTo>
                    <a:cubicBezTo>
                      <a:pt x="184" y="34"/>
                      <a:pt x="184" y="34"/>
                      <a:pt x="184" y="34"/>
                    </a:cubicBezTo>
                    <a:cubicBezTo>
                      <a:pt x="185" y="34"/>
                      <a:pt x="185" y="34"/>
                      <a:pt x="185" y="34"/>
                    </a:cubicBezTo>
                    <a:cubicBezTo>
                      <a:pt x="185" y="34"/>
                      <a:pt x="185" y="33"/>
                      <a:pt x="185" y="33"/>
                    </a:cubicBezTo>
                    <a:cubicBezTo>
                      <a:pt x="185" y="33"/>
                      <a:pt x="185" y="33"/>
                      <a:pt x="185" y="33"/>
                    </a:cubicBezTo>
                    <a:cubicBezTo>
                      <a:pt x="186" y="32"/>
                      <a:pt x="184" y="31"/>
                      <a:pt x="185" y="31"/>
                    </a:cubicBezTo>
                    <a:cubicBezTo>
                      <a:pt x="184" y="31"/>
                      <a:pt x="184" y="30"/>
                      <a:pt x="184" y="30"/>
                    </a:cubicBezTo>
                    <a:cubicBezTo>
                      <a:pt x="184" y="30"/>
                      <a:pt x="185" y="30"/>
                      <a:pt x="185" y="30"/>
                    </a:cubicBezTo>
                    <a:cubicBezTo>
                      <a:pt x="185" y="30"/>
                      <a:pt x="185" y="29"/>
                      <a:pt x="185" y="29"/>
                    </a:cubicBezTo>
                    <a:cubicBezTo>
                      <a:pt x="185" y="29"/>
                      <a:pt x="184" y="29"/>
                      <a:pt x="184" y="28"/>
                    </a:cubicBezTo>
                    <a:cubicBezTo>
                      <a:pt x="185" y="28"/>
                      <a:pt x="184" y="28"/>
                      <a:pt x="185" y="28"/>
                    </a:cubicBezTo>
                    <a:cubicBezTo>
                      <a:pt x="184" y="28"/>
                      <a:pt x="183" y="27"/>
                      <a:pt x="184" y="27"/>
                    </a:cubicBezTo>
                    <a:cubicBezTo>
                      <a:pt x="185" y="27"/>
                      <a:pt x="185" y="27"/>
                      <a:pt x="185" y="27"/>
                    </a:cubicBezTo>
                    <a:cubicBezTo>
                      <a:pt x="184" y="26"/>
                      <a:pt x="185" y="25"/>
                      <a:pt x="184" y="24"/>
                    </a:cubicBezTo>
                    <a:cubicBezTo>
                      <a:pt x="184" y="24"/>
                      <a:pt x="184" y="24"/>
                      <a:pt x="184" y="24"/>
                    </a:cubicBezTo>
                    <a:cubicBezTo>
                      <a:pt x="183" y="23"/>
                      <a:pt x="184" y="22"/>
                      <a:pt x="183" y="21"/>
                    </a:cubicBezTo>
                    <a:cubicBezTo>
                      <a:pt x="183" y="21"/>
                      <a:pt x="183" y="20"/>
                      <a:pt x="183" y="20"/>
                    </a:cubicBezTo>
                    <a:cubicBezTo>
                      <a:pt x="183" y="20"/>
                      <a:pt x="183" y="20"/>
                      <a:pt x="182" y="20"/>
                    </a:cubicBezTo>
                    <a:cubicBezTo>
                      <a:pt x="182" y="19"/>
                      <a:pt x="182" y="19"/>
                      <a:pt x="182" y="19"/>
                    </a:cubicBezTo>
                    <a:cubicBezTo>
                      <a:pt x="182" y="19"/>
                      <a:pt x="183" y="18"/>
                      <a:pt x="182" y="18"/>
                    </a:cubicBezTo>
                    <a:cubicBezTo>
                      <a:pt x="182" y="18"/>
                      <a:pt x="182" y="18"/>
                      <a:pt x="182" y="18"/>
                    </a:cubicBezTo>
                    <a:cubicBezTo>
                      <a:pt x="182" y="18"/>
                      <a:pt x="181" y="17"/>
                      <a:pt x="181" y="17"/>
                    </a:cubicBezTo>
                    <a:cubicBezTo>
                      <a:pt x="181" y="17"/>
                      <a:pt x="181" y="16"/>
                      <a:pt x="180" y="17"/>
                    </a:cubicBezTo>
                    <a:cubicBezTo>
                      <a:pt x="180" y="17"/>
                      <a:pt x="181" y="16"/>
                      <a:pt x="180" y="16"/>
                    </a:cubicBezTo>
                    <a:cubicBezTo>
                      <a:pt x="181" y="16"/>
                      <a:pt x="181" y="16"/>
                      <a:pt x="181" y="16"/>
                    </a:cubicBezTo>
                    <a:cubicBezTo>
                      <a:pt x="181" y="15"/>
                      <a:pt x="180" y="15"/>
                      <a:pt x="180" y="14"/>
                    </a:cubicBezTo>
                    <a:cubicBezTo>
                      <a:pt x="180" y="14"/>
                      <a:pt x="179" y="13"/>
                      <a:pt x="179" y="13"/>
                    </a:cubicBezTo>
                    <a:cubicBezTo>
                      <a:pt x="179" y="13"/>
                      <a:pt x="179" y="12"/>
                      <a:pt x="178" y="12"/>
                    </a:cubicBezTo>
                    <a:cubicBezTo>
                      <a:pt x="179" y="12"/>
                      <a:pt x="179" y="12"/>
                      <a:pt x="179" y="12"/>
                    </a:cubicBezTo>
                    <a:cubicBezTo>
                      <a:pt x="178" y="11"/>
                      <a:pt x="178" y="11"/>
                      <a:pt x="178" y="11"/>
                    </a:cubicBezTo>
                    <a:cubicBezTo>
                      <a:pt x="178" y="10"/>
                      <a:pt x="177" y="11"/>
                      <a:pt x="177" y="11"/>
                    </a:cubicBezTo>
                    <a:cubicBezTo>
                      <a:pt x="177" y="10"/>
                      <a:pt x="177" y="10"/>
                      <a:pt x="177" y="10"/>
                    </a:cubicBezTo>
                    <a:cubicBezTo>
                      <a:pt x="177" y="10"/>
                      <a:pt x="176" y="11"/>
                      <a:pt x="176" y="11"/>
                    </a:cubicBezTo>
                    <a:cubicBezTo>
                      <a:pt x="176" y="11"/>
                      <a:pt x="176" y="11"/>
                      <a:pt x="176" y="11"/>
                    </a:cubicBezTo>
                    <a:cubicBezTo>
                      <a:pt x="176" y="10"/>
                      <a:pt x="177" y="10"/>
                      <a:pt x="177" y="10"/>
                    </a:cubicBezTo>
                    <a:cubicBezTo>
                      <a:pt x="177" y="10"/>
                      <a:pt x="176" y="10"/>
                      <a:pt x="177" y="10"/>
                    </a:cubicBezTo>
                    <a:cubicBezTo>
                      <a:pt x="177" y="9"/>
                      <a:pt x="176" y="9"/>
                      <a:pt x="176" y="10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5" y="9"/>
                      <a:pt x="175" y="9"/>
                      <a:pt x="175" y="10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5" y="10"/>
                      <a:pt x="174" y="10"/>
                      <a:pt x="175" y="10"/>
                    </a:cubicBezTo>
                    <a:cubicBezTo>
                      <a:pt x="175" y="9"/>
                      <a:pt x="176" y="9"/>
                      <a:pt x="176" y="9"/>
                    </a:cubicBezTo>
                    <a:cubicBezTo>
                      <a:pt x="174" y="9"/>
                      <a:pt x="174" y="9"/>
                      <a:pt x="174" y="9"/>
                    </a:cubicBezTo>
                    <a:cubicBezTo>
                      <a:pt x="175" y="9"/>
                      <a:pt x="175" y="9"/>
                      <a:pt x="174" y="10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4" y="10"/>
                      <a:pt x="174" y="10"/>
                      <a:pt x="174" y="10"/>
                    </a:cubicBezTo>
                    <a:cubicBezTo>
                      <a:pt x="175" y="10"/>
                      <a:pt x="174" y="11"/>
                      <a:pt x="175" y="11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5" y="10"/>
                      <a:pt x="176" y="10"/>
                      <a:pt x="176" y="11"/>
                    </a:cubicBezTo>
                    <a:cubicBezTo>
                      <a:pt x="175" y="11"/>
                      <a:pt x="175" y="11"/>
                      <a:pt x="175" y="11"/>
                    </a:cubicBezTo>
                    <a:cubicBezTo>
                      <a:pt x="175" y="11"/>
                      <a:pt x="175" y="11"/>
                      <a:pt x="175" y="11"/>
                    </a:cubicBezTo>
                    <a:cubicBezTo>
                      <a:pt x="174" y="12"/>
                      <a:pt x="174" y="12"/>
                      <a:pt x="174" y="12"/>
                    </a:cubicBezTo>
                    <a:cubicBezTo>
                      <a:pt x="176" y="11"/>
                      <a:pt x="175" y="12"/>
                      <a:pt x="175" y="12"/>
                    </a:cubicBezTo>
                    <a:cubicBezTo>
                      <a:pt x="175" y="12"/>
                      <a:pt x="175" y="12"/>
                      <a:pt x="175" y="12"/>
                    </a:cubicBezTo>
                    <a:cubicBezTo>
                      <a:pt x="175" y="12"/>
                      <a:pt x="176" y="11"/>
                      <a:pt x="176" y="12"/>
                    </a:cubicBezTo>
                    <a:cubicBezTo>
                      <a:pt x="176" y="12"/>
                      <a:pt x="175" y="12"/>
                      <a:pt x="175" y="13"/>
                    </a:cubicBezTo>
                    <a:cubicBezTo>
                      <a:pt x="175" y="13"/>
                      <a:pt x="176" y="13"/>
                      <a:pt x="175" y="13"/>
                    </a:cubicBezTo>
                    <a:cubicBezTo>
                      <a:pt x="177" y="14"/>
                      <a:pt x="177" y="14"/>
                      <a:pt x="177" y="14"/>
                    </a:cubicBezTo>
                    <a:cubicBezTo>
                      <a:pt x="177" y="14"/>
                      <a:pt x="176" y="14"/>
                      <a:pt x="176" y="14"/>
                    </a:cubicBezTo>
                    <a:cubicBezTo>
                      <a:pt x="176" y="14"/>
                      <a:pt x="175" y="15"/>
                      <a:pt x="175" y="15"/>
                    </a:cubicBezTo>
                    <a:cubicBezTo>
                      <a:pt x="175" y="15"/>
                      <a:pt x="174" y="15"/>
                      <a:pt x="175" y="15"/>
                    </a:cubicBezTo>
                    <a:cubicBezTo>
                      <a:pt x="174" y="15"/>
                      <a:pt x="174" y="15"/>
                      <a:pt x="174" y="16"/>
                    </a:cubicBezTo>
                    <a:cubicBezTo>
                      <a:pt x="174" y="15"/>
                      <a:pt x="175" y="15"/>
                      <a:pt x="175" y="15"/>
                    </a:cubicBezTo>
                    <a:cubicBezTo>
                      <a:pt x="176" y="14"/>
                      <a:pt x="175" y="15"/>
                      <a:pt x="176" y="14"/>
                    </a:cubicBezTo>
                    <a:cubicBezTo>
                      <a:pt x="176" y="15"/>
                      <a:pt x="176" y="15"/>
                      <a:pt x="176" y="15"/>
                    </a:cubicBezTo>
                    <a:cubicBezTo>
                      <a:pt x="176" y="15"/>
                      <a:pt x="176" y="16"/>
                      <a:pt x="176" y="16"/>
                    </a:cubicBezTo>
                    <a:cubicBezTo>
                      <a:pt x="176" y="16"/>
                      <a:pt x="177" y="16"/>
                      <a:pt x="177" y="16"/>
                    </a:cubicBezTo>
                    <a:cubicBezTo>
                      <a:pt x="177" y="16"/>
                      <a:pt x="177" y="16"/>
                      <a:pt x="178" y="16"/>
                    </a:cubicBezTo>
                    <a:cubicBezTo>
                      <a:pt x="178" y="16"/>
                      <a:pt x="178" y="16"/>
                      <a:pt x="178" y="16"/>
                    </a:cubicBezTo>
                    <a:cubicBezTo>
                      <a:pt x="177" y="16"/>
                      <a:pt x="177" y="16"/>
                      <a:pt x="177" y="16"/>
                    </a:cubicBezTo>
                    <a:cubicBezTo>
                      <a:pt x="176" y="17"/>
                      <a:pt x="177" y="16"/>
                      <a:pt x="176" y="17"/>
                    </a:cubicBezTo>
                    <a:cubicBezTo>
                      <a:pt x="175" y="17"/>
                      <a:pt x="175" y="16"/>
                      <a:pt x="175" y="16"/>
                    </a:cubicBezTo>
                    <a:cubicBezTo>
                      <a:pt x="174" y="16"/>
                      <a:pt x="175" y="16"/>
                      <a:pt x="174" y="17"/>
                    </a:cubicBezTo>
                    <a:cubicBezTo>
                      <a:pt x="175" y="17"/>
                      <a:pt x="175" y="17"/>
                      <a:pt x="175" y="17"/>
                    </a:cubicBezTo>
                    <a:cubicBezTo>
                      <a:pt x="176" y="17"/>
                      <a:pt x="176" y="17"/>
                      <a:pt x="176" y="17"/>
                    </a:cubicBezTo>
                    <a:cubicBezTo>
                      <a:pt x="177" y="16"/>
                      <a:pt x="176" y="17"/>
                      <a:pt x="176" y="17"/>
                    </a:cubicBezTo>
                    <a:cubicBezTo>
                      <a:pt x="175" y="17"/>
                      <a:pt x="175" y="17"/>
                      <a:pt x="175" y="17"/>
                    </a:cubicBezTo>
                    <a:cubicBezTo>
                      <a:pt x="175" y="17"/>
                      <a:pt x="176" y="17"/>
                      <a:pt x="176" y="17"/>
                    </a:cubicBezTo>
                    <a:cubicBezTo>
                      <a:pt x="175" y="18"/>
                      <a:pt x="176" y="17"/>
                      <a:pt x="175" y="17"/>
                    </a:cubicBezTo>
                    <a:cubicBezTo>
                      <a:pt x="174" y="18"/>
                      <a:pt x="174" y="18"/>
                      <a:pt x="174" y="18"/>
                    </a:cubicBezTo>
                    <a:cubicBezTo>
                      <a:pt x="174" y="18"/>
                      <a:pt x="175" y="18"/>
                      <a:pt x="175" y="18"/>
                    </a:cubicBezTo>
                    <a:cubicBezTo>
                      <a:pt x="174" y="18"/>
                      <a:pt x="174" y="18"/>
                      <a:pt x="174" y="18"/>
                    </a:cubicBezTo>
                    <a:cubicBezTo>
                      <a:pt x="175" y="18"/>
                      <a:pt x="175" y="18"/>
                      <a:pt x="175" y="18"/>
                    </a:cubicBezTo>
                    <a:cubicBezTo>
                      <a:pt x="175" y="18"/>
                      <a:pt x="176" y="18"/>
                      <a:pt x="176" y="18"/>
                    </a:cubicBezTo>
                    <a:cubicBezTo>
                      <a:pt x="177" y="17"/>
                      <a:pt x="176" y="18"/>
                      <a:pt x="176" y="18"/>
                    </a:cubicBezTo>
                    <a:cubicBezTo>
                      <a:pt x="177" y="18"/>
                      <a:pt x="176" y="18"/>
                      <a:pt x="177" y="18"/>
                    </a:cubicBezTo>
                    <a:cubicBezTo>
                      <a:pt x="177" y="17"/>
                      <a:pt x="177" y="18"/>
                      <a:pt x="177" y="18"/>
                    </a:cubicBezTo>
                    <a:cubicBezTo>
                      <a:pt x="177" y="18"/>
                      <a:pt x="177" y="18"/>
                      <a:pt x="176" y="18"/>
                    </a:cubicBezTo>
                    <a:cubicBezTo>
                      <a:pt x="176" y="18"/>
                      <a:pt x="176" y="18"/>
                      <a:pt x="176" y="18"/>
                    </a:cubicBezTo>
                    <a:cubicBezTo>
                      <a:pt x="176" y="18"/>
                      <a:pt x="175" y="19"/>
                      <a:pt x="175" y="19"/>
                    </a:cubicBezTo>
                    <a:cubicBezTo>
                      <a:pt x="174" y="19"/>
                      <a:pt x="176" y="18"/>
                      <a:pt x="175" y="19"/>
                    </a:cubicBezTo>
                    <a:cubicBezTo>
                      <a:pt x="175" y="19"/>
                      <a:pt x="176" y="18"/>
                      <a:pt x="176" y="18"/>
                    </a:cubicBezTo>
                    <a:cubicBezTo>
                      <a:pt x="178" y="18"/>
                      <a:pt x="175" y="19"/>
                      <a:pt x="175" y="19"/>
                    </a:cubicBezTo>
                    <a:cubicBezTo>
                      <a:pt x="176" y="19"/>
                      <a:pt x="177" y="19"/>
                      <a:pt x="178" y="19"/>
                    </a:cubicBezTo>
                    <a:cubicBezTo>
                      <a:pt x="178" y="19"/>
                      <a:pt x="179" y="19"/>
                      <a:pt x="178" y="19"/>
                    </a:cubicBezTo>
                    <a:cubicBezTo>
                      <a:pt x="178" y="19"/>
                      <a:pt x="178" y="19"/>
                      <a:pt x="177" y="19"/>
                    </a:cubicBezTo>
                    <a:cubicBezTo>
                      <a:pt x="177" y="19"/>
                      <a:pt x="177" y="19"/>
                      <a:pt x="177" y="19"/>
                    </a:cubicBezTo>
                    <a:cubicBezTo>
                      <a:pt x="176" y="19"/>
                      <a:pt x="176" y="19"/>
                      <a:pt x="176" y="19"/>
                    </a:cubicBezTo>
                    <a:cubicBezTo>
                      <a:pt x="175" y="20"/>
                      <a:pt x="175" y="20"/>
                      <a:pt x="175" y="20"/>
                    </a:cubicBezTo>
                    <a:cubicBezTo>
                      <a:pt x="176" y="20"/>
                      <a:pt x="176" y="20"/>
                      <a:pt x="176" y="20"/>
                    </a:cubicBezTo>
                    <a:cubicBezTo>
                      <a:pt x="176" y="20"/>
                      <a:pt x="176" y="20"/>
                      <a:pt x="176" y="20"/>
                    </a:cubicBezTo>
                    <a:cubicBezTo>
                      <a:pt x="176" y="20"/>
                      <a:pt x="177" y="20"/>
                      <a:pt x="177" y="20"/>
                    </a:cubicBezTo>
                    <a:cubicBezTo>
                      <a:pt x="177" y="20"/>
                      <a:pt x="176" y="21"/>
                      <a:pt x="176" y="21"/>
                    </a:cubicBezTo>
                    <a:cubicBezTo>
                      <a:pt x="175" y="21"/>
                      <a:pt x="175" y="21"/>
                      <a:pt x="175" y="21"/>
                    </a:cubicBezTo>
                    <a:cubicBezTo>
                      <a:pt x="176" y="21"/>
                      <a:pt x="175" y="21"/>
                      <a:pt x="175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7" y="21"/>
                      <a:pt x="175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2"/>
                      <a:pt x="176" y="22"/>
                      <a:pt x="176" y="22"/>
                    </a:cubicBezTo>
                    <a:cubicBezTo>
                      <a:pt x="176" y="22"/>
                      <a:pt x="177" y="22"/>
                      <a:pt x="176" y="22"/>
                    </a:cubicBezTo>
                    <a:cubicBezTo>
                      <a:pt x="177" y="22"/>
                      <a:pt x="176" y="22"/>
                      <a:pt x="177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6" y="22"/>
                      <a:pt x="177" y="22"/>
                      <a:pt x="177" y="22"/>
                    </a:cubicBezTo>
                    <a:cubicBezTo>
                      <a:pt x="177" y="22"/>
                      <a:pt x="177" y="22"/>
                      <a:pt x="177" y="22"/>
                    </a:cubicBezTo>
                    <a:cubicBezTo>
                      <a:pt x="177" y="22"/>
                      <a:pt x="177" y="22"/>
                      <a:pt x="177" y="22"/>
                    </a:cubicBezTo>
                    <a:cubicBezTo>
                      <a:pt x="176" y="22"/>
                      <a:pt x="177" y="22"/>
                      <a:pt x="177" y="23"/>
                    </a:cubicBezTo>
                    <a:cubicBezTo>
                      <a:pt x="177" y="23"/>
                      <a:pt x="176" y="23"/>
                      <a:pt x="176" y="23"/>
                    </a:cubicBezTo>
                    <a:cubicBezTo>
                      <a:pt x="177" y="22"/>
                      <a:pt x="177" y="23"/>
                      <a:pt x="178" y="23"/>
                    </a:cubicBezTo>
                    <a:cubicBezTo>
                      <a:pt x="178" y="23"/>
                      <a:pt x="177" y="23"/>
                      <a:pt x="176" y="23"/>
                    </a:cubicBezTo>
                    <a:cubicBezTo>
                      <a:pt x="177" y="23"/>
                      <a:pt x="176" y="23"/>
                      <a:pt x="177" y="23"/>
                    </a:cubicBezTo>
                    <a:cubicBezTo>
                      <a:pt x="177" y="23"/>
                      <a:pt x="177" y="23"/>
                      <a:pt x="178" y="23"/>
                    </a:cubicBezTo>
                    <a:cubicBezTo>
                      <a:pt x="178" y="23"/>
                      <a:pt x="177" y="23"/>
                      <a:pt x="177" y="23"/>
                    </a:cubicBezTo>
                    <a:cubicBezTo>
                      <a:pt x="177" y="23"/>
                      <a:pt x="178" y="24"/>
                      <a:pt x="178" y="23"/>
                    </a:cubicBezTo>
                    <a:cubicBezTo>
                      <a:pt x="178" y="23"/>
                      <a:pt x="179" y="24"/>
                      <a:pt x="178" y="24"/>
                    </a:cubicBezTo>
                    <a:cubicBezTo>
                      <a:pt x="178" y="24"/>
                      <a:pt x="178" y="24"/>
                      <a:pt x="177" y="24"/>
                    </a:cubicBezTo>
                    <a:cubicBezTo>
                      <a:pt x="177" y="24"/>
                      <a:pt x="179" y="24"/>
                      <a:pt x="179" y="24"/>
                    </a:cubicBezTo>
                    <a:cubicBezTo>
                      <a:pt x="179" y="24"/>
                      <a:pt x="180" y="24"/>
                      <a:pt x="181" y="24"/>
                    </a:cubicBezTo>
                    <a:cubicBezTo>
                      <a:pt x="181" y="24"/>
                      <a:pt x="180" y="24"/>
                      <a:pt x="180" y="24"/>
                    </a:cubicBezTo>
                    <a:cubicBezTo>
                      <a:pt x="180" y="24"/>
                      <a:pt x="180" y="24"/>
                      <a:pt x="180" y="24"/>
                    </a:cubicBezTo>
                    <a:cubicBezTo>
                      <a:pt x="179" y="24"/>
                      <a:pt x="178" y="24"/>
                      <a:pt x="177" y="24"/>
                    </a:cubicBezTo>
                    <a:cubicBezTo>
                      <a:pt x="178" y="24"/>
                      <a:pt x="178" y="24"/>
                      <a:pt x="178" y="24"/>
                    </a:cubicBezTo>
                    <a:cubicBezTo>
                      <a:pt x="177" y="24"/>
                      <a:pt x="177" y="24"/>
                      <a:pt x="177" y="24"/>
                    </a:cubicBezTo>
                    <a:cubicBezTo>
                      <a:pt x="177" y="24"/>
                      <a:pt x="177" y="25"/>
                      <a:pt x="177" y="25"/>
                    </a:cubicBezTo>
                    <a:cubicBezTo>
                      <a:pt x="178" y="25"/>
                      <a:pt x="177" y="25"/>
                      <a:pt x="177" y="25"/>
                    </a:cubicBezTo>
                    <a:cubicBezTo>
                      <a:pt x="178" y="25"/>
                      <a:pt x="178" y="25"/>
                      <a:pt x="178" y="25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77" y="25"/>
                      <a:pt x="178" y="25"/>
                      <a:pt x="177" y="25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77" y="26"/>
                      <a:pt x="177" y="27"/>
                      <a:pt x="179" y="27"/>
                    </a:cubicBezTo>
                    <a:cubicBezTo>
                      <a:pt x="178" y="27"/>
                      <a:pt x="178" y="27"/>
                      <a:pt x="178" y="28"/>
                    </a:cubicBezTo>
                    <a:cubicBezTo>
                      <a:pt x="178" y="28"/>
                      <a:pt x="178" y="28"/>
                      <a:pt x="178" y="28"/>
                    </a:cubicBezTo>
                    <a:cubicBezTo>
                      <a:pt x="178" y="28"/>
                      <a:pt x="178" y="28"/>
                      <a:pt x="178" y="28"/>
                    </a:cubicBezTo>
                    <a:cubicBezTo>
                      <a:pt x="177" y="28"/>
                      <a:pt x="178" y="28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7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30"/>
                      <a:pt x="178" y="30"/>
                      <a:pt x="178" y="30"/>
                    </a:cubicBezTo>
                    <a:cubicBezTo>
                      <a:pt x="178" y="30"/>
                      <a:pt x="178" y="30"/>
                      <a:pt x="179" y="30"/>
                    </a:cubicBezTo>
                    <a:cubicBezTo>
                      <a:pt x="180" y="30"/>
                      <a:pt x="179" y="30"/>
                      <a:pt x="179" y="30"/>
                    </a:cubicBezTo>
                    <a:cubicBezTo>
                      <a:pt x="178" y="30"/>
                      <a:pt x="178" y="30"/>
                      <a:pt x="178" y="30"/>
                    </a:cubicBezTo>
                    <a:cubicBezTo>
                      <a:pt x="177" y="31"/>
                      <a:pt x="178" y="31"/>
                      <a:pt x="178" y="32"/>
                    </a:cubicBezTo>
                    <a:cubicBezTo>
                      <a:pt x="178" y="32"/>
                      <a:pt x="178" y="32"/>
                      <a:pt x="178" y="32"/>
                    </a:cubicBezTo>
                    <a:cubicBezTo>
                      <a:pt x="178" y="32"/>
                      <a:pt x="178" y="33"/>
                      <a:pt x="178" y="33"/>
                    </a:cubicBezTo>
                    <a:cubicBezTo>
                      <a:pt x="178" y="33"/>
                      <a:pt x="179" y="33"/>
                      <a:pt x="179" y="33"/>
                    </a:cubicBezTo>
                    <a:cubicBezTo>
                      <a:pt x="180" y="34"/>
                      <a:pt x="178" y="33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9" y="34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9" y="35"/>
                      <a:pt x="179" y="35"/>
                      <a:pt x="179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7" y="35"/>
                      <a:pt x="178" y="35"/>
                      <a:pt x="178" y="36"/>
                    </a:cubicBezTo>
                    <a:cubicBezTo>
                      <a:pt x="178" y="35"/>
                      <a:pt x="178" y="35"/>
                      <a:pt x="178" y="36"/>
                    </a:cubicBezTo>
                    <a:cubicBezTo>
                      <a:pt x="178" y="36"/>
                      <a:pt x="178" y="36"/>
                      <a:pt x="179" y="36"/>
                    </a:cubicBezTo>
                    <a:cubicBezTo>
                      <a:pt x="179" y="36"/>
                      <a:pt x="179" y="36"/>
                      <a:pt x="178" y="36"/>
                    </a:cubicBezTo>
                    <a:cubicBezTo>
                      <a:pt x="179" y="36"/>
                      <a:pt x="179" y="36"/>
                      <a:pt x="179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9" y="36"/>
                      <a:pt x="179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5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7"/>
                      <a:pt x="178" y="37"/>
                      <a:pt x="178" y="37"/>
                    </a:cubicBezTo>
                    <a:cubicBezTo>
                      <a:pt x="179" y="36"/>
                      <a:pt x="179" y="36"/>
                      <a:pt x="179" y="36"/>
                    </a:cubicBezTo>
                    <a:cubicBezTo>
                      <a:pt x="179" y="36"/>
                      <a:pt x="179" y="37"/>
                      <a:pt x="179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9" y="37"/>
                      <a:pt x="178" y="37"/>
                      <a:pt x="179" y="37"/>
                    </a:cubicBezTo>
                    <a:cubicBezTo>
                      <a:pt x="178" y="37"/>
                      <a:pt x="178" y="37"/>
                      <a:pt x="178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8" y="37"/>
                      <a:pt x="177" y="37"/>
                      <a:pt x="177" y="37"/>
                    </a:cubicBezTo>
                    <a:cubicBezTo>
                      <a:pt x="178" y="38"/>
                      <a:pt x="178" y="38"/>
                      <a:pt x="178" y="38"/>
                    </a:cubicBezTo>
                    <a:cubicBezTo>
                      <a:pt x="178" y="38"/>
                      <a:pt x="178" y="38"/>
                      <a:pt x="177" y="38"/>
                    </a:cubicBezTo>
                    <a:cubicBezTo>
                      <a:pt x="177" y="38"/>
                      <a:pt x="179" y="38"/>
                      <a:pt x="178" y="39"/>
                    </a:cubicBezTo>
                    <a:cubicBezTo>
                      <a:pt x="178" y="38"/>
                      <a:pt x="178" y="38"/>
                      <a:pt x="177" y="39"/>
                    </a:cubicBezTo>
                    <a:cubicBezTo>
                      <a:pt x="178" y="39"/>
                      <a:pt x="178" y="39"/>
                      <a:pt x="178" y="39"/>
                    </a:cubicBezTo>
                    <a:cubicBezTo>
                      <a:pt x="178" y="39"/>
                      <a:pt x="177" y="39"/>
                      <a:pt x="178" y="38"/>
                    </a:cubicBezTo>
                    <a:cubicBezTo>
                      <a:pt x="178" y="39"/>
                      <a:pt x="178" y="39"/>
                      <a:pt x="178" y="39"/>
                    </a:cubicBezTo>
                    <a:cubicBezTo>
                      <a:pt x="177" y="39"/>
                      <a:pt x="177" y="39"/>
                      <a:pt x="177" y="40"/>
                    </a:cubicBezTo>
                    <a:cubicBezTo>
                      <a:pt x="177" y="40"/>
                      <a:pt x="178" y="41"/>
                      <a:pt x="180" y="43"/>
                    </a:cubicBezTo>
                    <a:cubicBezTo>
                      <a:pt x="180" y="43"/>
                      <a:pt x="180" y="43"/>
                      <a:pt x="180" y="43"/>
                    </a:cubicBezTo>
                    <a:cubicBezTo>
                      <a:pt x="181" y="44"/>
                      <a:pt x="181" y="43"/>
                      <a:pt x="181" y="44"/>
                    </a:cubicBezTo>
                    <a:cubicBezTo>
                      <a:pt x="181" y="43"/>
                      <a:pt x="181" y="43"/>
                      <a:pt x="181" y="43"/>
                    </a:cubicBezTo>
                    <a:cubicBezTo>
                      <a:pt x="181" y="43"/>
                      <a:pt x="181" y="41"/>
                      <a:pt x="181" y="42"/>
                    </a:cubicBezTo>
                    <a:cubicBezTo>
                      <a:pt x="182" y="43"/>
                      <a:pt x="181" y="43"/>
                      <a:pt x="181" y="43"/>
                    </a:cubicBezTo>
                    <a:cubicBezTo>
                      <a:pt x="182" y="44"/>
                      <a:pt x="182" y="42"/>
                      <a:pt x="182" y="43"/>
                    </a:cubicBezTo>
                    <a:cubicBezTo>
                      <a:pt x="182" y="43"/>
                      <a:pt x="182" y="42"/>
                      <a:pt x="182" y="42"/>
                    </a:cubicBezTo>
                    <a:cubicBezTo>
                      <a:pt x="182" y="42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4" y="43"/>
                      <a:pt x="184" y="43"/>
                      <a:pt x="184" y="43"/>
                    </a:cubicBezTo>
                    <a:cubicBezTo>
                      <a:pt x="184" y="42"/>
                      <a:pt x="185" y="43"/>
                      <a:pt x="185" y="42"/>
                    </a:cubicBezTo>
                    <a:cubicBezTo>
                      <a:pt x="185" y="43"/>
                      <a:pt x="185" y="43"/>
                      <a:pt x="185" y="43"/>
                    </a:cubicBezTo>
                    <a:cubicBezTo>
                      <a:pt x="185" y="42"/>
                      <a:pt x="185" y="42"/>
                      <a:pt x="185" y="42"/>
                    </a:cubicBezTo>
                    <a:cubicBezTo>
                      <a:pt x="185" y="42"/>
                      <a:pt x="185" y="42"/>
                      <a:pt x="185" y="42"/>
                    </a:cubicBezTo>
                    <a:cubicBezTo>
                      <a:pt x="185" y="43"/>
                      <a:pt x="185" y="43"/>
                      <a:pt x="185" y="43"/>
                    </a:cubicBezTo>
                    <a:cubicBezTo>
                      <a:pt x="185" y="42"/>
                      <a:pt x="186" y="43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3"/>
                      <a:pt x="186" y="43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6" y="42"/>
                      <a:pt x="186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3"/>
                    </a:cubicBezTo>
                    <a:cubicBezTo>
                      <a:pt x="187" y="43"/>
                      <a:pt x="187" y="43"/>
                      <a:pt x="187" y="43"/>
                    </a:cubicBezTo>
                    <a:cubicBezTo>
                      <a:pt x="187" y="43"/>
                      <a:pt x="187" y="42"/>
                      <a:pt x="187" y="42"/>
                    </a:cubicBezTo>
                    <a:cubicBezTo>
                      <a:pt x="188" y="43"/>
                      <a:pt x="188" y="42"/>
                      <a:pt x="188" y="42"/>
                    </a:cubicBezTo>
                    <a:cubicBezTo>
                      <a:pt x="188" y="42"/>
                      <a:pt x="188" y="42"/>
                      <a:pt x="188" y="42"/>
                    </a:cubicBezTo>
                    <a:cubicBezTo>
                      <a:pt x="189" y="42"/>
                      <a:pt x="189" y="41"/>
                      <a:pt x="189" y="42"/>
                    </a:cubicBezTo>
                    <a:cubicBezTo>
                      <a:pt x="189" y="41"/>
                      <a:pt x="189" y="42"/>
                      <a:pt x="189" y="42"/>
                    </a:cubicBezTo>
                    <a:cubicBezTo>
                      <a:pt x="189" y="42"/>
                      <a:pt x="189" y="42"/>
                      <a:pt x="189" y="42"/>
                    </a:cubicBezTo>
                    <a:cubicBezTo>
                      <a:pt x="189" y="42"/>
                      <a:pt x="190" y="41"/>
                      <a:pt x="190" y="41"/>
                    </a:cubicBezTo>
                    <a:cubicBezTo>
                      <a:pt x="190" y="41"/>
                      <a:pt x="190" y="42"/>
                      <a:pt x="190" y="42"/>
                    </a:cubicBezTo>
                    <a:cubicBezTo>
                      <a:pt x="190" y="42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1"/>
                      <a:pt x="192" y="41"/>
                      <a:pt x="193" y="41"/>
                    </a:cubicBezTo>
                    <a:cubicBezTo>
                      <a:pt x="193" y="40"/>
                      <a:pt x="193" y="40"/>
                      <a:pt x="193" y="40"/>
                    </a:cubicBezTo>
                    <a:cubicBezTo>
                      <a:pt x="193" y="40"/>
                      <a:pt x="193" y="41"/>
                      <a:pt x="193" y="41"/>
                    </a:cubicBezTo>
                    <a:cubicBezTo>
                      <a:pt x="193" y="39"/>
                      <a:pt x="193" y="39"/>
                      <a:pt x="193" y="39"/>
                    </a:cubicBezTo>
                    <a:cubicBezTo>
                      <a:pt x="193" y="39"/>
                      <a:pt x="193" y="40"/>
                      <a:pt x="193" y="40"/>
                    </a:cubicBezTo>
                    <a:cubicBezTo>
                      <a:pt x="194" y="40"/>
                      <a:pt x="194" y="39"/>
                      <a:pt x="194" y="39"/>
                    </a:cubicBezTo>
                    <a:cubicBezTo>
                      <a:pt x="194" y="39"/>
                      <a:pt x="194" y="38"/>
                      <a:pt x="195" y="38"/>
                    </a:cubicBezTo>
                    <a:cubicBezTo>
                      <a:pt x="195" y="39"/>
                      <a:pt x="194" y="38"/>
                      <a:pt x="194" y="39"/>
                    </a:cubicBezTo>
                    <a:cubicBezTo>
                      <a:pt x="195" y="39"/>
                      <a:pt x="195" y="39"/>
                      <a:pt x="195" y="39"/>
                    </a:cubicBezTo>
                    <a:cubicBezTo>
                      <a:pt x="194" y="39"/>
                      <a:pt x="195" y="40"/>
                      <a:pt x="195" y="40"/>
                    </a:cubicBezTo>
                    <a:cubicBezTo>
                      <a:pt x="195" y="40"/>
                      <a:pt x="195" y="40"/>
                      <a:pt x="196" y="40"/>
                    </a:cubicBezTo>
                    <a:cubicBezTo>
                      <a:pt x="195" y="40"/>
                      <a:pt x="196" y="40"/>
                      <a:pt x="196" y="39"/>
                    </a:cubicBezTo>
                    <a:cubicBezTo>
                      <a:pt x="196" y="39"/>
                      <a:pt x="196" y="40"/>
                      <a:pt x="196" y="40"/>
                    </a:cubicBezTo>
                    <a:cubicBezTo>
                      <a:pt x="197" y="40"/>
                      <a:pt x="197" y="40"/>
                      <a:pt x="197" y="40"/>
                    </a:cubicBezTo>
                    <a:cubicBezTo>
                      <a:pt x="197" y="40"/>
                      <a:pt x="197" y="40"/>
                      <a:pt x="197" y="40"/>
                    </a:cubicBezTo>
                    <a:cubicBezTo>
                      <a:pt x="197" y="40"/>
                      <a:pt x="198" y="40"/>
                      <a:pt x="198" y="39"/>
                    </a:cubicBezTo>
                    <a:cubicBezTo>
                      <a:pt x="198" y="40"/>
                      <a:pt x="198" y="40"/>
                      <a:pt x="198" y="40"/>
                    </a:cubicBezTo>
                    <a:cubicBezTo>
                      <a:pt x="199" y="40"/>
                      <a:pt x="198" y="38"/>
                      <a:pt x="199" y="39"/>
                    </a:cubicBezTo>
                    <a:cubicBezTo>
                      <a:pt x="199" y="39"/>
                      <a:pt x="199" y="39"/>
                      <a:pt x="199" y="39"/>
                    </a:cubicBezTo>
                    <a:cubicBezTo>
                      <a:pt x="199" y="39"/>
                      <a:pt x="199" y="40"/>
                      <a:pt x="199" y="39"/>
                    </a:cubicBezTo>
                    <a:cubicBezTo>
                      <a:pt x="199" y="40"/>
                      <a:pt x="199" y="40"/>
                      <a:pt x="199" y="40"/>
                    </a:cubicBezTo>
                    <a:cubicBezTo>
                      <a:pt x="199" y="39"/>
                      <a:pt x="200" y="39"/>
                      <a:pt x="200" y="39"/>
                    </a:cubicBezTo>
                    <a:cubicBezTo>
                      <a:pt x="200" y="40"/>
                      <a:pt x="200" y="40"/>
                      <a:pt x="200" y="40"/>
                    </a:cubicBezTo>
                    <a:cubicBezTo>
                      <a:pt x="200" y="40"/>
                      <a:pt x="200" y="39"/>
                      <a:pt x="200" y="39"/>
                    </a:cubicBezTo>
                    <a:cubicBezTo>
                      <a:pt x="200" y="40"/>
                      <a:pt x="200" y="40"/>
                      <a:pt x="200" y="40"/>
                    </a:cubicBezTo>
                    <a:cubicBezTo>
                      <a:pt x="200" y="39"/>
                      <a:pt x="201" y="39"/>
                      <a:pt x="201" y="39"/>
                    </a:cubicBezTo>
                    <a:cubicBezTo>
                      <a:pt x="201" y="40"/>
                      <a:pt x="201" y="40"/>
                      <a:pt x="201" y="40"/>
                    </a:cubicBezTo>
                    <a:cubicBezTo>
                      <a:pt x="202" y="40"/>
                      <a:pt x="204" y="40"/>
                      <a:pt x="205" y="39"/>
                    </a:cubicBezTo>
                    <a:cubicBezTo>
                      <a:pt x="205" y="40"/>
                      <a:pt x="204" y="40"/>
                      <a:pt x="205" y="40"/>
                    </a:cubicBezTo>
                    <a:cubicBezTo>
                      <a:pt x="205" y="40"/>
                      <a:pt x="205" y="40"/>
                      <a:pt x="205" y="40"/>
                    </a:cubicBezTo>
                    <a:cubicBezTo>
                      <a:pt x="205" y="40"/>
                      <a:pt x="205" y="40"/>
                      <a:pt x="205" y="40"/>
                    </a:cubicBezTo>
                    <a:cubicBezTo>
                      <a:pt x="205" y="40"/>
                      <a:pt x="205" y="40"/>
                      <a:pt x="206" y="40"/>
                    </a:cubicBezTo>
                    <a:cubicBezTo>
                      <a:pt x="206" y="40"/>
                      <a:pt x="206" y="40"/>
                      <a:pt x="206" y="40"/>
                    </a:cubicBezTo>
                    <a:cubicBezTo>
                      <a:pt x="206" y="39"/>
                      <a:pt x="206" y="41"/>
                      <a:pt x="206" y="40"/>
                    </a:cubicBezTo>
                    <a:cubicBezTo>
                      <a:pt x="206" y="40"/>
                      <a:pt x="206" y="40"/>
                      <a:pt x="206" y="40"/>
                    </a:cubicBezTo>
                    <a:cubicBezTo>
                      <a:pt x="206" y="40"/>
                      <a:pt x="206" y="41"/>
                      <a:pt x="207" y="40"/>
                    </a:cubicBezTo>
                    <a:cubicBezTo>
                      <a:pt x="207" y="40"/>
                      <a:pt x="207" y="40"/>
                      <a:pt x="207" y="40"/>
                    </a:cubicBezTo>
                    <a:cubicBezTo>
                      <a:pt x="207" y="41"/>
                      <a:pt x="207" y="39"/>
                      <a:pt x="207" y="40"/>
                    </a:cubicBezTo>
                    <a:cubicBezTo>
                      <a:pt x="208" y="40"/>
                      <a:pt x="208" y="40"/>
                      <a:pt x="208" y="39"/>
                    </a:cubicBezTo>
                    <a:cubicBezTo>
                      <a:pt x="208" y="40"/>
                      <a:pt x="208" y="40"/>
                      <a:pt x="208" y="40"/>
                    </a:cubicBezTo>
                    <a:cubicBezTo>
                      <a:pt x="209" y="40"/>
                      <a:pt x="210" y="40"/>
                      <a:pt x="211" y="39"/>
                    </a:cubicBezTo>
                    <a:cubicBezTo>
                      <a:pt x="211" y="40"/>
                      <a:pt x="211" y="40"/>
                      <a:pt x="211" y="40"/>
                    </a:cubicBezTo>
                    <a:cubicBezTo>
                      <a:pt x="211" y="39"/>
                      <a:pt x="212" y="41"/>
                      <a:pt x="212" y="39"/>
                    </a:cubicBezTo>
                    <a:cubicBezTo>
                      <a:pt x="212" y="38"/>
                      <a:pt x="212" y="38"/>
                      <a:pt x="212" y="38"/>
                    </a:cubicBezTo>
                    <a:cubicBezTo>
                      <a:pt x="212" y="39"/>
                      <a:pt x="212" y="39"/>
                      <a:pt x="212" y="39"/>
                    </a:cubicBezTo>
                    <a:cubicBezTo>
                      <a:pt x="213" y="39"/>
                      <a:pt x="213" y="39"/>
                      <a:pt x="213" y="39"/>
                    </a:cubicBezTo>
                    <a:cubicBezTo>
                      <a:pt x="213" y="39"/>
                      <a:pt x="213" y="39"/>
                      <a:pt x="213" y="39"/>
                    </a:cubicBezTo>
                    <a:cubicBezTo>
                      <a:pt x="213" y="39"/>
                      <a:pt x="214" y="39"/>
                      <a:pt x="214" y="39"/>
                    </a:cubicBezTo>
                    <a:cubicBezTo>
                      <a:pt x="214" y="39"/>
                      <a:pt x="214" y="39"/>
                      <a:pt x="214" y="39"/>
                    </a:cubicBezTo>
                    <a:cubicBezTo>
                      <a:pt x="215" y="40"/>
                      <a:pt x="216" y="41"/>
                      <a:pt x="217" y="40"/>
                    </a:cubicBezTo>
                    <a:cubicBezTo>
                      <a:pt x="217" y="40"/>
                      <a:pt x="217" y="41"/>
                      <a:pt x="217" y="41"/>
                    </a:cubicBezTo>
                    <a:cubicBezTo>
                      <a:pt x="218" y="40"/>
                      <a:pt x="219" y="41"/>
                      <a:pt x="220" y="41"/>
                    </a:cubicBezTo>
                    <a:cubicBezTo>
                      <a:pt x="220" y="47"/>
                      <a:pt x="220" y="47"/>
                      <a:pt x="220" y="47"/>
                    </a:cubicBezTo>
                    <a:cubicBezTo>
                      <a:pt x="221" y="61"/>
                      <a:pt x="221" y="61"/>
                      <a:pt x="221" y="61"/>
                    </a:cubicBezTo>
                    <a:cubicBezTo>
                      <a:pt x="222" y="71"/>
                      <a:pt x="223" y="81"/>
                      <a:pt x="223" y="91"/>
                    </a:cubicBezTo>
                    <a:cubicBezTo>
                      <a:pt x="224" y="95"/>
                      <a:pt x="223" y="99"/>
                      <a:pt x="224" y="102"/>
                    </a:cubicBezTo>
                    <a:cubicBezTo>
                      <a:pt x="223" y="102"/>
                      <a:pt x="223" y="102"/>
                      <a:pt x="223" y="102"/>
                    </a:cubicBezTo>
                    <a:cubicBezTo>
                      <a:pt x="224" y="105"/>
                      <a:pt x="223" y="106"/>
                      <a:pt x="222" y="110"/>
                    </a:cubicBezTo>
                    <a:cubicBezTo>
                      <a:pt x="223" y="110"/>
                      <a:pt x="222" y="111"/>
                      <a:pt x="223" y="111"/>
                    </a:cubicBezTo>
                    <a:cubicBezTo>
                      <a:pt x="223" y="112"/>
                      <a:pt x="221" y="113"/>
                      <a:pt x="221" y="115"/>
                    </a:cubicBezTo>
                    <a:cubicBezTo>
                      <a:pt x="221" y="115"/>
                      <a:pt x="222" y="115"/>
                      <a:pt x="222" y="116"/>
                    </a:cubicBezTo>
                    <a:cubicBezTo>
                      <a:pt x="221" y="121"/>
                      <a:pt x="221" y="115"/>
                      <a:pt x="219" y="121"/>
                    </a:cubicBezTo>
                    <a:cubicBezTo>
                      <a:pt x="219" y="122"/>
                      <a:pt x="218" y="125"/>
                      <a:pt x="217" y="126"/>
                    </a:cubicBezTo>
                    <a:cubicBezTo>
                      <a:pt x="218" y="126"/>
                      <a:pt x="217" y="127"/>
                      <a:pt x="217" y="128"/>
                    </a:cubicBezTo>
                    <a:cubicBezTo>
                      <a:pt x="214" y="128"/>
                      <a:pt x="214" y="128"/>
                      <a:pt x="214" y="128"/>
                    </a:cubicBezTo>
                    <a:cubicBezTo>
                      <a:pt x="210" y="130"/>
                      <a:pt x="206" y="131"/>
                      <a:pt x="201" y="132"/>
                    </a:cubicBezTo>
                    <a:cubicBezTo>
                      <a:pt x="202" y="132"/>
                      <a:pt x="202" y="133"/>
                      <a:pt x="201" y="133"/>
                    </a:cubicBezTo>
                    <a:cubicBezTo>
                      <a:pt x="200" y="132"/>
                      <a:pt x="199" y="134"/>
                      <a:pt x="197" y="134"/>
                    </a:cubicBezTo>
                    <a:cubicBezTo>
                      <a:pt x="197" y="134"/>
                      <a:pt x="198" y="134"/>
                      <a:pt x="198" y="133"/>
                    </a:cubicBezTo>
                    <a:cubicBezTo>
                      <a:pt x="194" y="134"/>
                      <a:pt x="191" y="135"/>
                      <a:pt x="187" y="136"/>
                    </a:cubicBezTo>
                    <a:cubicBezTo>
                      <a:pt x="184" y="137"/>
                      <a:pt x="180" y="137"/>
                      <a:pt x="178" y="138"/>
                    </a:cubicBezTo>
                    <a:cubicBezTo>
                      <a:pt x="178" y="138"/>
                      <a:pt x="176" y="138"/>
                      <a:pt x="175" y="138"/>
                    </a:cubicBezTo>
                    <a:cubicBezTo>
                      <a:pt x="173" y="140"/>
                      <a:pt x="168" y="139"/>
                      <a:pt x="165" y="140"/>
                    </a:cubicBezTo>
                    <a:cubicBezTo>
                      <a:pt x="165" y="140"/>
                      <a:pt x="165" y="140"/>
                      <a:pt x="165" y="140"/>
                    </a:cubicBezTo>
                    <a:cubicBezTo>
                      <a:pt x="156" y="142"/>
                      <a:pt x="145" y="143"/>
                      <a:pt x="135" y="144"/>
                    </a:cubicBezTo>
                    <a:cubicBezTo>
                      <a:pt x="130" y="145"/>
                      <a:pt x="123" y="144"/>
                      <a:pt x="117" y="144"/>
                    </a:cubicBezTo>
                    <a:cubicBezTo>
                      <a:pt x="116" y="144"/>
                      <a:pt x="117" y="145"/>
                      <a:pt x="116" y="145"/>
                    </a:cubicBezTo>
                    <a:cubicBezTo>
                      <a:pt x="114" y="145"/>
                      <a:pt x="116" y="144"/>
                      <a:pt x="115" y="144"/>
                    </a:cubicBezTo>
                    <a:cubicBezTo>
                      <a:pt x="112" y="145"/>
                      <a:pt x="108" y="144"/>
                      <a:pt x="104" y="144"/>
                    </a:cubicBezTo>
                    <a:cubicBezTo>
                      <a:pt x="104" y="144"/>
                      <a:pt x="103" y="144"/>
                      <a:pt x="103" y="145"/>
                    </a:cubicBezTo>
                    <a:cubicBezTo>
                      <a:pt x="99" y="144"/>
                      <a:pt x="93" y="145"/>
                      <a:pt x="89" y="144"/>
                    </a:cubicBezTo>
                    <a:cubicBezTo>
                      <a:pt x="90" y="145"/>
                      <a:pt x="86" y="144"/>
                      <a:pt x="84" y="144"/>
                    </a:cubicBezTo>
                    <a:cubicBezTo>
                      <a:pt x="83" y="144"/>
                      <a:pt x="83" y="144"/>
                      <a:pt x="84" y="143"/>
                    </a:cubicBezTo>
                    <a:cubicBezTo>
                      <a:pt x="80" y="143"/>
                      <a:pt x="79" y="143"/>
                      <a:pt x="75" y="143"/>
                    </a:cubicBezTo>
                    <a:cubicBezTo>
                      <a:pt x="73" y="143"/>
                      <a:pt x="72" y="143"/>
                      <a:pt x="70" y="143"/>
                    </a:cubicBezTo>
                    <a:cubicBezTo>
                      <a:pt x="69" y="142"/>
                      <a:pt x="66" y="142"/>
                      <a:pt x="64" y="141"/>
                    </a:cubicBezTo>
                    <a:cubicBezTo>
                      <a:pt x="64" y="142"/>
                      <a:pt x="61" y="142"/>
                      <a:pt x="59" y="142"/>
                    </a:cubicBezTo>
                    <a:cubicBezTo>
                      <a:pt x="60" y="141"/>
                      <a:pt x="60" y="141"/>
                      <a:pt x="60" y="141"/>
                    </a:cubicBezTo>
                    <a:cubicBezTo>
                      <a:pt x="53" y="140"/>
                      <a:pt x="44" y="138"/>
                      <a:pt x="36" y="137"/>
                    </a:cubicBezTo>
                    <a:cubicBezTo>
                      <a:pt x="35" y="137"/>
                      <a:pt x="35" y="137"/>
                      <a:pt x="35" y="137"/>
                    </a:cubicBezTo>
                    <a:cubicBezTo>
                      <a:pt x="27" y="136"/>
                      <a:pt x="19" y="133"/>
                      <a:pt x="11" y="132"/>
                    </a:cubicBezTo>
                    <a:cubicBezTo>
                      <a:pt x="11" y="133"/>
                      <a:pt x="11" y="133"/>
                      <a:pt x="10" y="132"/>
                    </a:cubicBezTo>
                    <a:cubicBezTo>
                      <a:pt x="11" y="132"/>
                      <a:pt x="11" y="131"/>
                      <a:pt x="11" y="131"/>
                    </a:cubicBezTo>
                    <a:cubicBezTo>
                      <a:pt x="11" y="128"/>
                      <a:pt x="11" y="127"/>
                      <a:pt x="11" y="125"/>
                    </a:cubicBezTo>
                    <a:cubicBezTo>
                      <a:pt x="12" y="124"/>
                      <a:pt x="12" y="123"/>
                      <a:pt x="12" y="123"/>
                    </a:cubicBezTo>
                    <a:cubicBezTo>
                      <a:pt x="14" y="119"/>
                      <a:pt x="15" y="116"/>
                      <a:pt x="15" y="113"/>
                    </a:cubicBezTo>
                    <a:cubicBezTo>
                      <a:pt x="15" y="113"/>
                      <a:pt x="15" y="113"/>
                      <a:pt x="15" y="113"/>
                    </a:cubicBezTo>
                    <a:cubicBezTo>
                      <a:pt x="16" y="110"/>
                      <a:pt x="16" y="106"/>
                      <a:pt x="17" y="102"/>
                    </a:cubicBezTo>
                    <a:cubicBezTo>
                      <a:pt x="16" y="101"/>
                      <a:pt x="17" y="98"/>
                      <a:pt x="16" y="100"/>
                    </a:cubicBezTo>
                    <a:cubicBezTo>
                      <a:pt x="16" y="98"/>
                      <a:pt x="17" y="99"/>
                      <a:pt x="17" y="97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8" y="91"/>
                      <a:pt x="19" y="85"/>
                      <a:pt x="19" y="78"/>
                    </a:cubicBezTo>
                    <a:cubicBezTo>
                      <a:pt x="20" y="76"/>
                      <a:pt x="19" y="71"/>
                      <a:pt x="20" y="67"/>
                    </a:cubicBezTo>
                    <a:cubicBezTo>
                      <a:pt x="20" y="65"/>
                      <a:pt x="20" y="61"/>
                      <a:pt x="19" y="59"/>
                    </a:cubicBezTo>
                    <a:cubicBezTo>
                      <a:pt x="20" y="59"/>
                      <a:pt x="20" y="59"/>
                      <a:pt x="20" y="59"/>
                    </a:cubicBezTo>
                    <a:cubicBezTo>
                      <a:pt x="20" y="56"/>
                      <a:pt x="20" y="51"/>
                      <a:pt x="20" y="47"/>
                    </a:cubicBezTo>
                    <a:cubicBezTo>
                      <a:pt x="20" y="45"/>
                      <a:pt x="19" y="45"/>
                      <a:pt x="19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19" y="41"/>
                      <a:pt x="18" y="40"/>
                      <a:pt x="17" y="39"/>
                    </a:cubicBezTo>
                    <a:cubicBezTo>
                      <a:pt x="17" y="38"/>
                      <a:pt x="17" y="38"/>
                      <a:pt x="17" y="36"/>
                    </a:cubicBezTo>
                    <a:cubicBezTo>
                      <a:pt x="18" y="38"/>
                      <a:pt x="18" y="39"/>
                      <a:pt x="19" y="40"/>
                    </a:cubicBezTo>
                    <a:cubicBezTo>
                      <a:pt x="19" y="37"/>
                      <a:pt x="18" y="35"/>
                      <a:pt x="18" y="33"/>
                    </a:cubicBezTo>
                    <a:cubicBezTo>
                      <a:pt x="18" y="31"/>
                      <a:pt x="18" y="29"/>
                      <a:pt x="17" y="29"/>
                    </a:cubicBezTo>
                    <a:cubicBezTo>
                      <a:pt x="17" y="30"/>
                      <a:pt x="17" y="28"/>
                      <a:pt x="18" y="29"/>
                    </a:cubicBezTo>
                    <a:cubicBezTo>
                      <a:pt x="17" y="27"/>
                      <a:pt x="17" y="26"/>
                      <a:pt x="17" y="25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6" y="26"/>
                      <a:pt x="16" y="24"/>
                      <a:pt x="15" y="25"/>
                    </a:cubicBezTo>
                    <a:cubicBezTo>
                      <a:pt x="16" y="25"/>
                      <a:pt x="16" y="25"/>
                      <a:pt x="16" y="26"/>
                    </a:cubicBezTo>
                    <a:cubicBezTo>
                      <a:pt x="15" y="26"/>
                      <a:pt x="15" y="23"/>
                      <a:pt x="15" y="23"/>
                    </a:cubicBezTo>
                    <a:cubicBezTo>
                      <a:pt x="16" y="22"/>
                      <a:pt x="16" y="24"/>
                      <a:pt x="16" y="23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20"/>
                      <a:pt x="15" y="21"/>
                      <a:pt x="14" y="21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5" y="25"/>
                      <a:pt x="15" y="27"/>
                      <a:pt x="16" y="30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31"/>
                      <a:pt x="17" y="33"/>
                      <a:pt x="17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5"/>
                      <a:pt x="16" y="35"/>
                      <a:pt x="16" y="36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7" y="36"/>
                      <a:pt x="16" y="4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43"/>
                      <a:pt x="17" y="40"/>
                      <a:pt x="17" y="41"/>
                    </a:cubicBezTo>
                    <a:cubicBezTo>
                      <a:pt x="17" y="43"/>
                      <a:pt x="16" y="42"/>
                      <a:pt x="16" y="44"/>
                    </a:cubicBezTo>
                    <a:cubicBezTo>
                      <a:pt x="16" y="46"/>
                      <a:pt x="17" y="51"/>
                      <a:pt x="16" y="54"/>
                    </a:cubicBezTo>
                    <a:cubicBezTo>
                      <a:pt x="16" y="56"/>
                      <a:pt x="17" y="59"/>
                      <a:pt x="17" y="61"/>
                    </a:cubicBezTo>
                    <a:cubicBezTo>
                      <a:pt x="17" y="63"/>
                      <a:pt x="16" y="61"/>
                      <a:pt x="16" y="63"/>
                    </a:cubicBezTo>
                    <a:cubicBezTo>
                      <a:pt x="16" y="63"/>
                      <a:pt x="16" y="63"/>
                      <a:pt x="16" y="63"/>
                    </a:cubicBezTo>
                    <a:cubicBezTo>
                      <a:pt x="16" y="63"/>
                      <a:pt x="15" y="67"/>
                      <a:pt x="16" y="65"/>
                    </a:cubicBezTo>
                    <a:cubicBezTo>
                      <a:pt x="16" y="68"/>
                      <a:pt x="16" y="72"/>
                      <a:pt x="16" y="75"/>
                    </a:cubicBezTo>
                    <a:cubicBezTo>
                      <a:pt x="16" y="74"/>
                      <a:pt x="15" y="74"/>
                      <a:pt x="15" y="75"/>
                    </a:cubicBezTo>
                    <a:cubicBezTo>
                      <a:pt x="15" y="76"/>
                      <a:pt x="15" y="79"/>
                      <a:pt x="15" y="82"/>
                    </a:cubicBezTo>
                    <a:cubicBezTo>
                      <a:pt x="16" y="82"/>
                      <a:pt x="16" y="81"/>
                      <a:pt x="16" y="81"/>
                    </a:cubicBezTo>
                    <a:cubicBezTo>
                      <a:pt x="16" y="81"/>
                      <a:pt x="17" y="82"/>
                      <a:pt x="16" y="83"/>
                    </a:cubicBezTo>
                    <a:cubicBezTo>
                      <a:pt x="16" y="83"/>
                      <a:pt x="15" y="83"/>
                      <a:pt x="15" y="85"/>
                    </a:cubicBezTo>
                    <a:cubicBezTo>
                      <a:pt x="14" y="85"/>
                      <a:pt x="15" y="81"/>
                      <a:pt x="14" y="82"/>
                    </a:cubicBezTo>
                    <a:cubicBezTo>
                      <a:pt x="13" y="81"/>
                      <a:pt x="14" y="77"/>
                      <a:pt x="14" y="76"/>
                    </a:cubicBezTo>
                    <a:cubicBezTo>
                      <a:pt x="14" y="74"/>
                      <a:pt x="14" y="77"/>
                      <a:pt x="13" y="77"/>
                    </a:cubicBezTo>
                    <a:cubicBezTo>
                      <a:pt x="13" y="79"/>
                      <a:pt x="13" y="80"/>
                      <a:pt x="13" y="83"/>
                    </a:cubicBezTo>
                    <a:cubicBezTo>
                      <a:pt x="14" y="83"/>
                      <a:pt x="14" y="82"/>
                      <a:pt x="14" y="83"/>
                    </a:cubicBezTo>
                    <a:cubicBezTo>
                      <a:pt x="15" y="86"/>
                      <a:pt x="13" y="87"/>
                      <a:pt x="13" y="87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13" y="88"/>
                      <a:pt x="13" y="88"/>
                      <a:pt x="13" y="90"/>
                    </a:cubicBezTo>
                    <a:cubicBezTo>
                      <a:pt x="12" y="91"/>
                      <a:pt x="13" y="87"/>
                      <a:pt x="12" y="87"/>
                    </a:cubicBezTo>
                    <a:cubicBezTo>
                      <a:pt x="11" y="88"/>
                      <a:pt x="11" y="88"/>
                      <a:pt x="11" y="88"/>
                    </a:cubicBezTo>
                    <a:cubicBezTo>
                      <a:pt x="11" y="91"/>
                      <a:pt x="12" y="89"/>
                      <a:pt x="12" y="92"/>
                    </a:cubicBezTo>
                    <a:cubicBezTo>
                      <a:pt x="11" y="91"/>
                      <a:pt x="11" y="91"/>
                      <a:pt x="11" y="91"/>
                    </a:cubicBezTo>
                    <a:cubicBezTo>
                      <a:pt x="11" y="93"/>
                      <a:pt x="11" y="93"/>
                      <a:pt x="11" y="93"/>
                    </a:cubicBezTo>
                    <a:cubicBezTo>
                      <a:pt x="12" y="93"/>
                      <a:pt x="12" y="93"/>
                      <a:pt x="12" y="91"/>
                    </a:cubicBezTo>
                    <a:cubicBezTo>
                      <a:pt x="13" y="92"/>
                      <a:pt x="12" y="93"/>
                      <a:pt x="12" y="95"/>
                    </a:cubicBezTo>
                    <a:cubicBezTo>
                      <a:pt x="13" y="96"/>
                      <a:pt x="12" y="94"/>
                      <a:pt x="13" y="94"/>
                    </a:cubicBezTo>
                    <a:cubicBezTo>
                      <a:pt x="14" y="94"/>
                      <a:pt x="13" y="96"/>
                      <a:pt x="13" y="97"/>
                    </a:cubicBezTo>
                    <a:cubicBezTo>
                      <a:pt x="13" y="99"/>
                      <a:pt x="12" y="98"/>
                      <a:pt x="12" y="99"/>
                    </a:cubicBezTo>
                    <a:cubicBezTo>
                      <a:pt x="12" y="98"/>
                      <a:pt x="12" y="97"/>
                      <a:pt x="12" y="97"/>
                    </a:cubicBezTo>
                    <a:cubicBezTo>
                      <a:pt x="12" y="94"/>
                      <a:pt x="11" y="98"/>
                      <a:pt x="11" y="96"/>
                    </a:cubicBezTo>
                    <a:cubicBezTo>
                      <a:pt x="10" y="98"/>
                      <a:pt x="11" y="98"/>
                      <a:pt x="11" y="99"/>
                    </a:cubicBezTo>
                    <a:cubicBezTo>
                      <a:pt x="11" y="99"/>
                      <a:pt x="11" y="100"/>
                      <a:pt x="12" y="99"/>
                    </a:cubicBezTo>
                    <a:cubicBezTo>
                      <a:pt x="13" y="103"/>
                      <a:pt x="10" y="101"/>
                      <a:pt x="10" y="104"/>
                    </a:cubicBezTo>
                    <a:cubicBezTo>
                      <a:pt x="11" y="104"/>
                      <a:pt x="11" y="109"/>
                      <a:pt x="12" y="107"/>
                    </a:cubicBezTo>
                    <a:cubicBezTo>
                      <a:pt x="12" y="108"/>
                      <a:pt x="12" y="109"/>
                      <a:pt x="12" y="110"/>
                    </a:cubicBezTo>
                    <a:cubicBezTo>
                      <a:pt x="11" y="108"/>
                      <a:pt x="11" y="111"/>
                      <a:pt x="11" y="109"/>
                    </a:cubicBezTo>
                    <a:cubicBezTo>
                      <a:pt x="10" y="110"/>
                      <a:pt x="10" y="110"/>
                      <a:pt x="10" y="110"/>
                    </a:cubicBezTo>
                    <a:cubicBezTo>
                      <a:pt x="10" y="108"/>
                      <a:pt x="10" y="108"/>
                      <a:pt x="10" y="108"/>
                    </a:cubicBezTo>
                    <a:cubicBezTo>
                      <a:pt x="9" y="110"/>
                      <a:pt x="8" y="112"/>
                      <a:pt x="8" y="112"/>
                    </a:cubicBezTo>
                    <a:cubicBezTo>
                      <a:pt x="8" y="114"/>
                      <a:pt x="9" y="112"/>
                      <a:pt x="8" y="114"/>
                    </a:cubicBezTo>
                    <a:cubicBezTo>
                      <a:pt x="8" y="113"/>
                      <a:pt x="8" y="114"/>
                      <a:pt x="7" y="115"/>
                    </a:cubicBezTo>
                    <a:cubicBezTo>
                      <a:pt x="8" y="113"/>
                      <a:pt x="8" y="115"/>
                      <a:pt x="8" y="116"/>
                    </a:cubicBezTo>
                    <a:cubicBezTo>
                      <a:pt x="8" y="118"/>
                      <a:pt x="7" y="119"/>
                      <a:pt x="7" y="119"/>
                    </a:cubicBezTo>
                    <a:cubicBezTo>
                      <a:pt x="7" y="117"/>
                      <a:pt x="7" y="117"/>
                      <a:pt x="7" y="117"/>
                    </a:cubicBezTo>
                    <a:cubicBezTo>
                      <a:pt x="7" y="119"/>
                      <a:pt x="6" y="118"/>
                      <a:pt x="6" y="119"/>
                    </a:cubicBezTo>
                    <a:cubicBezTo>
                      <a:pt x="6" y="120"/>
                      <a:pt x="7" y="121"/>
                      <a:pt x="7" y="121"/>
                    </a:cubicBezTo>
                    <a:cubicBezTo>
                      <a:pt x="7" y="122"/>
                      <a:pt x="6" y="123"/>
                      <a:pt x="6" y="123"/>
                    </a:cubicBezTo>
                    <a:cubicBezTo>
                      <a:pt x="6" y="121"/>
                      <a:pt x="6" y="121"/>
                      <a:pt x="6" y="121"/>
                    </a:cubicBezTo>
                    <a:cubicBezTo>
                      <a:pt x="6" y="124"/>
                      <a:pt x="5" y="122"/>
                      <a:pt x="5" y="124"/>
                    </a:cubicBezTo>
                    <a:cubicBezTo>
                      <a:pt x="5" y="125"/>
                      <a:pt x="5" y="125"/>
                      <a:pt x="5" y="125"/>
                    </a:cubicBezTo>
                    <a:cubicBezTo>
                      <a:pt x="5" y="125"/>
                      <a:pt x="5" y="125"/>
                      <a:pt x="5" y="125"/>
                    </a:cubicBezTo>
                    <a:cubicBezTo>
                      <a:pt x="5" y="125"/>
                      <a:pt x="4" y="127"/>
                      <a:pt x="4" y="127"/>
                    </a:cubicBezTo>
                    <a:cubicBezTo>
                      <a:pt x="4" y="127"/>
                      <a:pt x="4" y="127"/>
                      <a:pt x="4" y="127"/>
                    </a:cubicBezTo>
                    <a:cubicBezTo>
                      <a:pt x="4" y="128"/>
                      <a:pt x="4" y="130"/>
                      <a:pt x="3" y="131"/>
                    </a:cubicBezTo>
                    <a:cubicBezTo>
                      <a:pt x="4" y="130"/>
                      <a:pt x="4" y="130"/>
                      <a:pt x="5" y="128"/>
                    </a:cubicBezTo>
                    <a:cubicBezTo>
                      <a:pt x="5" y="127"/>
                      <a:pt x="5" y="130"/>
                      <a:pt x="5" y="130"/>
                    </a:cubicBezTo>
                    <a:cubicBezTo>
                      <a:pt x="5" y="131"/>
                      <a:pt x="0" y="129"/>
                      <a:pt x="7" y="137"/>
                    </a:cubicBezTo>
                    <a:cubicBezTo>
                      <a:pt x="9" y="138"/>
                      <a:pt x="9" y="138"/>
                      <a:pt x="9" y="138"/>
                    </a:cubicBezTo>
                    <a:cubicBezTo>
                      <a:pt x="9" y="138"/>
                      <a:pt x="9" y="138"/>
                      <a:pt x="9" y="138"/>
                    </a:cubicBezTo>
                    <a:cubicBezTo>
                      <a:pt x="10" y="139"/>
                      <a:pt x="12" y="138"/>
                      <a:pt x="13" y="139"/>
                    </a:cubicBezTo>
                    <a:cubicBezTo>
                      <a:pt x="12" y="139"/>
                      <a:pt x="12" y="140"/>
                      <a:pt x="13" y="140"/>
                    </a:cubicBezTo>
                    <a:cubicBezTo>
                      <a:pt x="12" y="139"/>
                      <a:pt x="16" y="139"/>
                      <a:pt x="15" y="139"/>
                    </a:cubicBezTo>
                    <a:cubicBezTo>
                      <a:pt x="18" y="139"/>
                      <a:pt x="15" y="140"/>
                      <a:pt x="15" y="140"/>
                    </a:cubicBezTo>
                    <a:cubicBezTo>
                      <a:pt x="17" y="140"/>
                      <a:pt x="18" y="141"/>
                      <a:pt x="19" y="141"/>
                    </a:cubicBezTo>
                    <a:cubicBezTo>
                      <a:pt x="17" y="140"/>
                      <a:pt x="19" y="140"/>
                      <a:pt x="20" y="140"/>
                    </a:cubicBezTo>
                    <a:cubicBezTo>
                      <a:pt x="22" y="141"/>
                      <a:pt x="19" y="140"/>
                      <a:pt x="21" y="141"/>
                    </a:cubicBezTo>
                    <a:cubicBezTo>
                      <a:pt x="22" y="141"/>
                      <a:pt x="23" y="141"/>
                      <a:pt x="22" y="140"/>
                    </a:cubicBezTo>
                    <a:cubicBezTo>
                      <a:pt x="23" y="141"/>
                      <a:pt x="25" y="140"/>
                      <a:pt x="26" y="141"/>
                    </a:cubicBezTo>
                    <a:cubicBezTo>
                      <a:pt x="26" y="142"/>
                      <a:pt x="23" y="141"/>
                      <a:pt x="24" y="141"/>
                    </a:cubicBezTo>
                    <a:cubicBezTo>
                      <a:pt x="27" y="142"/>
                      <a:pt x="26" y="140"/>
                      <a:pt x="29" y="141"/>
                    </a:cubicBezTo>
                    <a:cubicBezTo>
                      <a:pt x="27" y="140"/>
                      <a:pt x="29" y="139"/>
                      <a:pt x="30" y="139"/>
                    </a:cubicBezTo>
                    <a:cubicBezTo>
                      <a:pt x="33" y="140"/>
                      <a:pt x="29" y="139"/>
                      <a:pt x="30" y="140"/>
                    </a:cubicBezTo>
                    <a:cubicBezTo>
                      <a:pt x="31" y="140"/>
                      <a:pt x="31" y="140"/>
                      <a:pt x="31" y="140"/>
                    </a:cubicBezTo>
                    <a:cubicBezTo>
                      <a:pt x="33" y="142"/>
                      <a:pt x="27" y="141"/>
                      <a:pt x="29" y="142"/>
                    </a:cubicBezTo>
                    <a:cubicBezTo>
                      <a:pt x="30" y="142"/>
                      <a:pt x="30" y="142"/>
                      <a:pt x="30" y="142"/>
                    </a:cubicBezTo>
                    <a:cubicBezTo>
                      <a:pt x="30" y="143"/>
                      <a:pt x="29" y="143"/>
                      <a:pt x="30" y="143"/>
                    </a:cubicBezTo>
                    <a:cubicBezTo>
                      <a:pt x="30" y="143"/>
                      <a:pt x="33" y="144"/>
                      <a:pt x="33" y="144"/>
                    </a:cubicBezTo>
                    <a:cubicBezTo>
                      <a:pt x="34" y="143"/>
                      <a:pt x="32" y="144"/>
                      <a:pt x="32" y="143"/>
                    </a:cubicBezTo>
                    <a:cubicBezTo>
                      <a:pt x="34" y="143"/>
                      <a:pt x="35" y="143"/>
                      <a:pt x="37" y="144"/>
                    </a:cubicBezTo>
                    <a:cubicBezTo>
                      <a:pt x="36" y="144"/>
                      <a:pt x="37" y="144"/>
                      <a:pt x="37" y="145"/>
                    </a:cubicBezTo>
                    <a:cubicBezTo>
                      <a:pt x="38" y="145"/>
                      <a:pt x="37" y="144"/>
                      <a:pt x="39" y="145"/>
                    </a:cubicBezTo>
                    <a:cubicBezTo>
                      <a:pt x="38" y="145"/>
                      <a:pt x="38" y="145"/>
                      <a:pt x="38" y="145"/>
                    </a:cubicBezTo>
                    <a:cubicBezTo>
                      <a:pt x="44" y="146"/>
                      <a:pt x="52" y="147"/>
                      <a:pt x="57" y="147"/>
                    </a:cubicBezTo>
                    <a:cubicBezTo>
                      <a:pt x="58" y="147"/>
                      <a:pt x="60" y="148"/>
                      <a:pt x="63" y="149"/>
                    </a:cubicBezTo>
                    <a:cubicBezTo>
                      <a:pt x="62" y="148"/>
                      <a:pt x="63" y="148"/>
                      <a:pt x="64" y="148"/>
                    </a:cubicBezTo>
                    <a:cubicBezTo>
                      <a:pt x="65" y="149"/>
                      <a:pt x="65" y="149"/>
                      <a:pt x="65" y="149"/>
                    </a:cubicBezTo>
                    <a:cubicBezTo>
                      <a:pt x="67" y="150"/>
                      <a:pt x="69" y="149"/>
                      <a:pt x="71" y="149"/>
                    </a:cubicBezTo>
                    <a:cubicBezTo>
                      <a:pt x="71" y="150"/>
                      <a:pt x="71" y="150"/>
                      <a:pt x="71" y="150"/>
                    </a:cubicBezTo>
                    <a:cubicBezTo>
                      <a:pt x="73" y="150"/>
                      <a:pt x="73" y="149"/>
                      <a:pt x="73" y="149"/>
                    </a:cubicBezTo>
                    <a:cubicBezTo>
                      <a:pt x="74" y="150"/>
                      <a:pt x="74" y="150"/>
                      <a:pt x="74" y="150"/>
                    </a:cubicBezTo>
                    <a:cubicBezTo>
                      <a:pt x="75" y="149"/>
                      <a:pt x="75" y="149"/>
                      <a:pt x="75" y="149"/>
                    </a:cubicBezTo>
                    <a:cubicBezTo>
                      <a:pt x="76" y="149"/>
                      <a:pt x="78" y="149"/>
                      <a:pt x="78" y="150"/>
                    </a:cubicBezTo>
                    <a:cubicBezTo>
                      <a:pt x="79" y="150"/>
                      <a:pt x="79" y="150"/>
                      <a:pt x="78" y="150"/>
                    </a:cubicBezTo>
                    <a:cubicBezTo>
                      <a:pt x="80" y="150"/>
                      <a:pt x="84" y="151"/>
                      <a:pt x="87" y="151"/>
                    </a:cubicBezTo>
                    <a:cubicBezTo>
                      <a:pt x="86" y="150"/>
                      <a:pt x="86" y="150"/>
                      <a:pt x="86" y="150"/>
                    </a:cubicBezTo>
                    <a:cubicBezTo>
                      <a:pt x="86" y="149"/>
                      <a:pt x="86" y="150"/>
                      <a:pt x="88" y="149"/>
                    </a:cubicBezTo>
                    <a:cubicBezTo>
                      <a:pt x="88" y="150"/>
                      <a:pt x="89" y="150"/>
                      <a:pt x="88" y="150"/>
                    </a:cubicBezTo>
                    <a:cubicBezTo>
                      <a:pt x="91" y="152"/>
                      <a:pt x="96" y="151"/>
                      <a:pt x="101" y="152"/>
                    </a:cubicBezTo>
                    <a:cubicBezTo>
                      <a:pt x="102" y="152"/>
                      <a:pt x="102" y="151"/>
                      <a:pt x="102" y="151"/>
                    </a:cubicBezTo>
                    <a:cubicBezTo>
                      <a:pt x="105" y="152"/>
                      <a:pt x="109" y="151"/>
                      <a:pt x="112" y="152"/>
                    </a:cubicBezTo>
                    <a:cubicBezTo>
                      <a:pt x="111" y="151"/>
                      <a:pt x="112" y="150"/>
                      <a:pt x="114" y="150"/>
                    </a:cubicBezTo>
                    <a:cubicBezTo>
                      <a:pt x="116" y="150"/>
                      <a:pt x="115" y="151"/>
                      <a:pt x="117" y="152"/>
                    </a:cubicBezTo>
                    <a:cubicBezTo>
                      <a:pt x="118" y="151"/>
                      <a:pt x="119" y="151"/>
                      <a:pt x="120" y="151"/>
                    </a:cubicBezTo>
                    <a:cubicBezTo>
                      <a:pt x="120" y="151"/>
                      <a:pt x="120" y="151"/>
                      <a:pt x="120" y="151"/>
                    </a:cubicBezTo>
                    <a:cubicBezTo>
                      <a:pt x="121" y="151"/>
                      <a:pt x="123" y="151"/>
                      <a:pt x="124" y="151"/>
                    </a:cubicBezTo>
                    <a:cubicBezTo>
                      <a:pt x="124" y="151"/>
                      <a:pt x="124" y="151"/>
                      <a:pt x="124" y="151"/>
                    </a:cubicBezTo>
                    <a:cubicBezTo>
                      <a:pt x="125" y="151"/>
                      <a:pt x="126" y="152"/>
                      <a:pt x="127" y="151"/>
                    </a:cubicBezTo>
                    <a:cubicBezTo>
                      <a:pt x="128" y="151"/>
                      <a:pt x="130" y="151"/>
                      <a:pt x="131" y="150"/>
                    </a:cubicBezTo>
                    <a:cubicBezTo>
                      <a:pt x="131" y="150"/>
                      <a:pt x="131" y="150"/>
                      <a:pt x="131" y="151"/>
                    </a:cubicBezTo>
                    <a:cubicBezTo>
                      <a:pt x="131" y="150"/>
                      <a:pt x="131" y="150"/>
                      <a:pt x="131" y="150"/>
                    </a:cubicBezTo>
                    <a:cubicBezTo>
                      <a:pt x="133" y="150"/>
                      <a:pt x="133" y="150"/>
                      <a:pt x="133" y="150"/>
                    </a:cubicBezTo>
                    <a:cubicBezTo>
                      <a:pt x="133" y="150"/>
                      <a:pt x="133" y="151"/>
                      <a:pt x="132" y="151"/>
                    </a:cubicBezTo>
                    <a:cubicBezTo>
                      <a:pt x="135" y="151"/>
                      <a:pt x="133" y="150"/>
                      <a:pt x="134" y="150"/>
                    </a:cubicBezTo>
                    <a:cubicBezTo>
                      <a:pt x="136" y="149"/>
                      <a:pt x="136" y="150"/>
                      <a:pt x="137" y="150"/>
                    </a:cubicBezTo>
                    <a:cubicBezTo>
                      <a:pt x="136" y="150"/>
                      <a:pt x="135" y="150"/>
                      <a:pt x="135" y="150"/>
                    </a:cubicBezTo>
                    <a:cubicBezTo>
                      <a:pt x="134" y="151"/>
                      <a:pt x="136" y="150"/>
                      <a:pt x="136" y="151"/>
                    </a:cubicBezTo>
                    <a:cubicBezTo>
                      <a:pt x="136" y="151"/>
                      <a:pt x="136" y="150"/>
                      <a:pt x="138" y="150"/>
                    </a:cubicBezTo>
                    <a:cubicBezTo>
                      <a:pt x="139" y="150"/>
                      <a:pt x="141" y="150"/>
                      <a:pt x="141" y="150"/>
                    </a:cubicBezTo>
                    <a:cubicBezTo>
                      <a:pt x="142" y="150"/>
                      <a:pt x="143" y="150"/>
                      <a:pt x="143" y="150"/>
                    </a:cubicBezTo>
                    <a:cubicBezTo>
                      <a:pt x="143" y="149"/>
                      <a:pt x="141" y="149"/>
                      <a:pt x="141" y="149"/>
                    </a:cubicBezTo>
                    <a:cubicBezTo>
                      <a:pt x="142" y="149"/>
                      <a:pt x="143" y="149"/>
                      <a:pt x="143" y="149"/>
                    </a:cubicBezTo>
                    <a:cubicBezTo>
                      <a:pt x="143" y="149"/>
                      <a:pt x="143" y="149"/>
                      <a:pt x="143" y="149"/>
                    </a:cubicBezTo>
                    <a:cubicBezTo>
                      <a:pt x="143" y="149"/>
                      <a:pt x="146" y="149"/>
                      <a:pt x="144" y="148"/>
                    </a:cubicBezTo>
                    <a:cubicBezTo>
                      <a:pt x="146" y="149"/>
                      <a:pt x="146" y="149"/>
                      <a:pt x="146" y="149"/>
                    </a:cubicBezTo>
                    <a:cubicBezTo>
                      <a:pt x="147" y="149"/>
                      <a:pt x="148" y="149"/>
                      <a:pt x="149" y="148"/>
                    </a:cubicBezTo>
                    <a:cubicBezTo>
                      <a:pt x="150" y="149"/>
                      <a:pt x="149" y="150"/>
                      <a:pt x="151" y="150"/>
                    </a:cubicBezTo>
                    <a:cubicBezTo>
                      <a:pt x="153" y="149"/>
                      <a:pt x="153" y="149"/>
                      <a:pt x="153" y="149"/>
                    </a:cubicBezTo>
                    <a:cubicBezTo>
                      <a:pt x="154" y="148"/>
                      <a:pt x="154" y="149"/>
                      <a:pt x="154" y="149"/>
                    </a:cubicBezTo>
                    <a:cubicBezTo>
                      <a:pt x="158" y="149"/>
                      <a:pt x="158" y="147"/>
                      <a:pt x="161" y="147"/>
                    </a:cubicBezTo>
                    <a:cubicBezTo>
                      <a:pt x="160" y="148"/>
                      <a:pt x="161" y="148"/>
                      <a:pt x="162" y="148"/>
                    </a:cubicBezTo>
                    <a:cubicBezTo>
                      <a:pt x="162" y="147"/>
                      <a:pt x="162" y="147"/>
                      <a:pt x="163" y="147"/>
                    </a:cubicBezTo>
                    <a:cubicBezTo>
                      <a:pt x="162" y="147"/>
                      <a:pt x="162" y="148"/>
                      <a:pt x="161" y="147"/>
                    </a:cubicBezTo>
                    <a:cubicBezTo>
                      <a:pt x="161" y="147"/>
                      <a:pt x="162" y="147"/>
                      <a:pt x="163" y="147"/>
                    </a:cubicBezTo>
                    <a:cubicBezTo>
                      <a:pt x="166" y="148"/>
                      <a:pt x="171" y="146"/>
                      <a:pt x="176" y="146"/>
                    </a:cubicBezTo>
                    <a:cubicBezTo>
                      <a:pt x="175" y="145"/>
                      <a:pt x="178" y="145"/>
                      <a:pt x="178" y="144"/>
                    </a:cubicBezTo>
                    <a:cubicBezTo>
                      <a:pt x="178" y="145"/>
                      <a:pt x="181" y="144"/>
                      <a:pt x="182" y="144"/>
                    </a:cubicBezTo>
                    <a:cubicBezTo>
                      <a:pt x="181" y="143"/>
                      <a:pt x="181" y="143"/>
                      <a:pt x="181" y="143"/>
                    </a:cubicBezTo>
                    <a:cubicBezTo>
                      <a:pt x="184" y="143"/>
                      <a:pt x="185" y="141"/>
                      <a:pt x="187" y="142"/>
                    </a:cubicBezTo>
                    <a:cubicBezTo>
                      <a:pt x="188" y="142"/>
                      <a:pt x="186" y="142"/>
                      <a:pt x="186" y="143"/>
                    </a:cubicBezTo>
                    <a:cubicBezTo>
                      <a:pt x="188" y="143"/>
                      <a:pt x="191" y="141"/>
                      <a:pt x="193" y="141"/>
                    </a:cubicBezTo>
                    <a:cubicBezTo>
                      <a:pt x="193" y="141"/>
                      <a:pt x="192" y="141"/>
                      <a:pt x="194" y="140"/>
                    </a:cubicBezTo>
                    <a:cubicBezTo>
                      <a:pt x="195" y="140"/>
                      <a:pt x="198" y="140"/>
                      <a:pt x="198" y="140"/>
                    </a:cubicBezTo>
                    <a:cubicBezTo>
                      <a:pt x="199" y="139"/>
                      <a:pt x="199" y="139"/>
                      <a:pt x="200" y="139"/>
                    </a:cubicBezTo>
                    <a:cubicBezTo>
                      <a:pt x="200" y="139"/>
                      <a:pt x="200" y="139"/>
                      <a:pt x="199" y="140"/>
                    </a:cubicBezTo>
                    <a:cubicBezTo>
                      <a:pt x="201" y="139"/>
                      <a:pt x="203" y="138"/>
                      <a:pt x="205" y="138"/>
                    </a:cubicBezTo>
                    <a:cubicBezTo>
                      <a:pt x="206" y="138"/>
                      <a:pt x="209" y="136"/>
                      <a:pt x="211" y="136"/>
                    </a:cubicBezTo>
                    <a:cubicBezTo>
                      <a:pt x="212" y="135"/>
                      <a:pt x="215" y="135"/>
                      <a:pt x="215" y="134"/>
                    </a:cubicBezTo>
                    <a:cubicBezTo>
                      <a:pt x="215" y="134"/>
                      <a:pt x="215" y="134"/>
                      <a:pt x="215" y="134"/>
                    </a:cubicBezTo>
                    <a:cubicBezTo>
                      <a:pt x="216" y="134"/>
                      <a:pt x="217" y="133"/>
                      <a:pt x="218" y="133"/>
                    </a:cubicBezTo>
                    <a:cubicBezTo>
                      <a:pt x="217" y="133"/>
                      <a:pt x="217" y="133"/>
                      <a:pt x="217" y="133"/>
                    </a:cubicBezTo>
                    <a:cubicBezTo>
                      <a:pt x="217" y="135"/>
                      <a:pt x="222" y="132"/>
                      <a:pt x="222" y="131"/>
                    </a:cubicBezTo>
                    <a:cubicBezTo>
                      <a:pt x="221" y="132"/>
                      <a:pt x="223" y="130"/>
                      <a:pt x="222" y="130"/>
                    </a:cubicBezTo>
                    <a:cubicBezTo>
                      <a:pt x="223" y="128"/>
                      <a:pt x="223" y="128"/>
                      <a:pt x="223" y="128"/>
                    </a:cubicBezTo>
                    <a:cubicBezTo>
                      <a:pt x="224" y="126"/>
                      <a:pt x="223" y="128"/>
                      <a:pt x="224" y="126"/>
                    </a:cubicBezTo>
                    <a:cubicBezTo>
                      <a:pt x="224" y="124"/>
                      <a:pt x="225" y="125"/>
                      <a:pt x="224" y="126"/>
                    </a:cubicBezTo>
                    <a:cubicBezTo>
                      <a:pt x="225" y="125"/>
                      <a:pt x="225" y="123"/>
                      <a:pt x="226" y="122"/>
                    </a:cubicBezTo>
                    <a:cubicBezTo>
                      <a:pt x="225" y="123"/>
                      <a:pt x="225" y="123"/>
                      <a:pt x="225" y="122"/>
                    </a:cubicBezTo>
                    <a:cubicBezTo>
                      <a:pt x="225" y="122"/>
                      <a:pt x="226" y="122"/>
                      <a:pt x="226" y="122"/>
                    </a:cubicBezTo>
                    <a:cubicBezTo>
                      <a:pt x="226" y="121"/>
                      <a:pt x="226" y="121"/>
                      <a:pt x="226" y="121"/>
                    </a:cubicBezTo>
                    <a:cubicBezTo>
                      <a:pt x="226" y="121"/>
                      <a:pt x="226" y="121"/>
                      <a:pt x="226" y="121"/>
                    </a:cubicBezTo>
                    <a:cubicBezTo>
                      <a:pt x="226" y="121"/>
                      <a:pt x="226" y="122"/>
                      <a:pt x="226" y="122"/>
                    </a:cubicBezTo>
                    <a:cubicBezTo>
                      <a:pt x="226" y="122"/>
                      <a:pt x="226" y="121"/>
                      <a:pt x="226" y="121"/>
                    </a:cubicBezTo>
                    <a:cubicBezTo>
                      <a:pt x="226" y="121"/>
                      <a:pt x="226" y="120"/>
                      <a:pt x="226" y="120"/>
                    </a:cubicBezTo>
                    <a:cubicBezTo>
                      <a:pt x="226" y="120"/>
                      <a:pt x="226" y="119"/>
                      <a:pt x="227" y="119"/>
                    </a:cubicBezTo>
                    <a:cubicBezTo>
                      <a:pt x="227" y="120"/>
                      <a:pt x="227" y="120"/>
                      <a:pt x="227" y="120"/>
                    </a:cubicBezTo>
                    <a:cubicBezTo>
                      <a:pt x="227" y="119"/>
                      <a:pt x="227" y="116"/>
                      <a:pt x="227" y="116"/>
                    </a:cubicBezTo>
                    <a:cubicBezTo>
                      <a:pt x="228" y="113"/>
                      <a:pt x="228" y="107"/>
                      <a:pt x="228" y="105"/>
                    </a:cubicBezTo>
                    <a:cubicBezTo>
                      <a:pt x="228" y="105"/>
                      <a:pt x="228" y="105"/>
                      <a:pt x="228" y="105"/>
                    </a:cubicBezTo>
                    <a:cubicBezTo>
                      <a:pt x="228" y="103"/>
                      <a:pt x="228" y="102"/>
                      <a:pt x="228" y="102"/>
                    </a:cubicBezTo>
                    <a:cubicBezTo>
                      <a:pt x="228" y="101"/>
                      <a:pt x="229" y="101"/>
                      <a:pt x="229" y="99"/>
                    </a:cubicBezTo>
                    <a:cubicBezTo>
                      <a:pt x="229" y="99"/>
                      <a:pt x="228" y="99"/>
                      <a:pt x="228" y="99"/>
                    </a:cubicBezTo>
                    <a:cubicBezTo>
                      <a:pt x="229" y="96"/>
                      <a:pt x="228" y="92"/>
                      <a:pt x="229" y="88"/>
                    </a:cubicBezTo>
                    <a:cubicBezTo>
                      <a:pt x="228" y="89"/>
                      <a:pt x="229" y="89"/>
                      <a:pt x="229" y="90"/>
                    </a:cubicBezTo>
                    <a:cubicBezTo>
                      <a:pt x="229" y="87"/>
                      <a:pt x="229" y="84"/>
                      <a:pt x="228" y="82"/>
                    </a:cubicBezTo>
                    <a:cubicBezTo>
                      <a:pt x="228" y="82"/>
                      <a:pt x="228" y="82"/>
                      <a:pt x="229" y="83"/>
                    </a:cubicBezTo>
                    <a:close/>
                    <a:moveTo>
                      <a:pt x="180" y="37"/>
                    </a:moveTo>
                    <a:cubicBezTo>
                      <a:pt x="180" y="37"/>
                      <a:pt x="180" y="37"/>
                      <a:pt x="180" y="37"/>
                    </a:cubicBezTo>
                    <a:cubicBezTo>
                      <a:pt x="180" y="37"/>
                      <a:pt x="180" y="37"/>
                      <a:pt x="180" y="37"/>
                    </a:cubicBezTo>
                    <a:cubicBezTo>
                      <a:pt x="180" y="37"/>
                      <a:pt x="180" y="37"/>
                      <a:pt x="180" y="37"/>
                    </a:cubicBezTo>
                    <a:close/>
                    <a:moveTo>
                      <a:pt x="184" y="42"/>
                    </a:move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2"/>
                      <a:pt x="184" y="42"/>
                      <a:pt x="184" y="42"/>
                    </a:cubicBezTo>
                    <a:close/>
                    <a:moveTo>
                      <a:pt x="187" y="42"/>
                    </a:move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lose/>
                    <a:moveTo>
                      <a:pt x="226" y="118"/>
                    </a:moveTo>
                    <a:cubicBezTo>
                      <a:pt x="226" y="118"/>
                      <a:pt x="226" y="118"/>
                      <a:pt x="226" y="119"/>
                    </a:cubicBezTo>
                    <a:cubicBezTo>
                      <a:pt x="226" y="118"/>
                      <a:pt x="226" y="118"/>
                      <a:pt x="226" y="118"/>
                    </a:cubicBez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accent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000" kern="0">
                  <a:solidFill>
                    <a:schemeClr val="bg1"/>
                  </a:solidFill>
                  <a:latin typeface="Segoe Print" pitchFamily="2" charset="0"/>
                  <a:cs typeface="Arial" charset="0"/>
                </a:endParaRPr>
              </a:p>
            </p:txBody>
          </p:sp>
        </p:grpSp>
        <p:grpSp>
          <p:nvGrpSpPr>
            <p:cNvPr id="14" name="Grupa 82"/>
            <p:cNvGrpSpPr/>
            <p:nvPr/>
          </p:nvGrpSpPr>
          <p:grpSpPr>
            <a:xfrm>
              <a:off x="3717329" y="3079698"/>
              <a:ext cx="406034" cy="693229"/>
              <a:chOff x="3203848" y="1464712"/>
              <a:chExt cx="406034" cy="693229"/>
            </a:xfrm>
          </p:grpSpPr>
          <p:sp>
            <p:nvSpPr>
              <p:cNvPr id="84" name="Freeform 56"/>
              <p:cNvSpPr>
                <a:spLocks/>
              </p:cNvSpPr>
              <p:nvPr/>
            </p:nvSpPr>
            <p:spPr bwMode="auto">
              <a:xfrm>
                <a:off x="3218703" y="1485757"/>
                <a:ext cx="384990" cy="669709"/>
              </a:xfrm>
              <a:custGeom>
                <a:avLst/>
                <a:gdLst/>
                <a:ahLst/>
                <a:cxnLst>
                  <a:cxn ang="0">
                    <a:pos x="88" y="76"/>
                  </a:cxn>
                  <a:cxn ang="0">
                    <a:pos x="107" y="41"/>
                  </a:cxn>
                  <a:cxn ang="0">
                    <a:pos x="66" y="0"/>
                  </a:cxn>
                  <a:cxn ang="0">
                    <a:pos x="25" y="41"/>
                  </a:cxn>
                  <a:cxn ang="0">
                    <a:pos x="44" y="76"/>
                  </a:cxn>
                  <a:cxn ang="0">
                    <a:pos x="0" y="192"/>
                  </a:cxn>
                  <a:cxn ang="0">
                    <a:pos x="68" y="229"/>
                  </a:cxn>
                  <a:cxn ang="0">
                    <a:pos x="132" y="192"/>
                  </a:cxn>
                  <a:cxn ang="0">
                    <a:pos x="88" y="76"/>
                  </a:cxn>
                </a:cxnLst>
                <a:rect l="0" t="0" r="r" b="b"/>
                <a:pathLst>
                  <a:path w="132" h="229">
                    <a:moveTo>
                      <a:pt x="88" y="76"/>
                    </a:moveTo>
                    <a:cubicBezTo>
                      <a:pt x="99" y="68"/>
                      <a:pt x="107" y="55"/>
                      <a:pt x="107" y="41"/>
                    </a:cubicBezTo>
                    <a:cubicBezTo>
                      <a:pt x="107" y="18"/>
                      <a:pt x="89" y="0"/>
                      <a:pt x="66" y="0"/>
                    </a:cubicBezTo>
                    <a:cubicBezTo>
                      <a:pt x="43" y="0"/>
                      <a:pt x="25" y="18"/>
                      <a:pt x="25" y="41"/>
                    </a:cubicBezTo>
                    <a:cubicBezTo>
                      <a:pt x="25" y="56"/>
                      <a:pt x="33" y="68"/>
                      <a:pt x="44" y="76"/>
                    </a:cubicBezTo>
                    <a:cubicBezTo>
                      <a:pt x="7" y="115"/>
                      <a:pt x="0" y="192"/>
                      <a:pt x="0" y="192"/>
                    </a:cubicBezTo>
                    <a:cubicBezTo>
                      <a:pt x="1" y="209"/>
                      <a:pt x="32" y="229"/>
                      <a:pt x="68" y="229"/>
                    </a:cubicBezTo>
                    <a:cubicBezTo>
                      <a:pt x="105" y="229"/>
                      <a:pt x="131" y="209"/>
                      <a:pt x="132" y="192"/>
                    </a:cubicBezTo>
                    <a:cubicBezTo>
                      <a:pt x="132" y="192"/>
                      <a:pt x="121" y="110"/>
                      <a:pt x="88" y="76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9525" cap="flat" cmpd="sng" algn="ctr">
                <a:noFill/>
                <a:prstDash val="solid"/>
                <a:headEnd/>
                <a:tailEnd/>
              </a:ln>
              <a:effectLst/>
            </p:spPr>
            <p:txBody>
              <a:bodyPr vert="horz" wrap="square" lIns="36000" tIns="45720" rIns="36000" bIns="45720" numCol="1" anchor="b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l-PL" sz="1400" b="1" kern="0" err="1">
                    <a:solidFill>
                      <a:schemeClr val="bg1"/>
                    </a:solidFill>
                    <a:latin typeface="Segoe Print" pitchFamily="2" charset="0"/>
                    <a:cs typeface="Arial" charset="0"/>
                  </a:rPr>
                  <a:t>GY</a:t>
                </a:r>
                <a:endParaRPr lang="pl-PL" sz="1400" b="1" kern="0">
                  <a:solidFill>
                    <a:schemeClr val="bg1"/>
                  </a:solidFill>
                  <a:latin typeface="Segoe Print" pitchFamily="2" charset="0"/>
                  <a:cs typeface="Arial" charset="0"/>
                </a:endParaRPr>
              </a:p>
            </p:txBody>
          </p:sp>
          <p:sp>
            <p:nvSpPr>
              <p:cNvPr id="87" name="Freeform 66"/>
              <p:cNvSpPr>
                <a:spLocks/>
              </p:cNvSpPr>
              <p:nvPr/>
            </p:nvSpPr>
            <p:spPr bwMode="auto">
              <a:xfrm>
                <a:off x="3203848" y="1464712"/>
                <a:ext cx="406034" cy="693229"/>
              </a:xfrm>
              <a:custGeom>
                <a:avLst/>
                <a:gdLst/>
                <a:ahLst/>
                <a:cxnLst>
                  <a:cxn ang="0">
                    <a:pos x="127" y="158"/>
                  </a:cxn>
                  <a:cxn ang="0">
                    <a:pos x="124" y="147"/>
                  </a:cxn>
                  <a:cxn ang="0">
                    <a:pos x="116" y="140"/>
                  </a:cxn>
                  <a:cxn ang="0">
                    <a:pos x="127" y="207"/>
                  </a:cxn>
                  <a:cxn ang="0">
                    <a:pos x="14" y="210"/>
                  </a:cxn>
                  <a:cxn ang="0">
                    <a:pos x="11" y="197"/>
                  </a:cxn>
                  <a:cxn ang="0">
                    <a:pos x="21" y="150"/>
                  </a:cxn>
                  <a:cxn ang="0">
                    <a:pos x="44" y="98"/>
                  </a:cxn>
                  <a:cxn ang="0">
                    <a:pos x="54" y="87"/>
                  </a:cxn>
                  <a:cxn ang="0">
                    <a:pos x="52" y="78"/>
                  </a:cxn>
                  <a:cxn ang="0">
                    <a:pos x="43" y="69"/>
                  </a:cxn>
                  <a:cxn ang="0">
                    <a:pos x="38" y="32"/>
                  </a:cxn>
                  <a:cxn ang="0">
                    <a:pos x="73" y="10"/>
                  </a:cxn>
                  <a:cxn ang="0">
                    <a:pos x="100" y="22"/>
                  </a:cxn>
                  <a:cxn ang="0">
                    <a:pos x="109" y="51"/>
                  </a:cxn>
                  <a:cxn ang="0">
                    <a:pos x="107" y="63"/>
                  </a:cxn>
                  <a:cxn ang="0">
                    <a:pos x="105" y="68"/>
                  </a:cxn>
                  <a:cxn ang="0">
                    <a:pos x="109" y="63"/>
                  </a:cxn>
                  <a:cxn ang="0">
                    <a:pos x="113" y="54"/>
                  </a:cxn>
                  <a:cxn ang="0">
                    <a:pos x="113" y="31"/>
                  </a:cxn>
                  <a:cxn ang="0">
                    <a:pos x="99" y="17"/>
                  </a:cxn>
                  <a:cxn ang="0">
                    <a:pos x="101" y="14"/>
                  </a:cxn>
                  <a:cxn ang="0">
                    <a:pos x="95" y="7"/>
                  </a:cxn>
                  <a:cxn ang="0">
                    <a:pos x="88" y="7"/>
                  </a:cxn>
                  <a:cxn ang="0">
                    <a:pos x="81" y="2"/>
                  </a:cxn>
                  <a:cxn ang="0">
                    <a:pos x="73" y="0"/>
                  </a:cxn>
                  <a:cxn ang="0">
                    <a:pos x="65" y="0"/>
                  </a:cxn>
                  <a:cxn ang="0">
                    <a:pos x="58" y="2"/>
                  </a:cxn>
                  <a:cxn ang="0">
                    <a:pos x="50" y="7"/>
                  </a:cxn>
                  <a:cxn ang="0">
                    <a:pos x="41" y="10"/>
                  </a:cxn>
                  <a:cxn ang="0">
                    <a:pos x="36" y="18"/>
                  </a:cxn>
                  <a:cxn ang="0">
                    <a:pos x="32" y="23"/>
                  </a:cxn>
                  <a:cxn ang="0">
                    <a:pos x="28" y="31"/>
                  </a:cxn>
                  <a:cxn ang="0">
                    <a:pos x="29" y="64"/>
                  </a:cxn>
                  <a:cxn ang="0">
                    <a:pos x="32" y="71"/>
                  </a:cxn>
                  <a:cxn ang="0">
                    <a:pos x="38" y="89"/>
                  </a:cxn>
                  <a:cxn ang="0">
                    <a:pos x="32" y="99"/>
                  </a:cxn>
                  <a:cxn ang="0">
                    <a:pos x="28" y="106"/>
                  </a:cxn>
                  <a:cxn ang="0">
                    <a:pos x="24" y="113"/>
                  </a:cxn>
                  <a:cxn ang="0">
                    <a:pos x="23" y="118"/>
                  </a:cxn>
                  <a:cxn ang="0">
                    <a:pos x="17" y="132"/>
                  </a:cxn>
                  <a:cxn ang="0">
                    <a:pos x="11" y="150"/>
                  </a:cxn>
                  <a:cxn ang="0">
                    <a:pos x="7" y="165"/>
                  </a:cxn>
                  <a:cxn ang="0">
                    <a:pos x="4" y="182"/>
                  </a:cxn>
                  <a:cxn ang="0">
                    <a:pos x="3" y="192"/>
                  </a:cxn>
                  <a:cxn ang="0">
                    <a:pos x="2" y="197"/>
                  </a:cxn>
                  <a:cxn ang="0">
                    <a:pos x="2" y="202"/>
                  </a:cxn>
                  <a:cxn ang="0">
                    <a:pos x="20" y="223"/>
                  </a:cxn>
                  <a:cxn ang="0">
                    <a:pos x="31" y="227"/>
                  </a:cxn>
                  <a:cxn ang="0">
                    <a:pos x="40" y="232"/>
                  </a:cxn>
                  <a:cxn ang="0">
                    <a:pos x="56" y="234"/>
                  </a:cxn>
                  <a:cxn ang="0">
                    <a:pos x="76" y="237"/>
                  </a:cxn>
                  <a:cxn ang="0">
                    <a:pos x="92" y="235"/>
                  </a:cxn>
                  <a:cxn ang="0">
                    <a:pos x="107" y="230"/>
                  </a:cxn>
                  <a:cxn ang="0">
                    <a:pos x="135" y="209"/>
                  </a:cxn>
                </a:cxnLst>
                <a:rect l="0" t="0" r="r" b="b"/>
                <a:pathLst>
                  <a:path w="139" h="237">
                    <a:moveTo>
                      <a:pt x="137" y="194"/>
                    </a:moveTo>
                    <a:cubicBezTo>
                      <a:pt x="137" y="192"/>
                      <a:pt x="136" y="190"/>
                      <a:pt x="135" y="190"/>
                    </a:cubicBezTo>
                    <a:cubicBezTo>
                      <a:pt x="135" y="189"/>
                      <a:pt x="136" y="190"/>
                      <a:pt x="136" y="190"/>
                    </a:cubicBezTo>
                    <a:cubicBezTo>
                      <a:pt x="135" y="183"/>
                      <a:pt x="133" y="175"/>
                      <a:pt x="130" y="169"/>
                    </a:cubicBezTo>
                    <a:cubicBezTo>
                      <a:pt x="130" y="168"/>
                      <a:pt x="131" y="169"/>
                      <a:pt x="131" y="169"/>
                    </a:cubicBezTo>
                    <a:cubicBezTo>
                      <a:pt x="129" y="165"/>
                      <a:pt x="130" y="160"/>
                      <a:pt x="127" y="158"/>
                    </a:cubicBezTo>
                    <a:cubicBezTo>
                      <a:pt x="126" y="157"/>
                      <a:pt x="126" y="157"/>
                      <a:pt x="126" y="157"/>
                    </a:cubicBezTo>
                    <a:cubicBezTo>
                      <a:pt x="126" y="156"/>
                      <a:pt x="127" y="156"/>
                      <a:pt x="127" y="155"/>
                    </a:cubicBezTo>
                    <a:cubicBezTo>
                      <a:pt x="126" y="155"/>
                      <a:pt x="126" y="152"/>
                      <a:pt x="125" y="152"/>
                    </a:cubicBezTo>
                    <a:cubicBezTo>
                      <a:pt x="125" y="151"/>
                      <a:pt x="125" y="152"/>
                      <a:pt x="125" y="152"/>
                    </a:cubicBezTo>
                    <a:cubicBezTo>
                      <a:pt x="125" y="150"/>
                      <a:pt x="123" y="148"/>
                      <a:pt x="123" y="146"/>
                    </a:cubicBezTo>
                    <a:cubicBezTo>
                      <a:pt x="124" y="147"/>
                      <a:pt x="124" y="147"/>
                      <a:pt x="124" y="147"/>
                    </a:cubicBezTo>
                    <a:cubicBezTo>
                      <a:pt x="122" y="137"/>
                      <a:pt x="120" y="126"/>
                      <a:pt x="115" y="119"/>
                    </a:cubicBezTo>
                    <a:cubicBezTo>
                      <a:pt x="113" y="118"/>
                      <a:pt x="115" y="118"/>
                      <a:pt x="115" y="117"/>
                    </a:cubicBezTo>
                    <a:cubicBezTo>
                      <a:pt x="110" y="111"/>
                      <a:pt x="108" y="101"/>
                      <a:pt x="102" y="97"/>
                    </a:cubicBezTo>
                    <a:cubicBezTo>
                      <a:pt x="98" y="92"/>
                      <a:pt x="95" y="93"/>
                      <a:pt x="95" y="93"/>
                    </a:cubicBezTo>
                    <a:cubicBezTo>
                      <a:pt x="103" y="103"/>
                      <a:pt x="108" y="114"/>
                      <a:pt x="111" y="127"/>
                    </a:cubicBezTo>
                    <a:cubicBezTo>
                      <a:pt x="113" y="131"/>
                      <a:pt x="115" y="136"/>
                      <a:pt x="116" y="140"/>
                    </a:cubicBezTo>
                    <a:cubicBezTo>
                      <a:pt x="122" y="156"/>
                      <a:pt x="124" y="174"/>
                      <a:pt x="128" y="191"/>
                    </a:cubicBezTo>
                    <a:cubicBezTo>
                      <a:pt x="128" y="190"/>
                      <a:pt x="129" y="190"/>
                      <a:pt x="129" y="191"/>
                    </a:cubicBezTo>
                    <a:cubicBezTo>
                      <a:pt x="129" y="192"/>
                      <a:pt x="129" y="192"/>
                      <a:pt x="129" y="192"/>
                    </a:cubicBezTo>
                    <a:cubicBezTo>
                      <a:pt x="130" y="193"/>
                      <a:pt x="130" y="193"/>
                      <a:pt x="130" y="193"/>
                    </a:cubicBezTo>
                    <a:cubicBezTo>
                      <a:pt x="130" y="194"/>
                      <a:pt x="129" y="194"/>
                      <a:pt x="129" y="193"/>
                    </a:cubicBezTo>
                    <a:cubicBezTo>
                      <a:pt x="130" y="201"/>
                      <a:pt x="130" y="201"/>
                      <a:pt x="127" y="207"/>
                    </a:cubicBezTo>
                    <a:cubicBezTo>
                      <a:pt x="128" y="208"/>
                      <a:pt x="125" y="209"/>
                      <a:pt x="126" y="210"/>
                    </a:cubicBezTo>
                    <a:cubicBezTo>
                      <a:pt x="125" y="210"/>
                      <a:pt x="126" y="210"/>
                      <a:pt x="126" y="210"/>
                    </a:cubicBezTo>
                    <a:cubicBezTo>
                      <a:pt x="123" y="213"/>
                      <a:pt x="123" y="214"/>
                      <a:pt x="119" y="215"/>
                    </a:cubicBezTo>
                    <a:cubicBezTo>
                      <a:pt x="106" y="224"/>
                      <a:pt x="89" y="229"/>
                      <a:pt x="72" y="228"/>
                    </a:cubicBezTo>
                    <a:cubicBezTo>
                      <a:pt x="55" y="228"/>
                      <a:pt x="37" y="224"/>
                      <a:pt x="23" y="214"/>
                    </a:cubicBezTo>
                    <a:cubicBezTo>
                      <a:pt x="19" y="214"/>
                      <a:pt x="17" y="211"/>
                      <a:pt x="14" y="210"/>
                    </a:cubicBezTo>
                    <a:cubicBezTo>
                      <a:pt x="14" y="209"/>
                      <a:pt x="14" y="209"/>
                      <a:pt x="14" y="209"/>
                    </a:cubicBezTo>
                    <a:cubicBezTo>
                      <a:pt x="12" y="208"/>
                      <a:pt x="13" y="207"/>
                      <a:pt x="12" y="204"/>
                    </a:cubicBezTo>
                    <a:cubicBezTo>
                      <a:pt x="11" y="204"/>
                      <a:pt x="11" y="203"/>
                      <a:pt x="10" y="204"/>
                    </a:cubicBezTo>
                    <a:cubicBezTo>
                      <a:pt x="9" y="203"/>
                      <a:pt x="11" y="201"/>
                      <a:pt x="10" y="200"/>
                    </a:cubicBezTo>
                    <a:cubicBezTo>
                      <a:pt x="11" y="200"/>
                      <a:pt x="10" y="201"/>
                      <a:pt x="10" y="200"/>
                    </a:cubicBezTo>
                    <a:cubicBezTo>
                      <a:pt x="8" y="198"/>
                      <a:pt x="10" y="202"/>
                      <a:pt x="11" y="197"/>
                    </a:cubicBezTo>
                    <a:cubicBezTo>
                      <a:pt x="12" y="188"/>
                      <a:pt x="13" y="179"/>
                      <a:pt x="15" y="172"/>
                    </a:cubicBezTo>
                    <a:cubicBezTo>
                      <a:pt x="15" y="172"/>
                      <a:pt x="14" y="172"/>
                      <a:pt x="14" y="171"/>
                    </a:cubicBezTo>
                    <a:cubicBezTo>
                      <a:pt x="16" y="171"/>
                      <a:pt x="14" y="169"/>
                      <a:pt x="15" y="167"/>
                    </a:cubicBezTo>
                    <a:cubicBezTo>
                      <a:pt x="16" y="168"/>
                      <a:pt x="16" y="168"/>
                      <a:pt x="16" y="169"/>
                    </a:cubicBezTo>
                    <a:cubicBezTo>
                      <a:pt x="17" y="165"/>
                      <a:pt x="17" y="162"/>
                      <a:pt x="18" y="159"/>
                    </a:cubicBezTo>
                    <a:cubicBezTo>
                      <a:pt x="19" y="155"/>
                      <a:pt x="21" y="152"/>
                      <a:pt x="21" y="150"/>
                    </a:cubicBezTo>
                    <a:cubicBezTo>
                      <a:pt x="21" y="151"/>
                      <a:pt x="22" y="149"/>
                      <a:pt x="22" y="148"/>
                    </a:cubicBezTo>
                    <a:cubicBezTo>
                      <a:pt x="21" y="145"/>
                      <a:pt x="25" y="142"/>
                      <a:pt x="25" y="139"/>
                    </a:cubicBezTo>
                    <a:cubicBezTo>
                      <a:pt x="25" y="139"/>
                      <a:pt x="25" y="139"/>
                      <a:pt x="25" y="139"/>
                    </a:cubicBezTo>
                    <a:cubicBezTo>
                      <a:pt x="28" y="131"/>
                      <a:pt x="32" y="122"/>
                      <a:pt x="35" y="113"/>
                    </a:cubicBezTo>
                    <a:cubicBezTo>
                      <a:pt x="37" y="108"/>
                      <a:pt x="42" y="104"/>
                      <a:pt x="44" y="99"/>
                    </a:cubicBezTo>
                    <a:cubicBezTo>
                      <a:pt x="44" y="98"/>
                      <a:pt x="44" y="99"/>
                      <a:pt x="44" y="98"/>
                    </a:cubicBezTo>
                    <a:cubicBezTo>
                      <a:pt x="45" y="97"/>
                      <a:pt x="44" y="98"/>
                      <a:pt x="45" y="98"/>
                    </a:cubicBezTo>
                    <a:cubicBezTo>
                      <a:pt x="46" y="95"/>
                      <a:pt x="49" y="93"/>
                      <a:pt x="51" y="90"/>
                    </a:cubicBezTo>
                    <a:cubicBezTo>
                      <a:pt x="51" y="90"/>
                      <a:pt x="52" y="89"/>
                      <a:pt x="51" y="89"/>
                    </a:cubicBezTo>
                    <a:cubicBezTo>
                      <a:pt x="52" y="88"/>
                      <a:pt x="53" y="88"/>
                      <a:pt x="53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3" y="85"/>
                      <a:pt x="53" y="83"/>
                      <a:pt x="52" y="78"/>
                    </a:cubicBezTo>
                    <a:cubicBezTo>
                      <a:pt x="52" y="78"/>
                      <a:pt x="52" y="78"/>
                      <a:pt x="52" y="78"/>
                    </a:cubicBezTo>
                    <a:cubicBezTo>
                      <a:pt x="52" y="78"/>
                      <a:pt x="52" y="78"/>
                      <a:pt x="52" y="78"/>
                    </a:cubicBezTo>
                    <a:cubicBezTo>
                      <a:pt x="52" y="77"/>
                      <a:pt x="52" y="77"/>
                      <a:pt x="52" y="77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0" y="76"/>
                      <a:pt x="50" y="76"/>
                      <a:pt x="50" y="76"/>
                    </a:cubicBezTo>
                    <a:cubicBezTo>
                      <a:pt x="49" y="75"/>
                      <a:pt x="47" y="74"/>
                      <a:pt x="46" y="72"/>
                    </a:cubicBezTo>
                    <a:cubicBezTo>
                      <a:pt x="45" y="74"/>
                      <a:pt x="44" y="71"/>
                      <a:pt x="43" y="70"/>
                    </a:cubicBezTo>
                    <a:cubicBezTo>
                      <a:pt x="42" y="70"/>
                      <a:pt x="43" y="69"/>
                      <a:pt x="43" y="69"/>
                    </a:cubicBezTo>
                    <a:cubicBezTo>
                      <a:pt x="41" y="67"/>
                      <a:pt x="40" y="66"/>
                      <a:pt x="39" y="63"/>
                    </a:cubicBezTo>
                    <a:cubicBezTo>
                      <a:pt x="39" y="62"/>
                      <a:pt x="38" y="62"/>
                      <a:pt x="37" y="60"/>
                    </a:cubicBezTo>
                    <a:cubicBezTo>
                      <a:pt x="38" y="59"/>
                      <a:pt x="36" y="56"/>
                      <a:pt x="36" y="54"/>
                    </a:cubicBezTo>
                    <a:cubicBezTo>
                      <a:pt x="35" y="55"/>
                      <a:pt x="34" y="53"/>
                      <a:pt x="34" y="51"/>
                    </a:cubicBezTo>
                    <a:cubicBezTo>
                      <a:pt x="36" y="51"/>
                      <a:pt x="36" y="51"/>
                      <a:pt x="36" y="51"/>
                    </a:cubicBezTo>
                    <a:cubicBezTo>
                      <a:pt x="34" y="46"/>
                      <a:pt x="37" y="38"/>
                      <a:pt x="38" y="32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1" y="25"/>
                      <a:pt x="47" y="21"/>
                      <a:pt x="52" y="16"/>
                    </a:cubicBezTo>
                    <a:cubicBezTo>
                      <a:pt x="54" y="15"/>
                      <a:pt x="56" y="14"/>
                      <a:pt x="58" y="14"/>
                    </a:cubicBezTo>
                    <a:cubicBezTo>
                      <a:pt x="60" y="12"/>
                      <a:pt x="61" y="12"/>
                      <a:pt x="62" y="10"/>
                    </a:cubicBezTo>
                    <a:cubicBezTo>
                      <a:pt x="63" y="10"/>
                      <a:pt x="64" y="11"/>
                      <a:pt x="64" y="11"/>
                    </a:cubicBezTo>
                    <a:cubicBezTo>
                      <a:pt x="68" y="11"/>
                      <a:pt x="71" y="11"/>
                      <a:pt x="73" y="10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76" y="11"/>
                      <a:pt x="79" y="10"/>
                      <a:pt x="82" y="12"/>
                    </a:cubicBezTo>
                    <a:cubicBezTo>
                      <a:pt x="83" y="12"/>
                      <a:pt x="86" y="12"/>
                      <a:pt x="85" y="11"/>
                    </a:cubicBezTo>
                    <a:cubicBezTo>
                      <a:pt x="86" y="11"/>
                      <a:pt x="85" y="12"/>
                      <a:pt x="86" y="12"/>
                    </a:cubicBezTo>
                    <a:cubicBezTo>
                      <a:pt x="85" y="13"/>
                      <a:pt x="85" y="13"/>
                      <a:pt x="85" y="13"/>
                    </a:cubicBezTo>
                    <a:cubicBezTo>
                      <a:pt x="91" y="15"/>
                      <a:pt x="95" y="18"/>
                      <a:pt x="100" y="22"/>
                    </a:cubicBezTo>
                    <a:cubicBezTo>
                      <a:pt x="100" y="24"/>
                      <a:pt x="104" y="27"/>
                      <a:pt x="105" y="30"/>
                    </a:cubicBezTo>
                    <a:cubicBezTo>
                      <a:pt x="107" y="32"/>
                      <a:pt x="107" y="36"/>
                      <a:pt x="109" y="37"/>
                    </a:cubicBezTo>
                    <a:cubicBezTo>
                      <a:pt x="108" y="37"/>
                      <a:pt x="108" y="37"/>
                      <a:pt x="108" y="37"/>
                    </a:cubicBezTo>
                    <a:cubicBezTo>
                      <a:pt x="109" y="40"/>
                      <a:pt x="109" y="43"/>
                      <a:pt x="109" y="47"/>
                    </a:cubicBezTo>
                    <a:cubicBezTo>
                      <a:pt x="109" y="49"/>
                      <a:pt x="110" y="49"/>
                      <a:pt x="110" y="51"/>
                    </a:cubicBezTo>
                    <a:cubicBezTo>
                      <a:pt x="109" y="51"/>
                      <a:pt x="109" y="51"/>
                      <a:pt x="109" y="51"/>
                    </a:cubicBezTo>
                    <a:cubicBezTo>
                      <a:pt x="110" y="53"/>
                      <a:pt x="111" y="53"/>
                      <a:pt x="111" y="54"/>
                    </a:cubicBezTo>
                    <a:cubicBezTo>
                      <a:pt x="111" y="56"/>
                      <a:pt x="111" y="56"/>
                      <a:pt x="110" y="57"/>
                    </a:cubicBezTo>
                    <a:cubicBezTo>
                      <a:pt x="110" y="56"/>
                      <a:pt x="110" y="54"/>
                      <a:pt x="109" y="53"/>
                    </a:cubicBezTo>
                    <a:cubicBezTo>
                      <a:pt x="108" y="55"/>
                      <a:pt x="110" y="58"/>
                      <a:pt x="108" y="59"/>
                    </a:cubicBezTo>
                    <a:cubicBezTo>
                      <a:pt x="107" y="61"/>
                      <a:pt x="107" y="62"/>
                      <a:pt x="108" y="63"/>
                    </a:cubicBezTo>
                    <a:cubicBezTo>
                      <a:pt x="108" y="62"/>
                      <a:pt x="107" y="64"/>
                      <a:pt x="107" y="63"/>
                    </a:cubicBezTo>
                    <a:cubicBezTo>
                      <a:pt x="106" y="64"/>
                      <a:pt x="106" y="65"/>
                      <a:pt x="106" y="66"/>
                    </a:cubicBezTo>
                    <a:cubicBezTo>
                      <a:pt x="106" y="66"/>
                      <a:pt x="106" y="65"/>
                      <a:pt x="106" y="65"/>
                    </a:cubicBezTo>
                    <a:cubicBezTo>
                      <a:pt x="107" y="66"/>
                      <a:pt x="106" y="67"/>
                      <a:pt x="107" y="68"/>
                    </a:cubicBezTo>
                    <a:cubicBezTo>
                      <a:pt x="107" y="67"/>
                      <a:pt x="107" y="67"/>
                      <a:pt x="108" y="66"/>
                    </a:cubicBezTo>
                    <a:cubicBezTo>
                      <a:pt x="108" y="66"/>
                      <a:pt x="107" y="69"/>
                      <a:pt x="106" y="69"/>
                    </a:cubicBezTo>
                    <a:cubicBezTo>
                      <a:pt x="105" y="69"/>
                      <a:pt x="106" y="67"/>
                      <a:pt x="105" y="68"/>
                    </a:cubicBezTo>
                    <a:cubicBezTo>
                      <a:pt x="104" y="72"/>
                      <a:pt x="104" y="72"/>
                      <a:pt x="104" y="72"/>
                    </a:cubicBezTo>
                    <a:cubicBezTo>
                      <a:pt x="104" y="71"/>
                      <a:pt x="105" y="70"/>
                      <a:pt x="106" y="71"/>
                    </a:cubicBezTo>
                    <a:cubicBezTo>
                      <a:pt x="106" y="69"/>
                      <a:pt x="106" y="69"/>
                      <a:pt x="106" y="69"/>
                    </a:cubicBezTo>
                    <a:cubicBezTo>
                      <a:pt x="107" y="70"/>
                      <a:pt x="107" y="70"/>
                      <a:pt x="107" y="70"/>
                    </a:cubicBezTo>
                    <a:cubicBezTo>
                      <a:pt x="109" y="67"/>
                      <a:pt x="110" y="66"/>
                      <a:pt x="110" y="63"/>
                    </a:cubicBezTo>
                    <a:cubicBezTo>
                      <a:pt x="109" y="63"/>
                      <a:pt x="109" y="63"/>
                      <a:pt x="109" y="63"/>
                    </a:cubicBezTo>
                    <a:cubicBezTo>
                      <a:pt x="110" y="62"/>
                      <a:pt x="109" y="60"/>
                      <a:pt x="111" y="59"/>
                    </a:cubicBezTo>
                    <a:cubicBezTo>
                      <a:pt x="111" y="60"/>
                      <a:pt x="111" y="59"/>
                      <a:pt x="112" y="59"/>
                    </a:cubicBezTo>
                    <a:cubicBezTo>
                      <a:pt x="112" y="59"/>
                      <a:pt x="112" y="58"/>
                      <a:pt x="112" y="58"/>
                    </a:cubicBezTo>
                    <a:cubicBezTo>
                      <a:pt x="113" y="59"/>
                      <a:pt x="113" y="59"/>
                      <a:pt x="113" y="59"/>
                    </a:cubicBezTo>
                    <a:cubicBezTo>
                      <a:pt x="111" y="58"/>
                      <a:pt x="113" y="54"/>
                      <a:pt x="113" y="54"/>
                    </a:cubicBezTo>
                    <a:cubicBezTo>
                      <a:pt x="113" y="54"/>
                      <a:pt x="113" y="54"/>
                      <a:pt x="113" y="54"/>
                    </a:cubicBezTo>
                    <a:cubicBezTo>
                      <a:pt x="114" y="51"/>
                      <a:pt x="112" y="54"/>
                      <a:pt x="112" y="52"/>
                    </a:cubicBezTo>
                    <a:cubicBezTo>
                      <a:pt x="113" y="51"/>
                      <a:pt x="114" y="52"/>
                      <a:pt x="115" y="51"/>
                    </a:cubicBezTo>
                    <a:cubicBezTo>
                      <a:pt x="115" y="48"/>
                      <a:pt x="113" y="44"/>
                      <a:pt x="114" y="40"/>
                    </a:cubicBezTo>
                    <a:cubicBezTo>
                      <a:pt x="114" y="38"/>
                      <a:pt x="112" y="36"/>
                      <a:pt x="111" y="34"/>
                    </a:cubicBezTo>
                    <a:cubicBezTo>
                      <a:pt x="111" y="32"/>
                      <a:pt x="113" y="34"/>
                      <a:pt x="111" y="32"/>
                    </a:cubicBezTo>
                    <a:cubicBezTo>
                      <a:pt x="112" y="32"/>
                      <a:pt x="112" y="31"/>
                      <a:pt x="113" y="31"/>
                    </a:cubicBezTo>
                    <a:cubicBezTo>
                      <a:pt x="112" y="31"/>
                      <a:pt x="111" y="27"/>
                      <a:pt x="111" y="29"/>
                    </a:cubicBezTo>
                    <a:cubicBezTo>
                      <a:pt x="109" y="27"/>
                      <a:pt x="108" y="23"/>
                      <a:pt x="105" y="21"/>
                    </a:cubicBezTo>
                    <a:cubicBezTo>
                      <a:pt x="106" y="22"/>
                      <a:pt x="107" y="21"/>
                      <a:pt x="107" y="20"/>
                    </a:cubicBezTo>
                    <a:cubicBezTo>
                      <a:pt x="105" y="20"/>
                      <a:pt x="103" y="18"/>
                      <a:pt x="101" y="16"/>
                    </a:cubicBezTo>
                    <a:cubicBezTo>
                      <a:pt x="101" y="17"/>
                      <a:pt x="101" y="17"/>
                      <a:pt x="101" y="18"/>
                    </a:cubicBezTo>
                    <a:cubicBezTo>
                      <a:pt x="100" y="17"/>
                      <a:pt x="99" y="17"/>
                      <a:pt x="99" y="17"/>
                    </a:cubicBezTo>
                    <a:cubicBezTo>
                      <a:pt x="99" y="16"/>
                      <a:pt x="100" y="15"/>
                      <a:pt x="98" y="13"/>
                    </a:cubicBezTo>
                    <a:cubicBezTo>
                      <a:pt x="100" y="13"/>
                      <a:pt x="102" y="16"/>
                      <a:pt x="102" y="14"/>
                    </a:cubicBezTo>
                    <a:cubicBezTo>
                      <a:pt x="104" y="14"/>
                      <a:pt x="107" y="18"/>
                      <a:pt x="107" y="19"/>
                    </a:cubicBezTo>
                    <a:cubicBezTo>
                      <a:pt x="109" y="20"/>
                      <a:pt x="106" y="18"/>
                      <a:pt x="107" y="17"/>
                    </a:cubicBezTo>
                    <a:cubicBezTo>
                      <a:pt x="105" y="15"/>
                      <a:pt x="104" y="15"/>
                      <a:pt x="102" y="13"/>
                    </a:cubicBezTo>
                    <a:cubicBezTo>
                      <a:pt x="101" y="14"/>
                      <a:pt x="102" y="14"/>
                      <a:pt x="101" y="14"/>
                    </a:cubicBezTo>
                    <a:cubicBezTo>
                      <a:pt x="98" y="13"/>
                      <a:pt x="98" y="11"/>
                      <a:pt x="98" y="10"/>
                    </a:cubicBezTo>
                    <a:cubicBezTo>
                      <a:pt x="99" y="11"/>
                      <a:pt x="99" y="11"/>
                      <a:pt x="99" y="11"/>
                    </a:cubicBezTo>
                    <a:cubicBezTo>
                      <a:pt x="98" y="9"/>
                      <a:pt x="97" y="10"/>
                      <a:pt x="95" y="9"/>
                    </a:cubicBezTo>
                    <a:cubicBezTo>
                      <a:pt x="96" y="7"/>
                      <a:pt x="98" y="10"/>
                      <a:pt x="99" y="10"/>
                    </a:cubicBezTo>
                    <a:cubicBezTo>
                      <a:pt x="99" y="8"/>
                      <a:pt x="99" y="8"/>
                      <a:pt x="99" y="8"/>
                    </a:cubicBezTo>
                    <a:cubicBezTo>
                      <a:pt x="96" y="6"/>
                      <a:pt x="97" y="9"/>
                      <a:pt x="95" y="7"/>
                    </a:cubicBezTo>
                    <a:cubicBezTo>
                      <a:pt x="95" y="6"/>
                      <a:pt x="95" y="6"/>
                      <a:pt x="95" y="6"/>
                    </a:cubicBezTo>
                    <a:cubicBezTo>
                      <a:pt x="93" y="6"/>
                      <a:pt x="93" y="6"/>
                      <a:pt x="93" y="6"/>
                    </a:cubicBezTo>
                    <a:cubicBezTo>
                      <a:pt x="93" y="6"/>
                      <a:pt x="93" y="7"/>
                      <a:pt x="94" y="8"/>
                    </a:cubicBezTo>
                    <a:cubicBezTo>
                      <a:pt x="93" y="9"/>
                      <a:pt x="93" y="7"/>
                      <a:pt x="90" y="6"/>
                    </a:cubicBezTo>
                    <a:cubicBezTo>
                      <a:pt x="89" y="7"/>
                      <a:pt x="92" y="7"/>
                      <a:pt x="91" y="8"/>
                    </a:cubicBezTo>
                    <a:cubicBezTo>
                      <a:pt x="91" y="8"/>
                      <a:pt x="89" y="8"/>
                      <a:pt x="88" y="7"/>
                    </a:cubicBezTo>
                    <a:cubicBezTo>
                      <a:pt x="86" y="7"/>
                      <a:pt x="88" y="6"/>
                      <a:pt x="87" y="5"/>
                    </a:cubicBezTo>
                    <a:cubicBezTo>
                      <a:pt x="87" y="5"/>
                      <a:pt x="89" y="5"/>
                      <a:pt x="89" y="6"/>
                    </a:cubicBezTo>
                    <a:cubicBezTo>
                      <a:pt x="91" y="6"/>
                      <a:pt x="88" y="4"/>
                      <a:pt x="90" y="4"/>
                    </a:cubicBezTo>
                    <a:cubicBezTo>
                      <a:pt x="88" y="3"/>
                      <a:pt x="88" y="4"/>
                      <a:pt x="87" y="4"/>
                    </a:cubicBezTo>
                    <a:cubicBezTo>
                      <a:pt x="87" y="4"/>
                      <a:pt x="86" y="4"/>
                      <a:pt x="87" y="5"/>
                    </a:cubicBezTo>
                    <a:cubicBezTo>
                      <a:pt x="82" y="6"/>
                      <a:pt x="85" y="2"/>
                      <a:pt x="81" y="2"/>
                    </a:cubicBezTo>
                    <a:cubicBezTo>
                      <a:pt x="82" y="3"/>
                      <a:pt x="76" y="3"/>
                      <a:pt x="79" y="5"/>
                    </a:cubicBezTo>
                    <a:cubicBezTo>
                      <a:pt x="78" y="5"/>
                      <a:pt x="77" y="6"/>
                      <a:pt x="76" y="5"/>
                    </a:cubicBezTo>
                    <a:cubicBezTo>
                      <a:pt x="77" y="4"/>
                      <a:pt x="75" y="4"/>
                      <a:pt x="76" y="4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76" y="1"/>
                      <a:pt x="73" y="1"/>
                      <a:pt x="73" y="0"/>
                    </a:cubicBezTo>
                    <a:cubicBezTo>
                      <a:pt x="71" y="0"/>
                      <a:pt x="73" y="1"/>
                      <a:pt x="71" y="1"/>
                    </a:cubicBezTo>
                    <a:cubicBezTo>
                      <a:pt x="72" y="1"/>
                      <a:pt x="70" y="0"/>
                      <a:pt x="69" y="0"/>
                    </a:cubicBezTo>
                    <a:cubicBezTo>
                      <a:pt x="71" y="0"/>
                      <a:pt x="69" y="2"/>
                      <a:pt x="68" y="2"/>
                    </a:cubicBezTo>
                    <a:cubicBezTo>
                      <a:pt x="66" y="2"/>
                      <a:pt x="65" y="1"/>
                      <a:pt x="65" y="1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5" y="1"/>
                      <a:pt x="66" y="0"/>
                      <a:pt x="65" y="0"/>
                    </a:cubicBezTo>
                    <a:cubicBezTo>
                      <a:pt x="64" y="1"/>
                      <a:pt x="64" y="2"/>
                      <a:pt x="63" y="3"/>
                    </a:cubicBezTo>
                    <a:cubicBezTo>
                      <a:pt x="62" y="3"/>
                      <a:pt x="61" y="2"/>
                      <a:pt x="61" y="3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60" y="2"/>
                      <a:pt x="62" y="0"/>
                      <a:pt x="59" y="1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8" y="2"/>
                      <a:pt x="58" y="2"/>
                      <a:pt x="58" y="2"/>
                    </a:cubicBezTo>
                    <a:cubicBezTo>
                      <a:pt x="58" y="2"/>
                      <a:pt x="57" y="3"/>
                      <a:pt x="56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5" y="3"/>
                      <a:pt x="54" y="5"/>
                      <a:pt x="52" y="4"/>
                    </a:cubicBezTo>
                    <a:cubicBezTo>
                      <a:pt x="54" y="5"/>
                      <a:pt x="53" y="4"/>
                      <a:pt x="55" y="4"/>
                    </a:cubicBezTo>
                    <a:cubicBezTo>
                      <a:pt x="57" y="4"/>
                      <a:pt x="54" y="5"/>
                      <a:pt x="54" y="5"/>
                    </a:cubicBezTo>
                    <a:cubicBezTo>
                      <a:pt x="53" y="4"/>
                      <a:pt x="51" y="7"/>
                      <a:pt x="50" y="7"/>
                    </a:cubicBezTo>
                    <a:cubicBezTo>
                      <a:pt x="49" y="7"/>
                      <a:pt x="48" y="7"/>
                      <a:pt x="48" y="7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7" y="7"/>
                      <a:pt x="46" y="10"/>
                      <a:pt x="44" y="10"/>
                    </a:cubicBezTo>
                    <a:cubicBezTo>
                      <a:pt x="45" y="9"/>
                      <a:pt x="44" y="9"/>
                      <a:pt x="43" y="9"/>
                    </a:cubicBezTo>
                    <a:cubicBezTo>
                      <a:pt x="45" y="9"/>
                      <a:pt x="42" y="12"/>
                      <a:pt x="43" y="12"/>
                    </a:cubicBezTo>
                    <a:cubicBezTo>
                      <a:pt x="41" y="14"/>
                      <a:pt x="43" y="11"/>
                      <a:pt x="41" y="10"/>
                    </a:cubicBezTo>
                    <a:cubicBezTo>
                      <a:pt x="41" y="12"/>
                      <a:pt x="39" y="12"/>
                      <a:pt x="39" y="13"/>
                    </a:cubicBezTo>
                    <a:cubicBezTo>
                      <a:pt x="41" y="12"/>
                      <a:pt x="39" y="14"/>
                      <a:pt x="39" y="15"/>
                    </a:cubicBezTo>
                    <a:cubicBezTo>
                      <a:pt x="38" y="16"/>
                      <a:pt x="39" y="14"/>
                      <a:pt x="38" y="15"/>
                    </a:cubicBezTo>
                    <a:cubicBezTo>
                      <a:pt x="37" y="16"/>
                      <a:pt x="37" y="18"/>
                      <a:pt x="38" y="17"/>
                    </a:cubicBezTo>
                    <a:cubicBezTo>
                      <a:pt x="37" y="18"/>
                      <a:pt x="37" y="20"/>
                      <a:pt x="36" y="20"/>
                    </a:cubicBezTo>
                    <a:cubicBezTo>
                      <a:pt x="35" y="20"/>
                      <a:pt x="37" y="18"/>
                      <a:pt x="36" y="18"/>
                    </a:cubicBezTo>
                    <a:cubicBezTo>
                      <a:pt x="34" y="21"/>
                      <a:pt x="37" y="21"/>
                      <a:pt x="35" y="23"/>
                    </a:cubicBezTo>
                    <a:cubicBezTo>
                      <a:pt x="36" y="22"/>
                      <a:pt x="37" y="24"/>
                      <a:pt x="37" y="26"/>
                    </a:cubicBezTo>
                    <a:cubicBezTo>
                      <a:pt x="35" y="28"/>
                      <a:pt x="37" y="24"/>
                      <a:pt x="35" y="25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3" y="27"/>
                      <a:pt x="35" y="21"/>
                      <a:pt x="33" y="22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3"/>
                      <a:pt x="32" y="22"/>
                      <a:pt x="31" y="22"/>
                    </a:cubicBezTo>
                    <a:cubicBezTo>
                      <a:pt x="32" y="23"/>
                      <a:pt x="30" y="26"/>
                      <a:pt x="30" y="26"/>
                    </a:cubicBezTo>
                    <a:cubicBezTo>
                      <a:pt x="30" y="27"/>
                      <a:pt x="30" y="25"/>
                      <a:pt x="31" y="25"/>
                    </a:cubicBezTo>
                    <a:cubicBezTo>
                      <a:pt x="30" y="27"/>
                      <a:pt x="31" y="28"/>
                      <a:pt x="29" y="30"/>
                    </a:cubicBezTo>
                    <a:cubicBezTo>
                      <a:pt x="29" y="29"/>
                      <a:pt x="28" y="30"/>
                      <a:pt x="28" y="29"/>
                    </a:cubicBezTo>
                    <a:cubicBezTo>
                      <a:pt x="27" y="30"/>
                      <a:pt x="29" y="30"/>
                      <a:pt x="28" y="31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5" y="37"/>
                      <a:pt x="24" y="45"/>
                      <a:pt x="26" y="50"/>
                    </a:cubicBezTo>
                    <a:cubicBezTo>
                      <a:pt x="26" y="51"/>
                      <a:pt x="26" y="53"/>
                      <a:pt x="26" y="57"/>
                    </a:cubicBezTo>
                    <a:cubicBezTo>
                      <a:pt x="26" y="55"/>
                      <a:pt x="27" y="56"/>
                      <a:pt x="27" y="57"/>
                    </a:cubicBezTo>
                    <a:cubicBezTo>
                      <a:pt x="26" y="59"/>
                      <a:pt x="26" y="59"/>
                      <a:pt x="26" y="59"/>
                    </a:cubicBezTo>
                    <a:cubicBezTo>
                      <a:pt x="26" y="61"/>
                      <a:pt x="28" y="63"/>
                      <a:pt x="29" y="64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28" y="67"/>
                      <a:pt x="30" y="66"/>
                      <a:pt x="30" y="67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31" y="69"/>
                      <a:pt x="32" y="71"/>
                      <a:pt x="31" y="71"/>
                    </a:cubicBezTo>
                    <a:cubicBezTo>
                      <a:pt x="32" y="72"/>
                      <a:pt x="32" y="72"/>
                      <a:pt x="32" y="71"/>
                    </a:cubicBezTo>
                    <a:cubicBezTo>
                      <a:pt x="33" y="73"/>
                      <a:pt x="35" y="77"/>
                      <a:pt x="37" y="79"/>
                    </a:cubicBezTo>
                    <a:cubicBezTo>
                      <a:pt x="37" y="78"/>
                      <a:pt x="37" y="77"/>
                      <a:pt x="37" y="77"/>
                    </a:cubicBezTo>
                    <a:cubicBezTo>
                      <a:pt x="39" y="76"/>
                      <a:pt x="38" y="77"/>
                      <a:pt x="39" y="78"/>
                    </a:cubicBezTo>
                    <a:cubicBezTo>
                      <a:pt x="39" y="78"/>
                      <a:pt x="39" y="80"/>
                      <a:pt x="38" y="79"/>
                    </a:cubicBezTo>
                    <a:cubicBezTo>
                      <a:pt x="39" y="81"/>
                      <a:pt x="40" y="82"/>
                      <a:pt x="42" y="84"/>
                    </a:cubicBezTo>
                    <a:cubicBezTo>
                      <a:pt x="41" y="85"/>
                      <a:pt x="39" y="88"/>
                      <a:pt x="38" y="89"/>
                    </a:cubicBezTo>
                    <a:cubicBezTo>
                      <a:pt x="39" y="89"/>
                      <a:pt x="39" y="91"/>
                      <a:pt x="38" y="92"/>
                    </a:cubicBezTo>
                    <a:cubicBezTo>
                      <a:pt x="38" y="94"/>
                      <a:pt x="37" y="92"/>
                      <a:pt x="35" y="93"/>
                    </a:cubicBezTo>
                    <a:cubicBezTo>
                      <a:pt x="35" y="94"/>
                      <a:pt x="34" y="95"/>
                      <a:pt x="34" y="96"/>
                    </a:cubicBezTo>
                    <a:cubicBezTo>
                      <a:pt x="34" y="96"/>
                      <a:pt x="34" y="96"/>
                      <a:pt x="34" y="96"/>
                    </a:cubicBezTo>
                    <a:cubicBezTo>
                      <a:pt x="34" y="97"/>
                      <a:pt x="33" y="98"/>
                      <a:pt x="32" y="99"/>
                    </a:cubicBezTo>
                    <a:cubicBezTo>
                      <a:pt x="32" y="99"/>
                      <a:pt x="32" y="99"/>
                      <a:pt x="32" y="99"/>
                    </a:cubicBezTo>
                    <a:cubicBezTo>
                      <a:pt x="32" y="100"/>
                      <a:pt x="30" y="100"/>
                      <a:pt x="30" y="101"/>
                    </a:cubicBezTo>
                    <a:cubicBezTo>
                      <a:pt x="31" y="102"/>
                      <a:pt x="29" y="104"/>
                      <a:pt x="29" y="105"/>
                    </a:cubicBezTo>
                    <a:cubicBezTo>
                      <a:pt x="29" y="105"/>
                      <a:pt x="29" y="105"/>
                      <a:pt x="29" y="105"/>
                    </a:cubicBezTo>
                    <a:cubicBezTo>
                      <a:pt x="29" y="106"/>
                      <a:pt x="29" y="106"/>
                      <a:pt x="29" y="106"/>
                    </a:cubicBezTo>
                    <a:cubicBezTo>
                      <a:pt x="28" y="107"/>
                      <a:pt x="28" y="107"/>
                      <a:pt x="28" y="107"/>
                    </a:cubicBezTo>
                    <a:cubicBezTo>
                      <a:pt x="28" y="107"/>
                      <a:pt x="28" y="106"/>
                      <a:pt x="28" y="106"/>
                    </a:cubicBezTo>
                    <a:cubicBezTo>
                      <a:pt x="26" y="107"/>
                      <a:pt x="28" y="107"/>
                      <a:pt x="28" y="108"/>
                    </a:cubicBezTo>
                    <a:cubicBezTo>
                      <a:pt x="28" y="110"/>
                      <a:pt x="27" y="109"/>
                      <a:pt x="26" y="110"/>
                    </a:cubicBezTo>
                    <a:cubicBezTo>
                      <a:pt x="26" y="109"/>
                      <a:pt x="27" y="109"/>
                      <a:pt x="27" y="108"/>
                    </a:cubicBezTo>
                    <a:cubicBezTo>
                      <a:pt x="27" y="107"/>
                      <a:pt x="27" y="109"/>
                      <a:pt x="26" y="109"/>
                    </a:cubicBezTo>
                    <a:cubicBezTo>
                      <a:pt x="26" y="109"/>
                      <a:pt x="27" y="110"/>
                      <a:pt x="26" y="111"/>
                    </a:cubicBezTo>
                    <a:cubicBezTo>
                      <a:pt x="26" y="111"/>
                      <a:pt x="25" y="114"/>
                      <a:pt x="24" y="113"/>
                    </a:cubicBezTo>
                    <a:cubicBezTo>
                      <a:pt x="24" y="114"/>
                      <a:pt x="24" y="115"/>
                      <a:pt x="24" y="116"/>
                    </a:cubicBezTo>
                    <a:cubicBezTo>
                      <a:pt x="24" y="115"/>
                      <a:pt x="25" y="114"/>
                      <a:pt x="26" y="114"/>
                    </a:cubicBezTo>
                    <a:cubicBezTo>
                      <a:pt x="25" y="114"/>
                      <a:pt x="25" y="116"/>
                      <a:pt x="25" y="116"/>
                    </a:cubicBezTo>
                    <a:cubicBezTo>
                      <a:pt x="25" y="115"/>
                      <a:pt x="25" y="115"/>
                      <a:pt x="25" y="115"/>
                    </a:cubicBezTo>
                    <a:cubicBezTo>
                      <a:pt x="25" y="116"/>
                      <a:pt x="23" y="118"/>
                      <a:pt x="25" y="117"/>
                    </a:cubicBezTo>
                    <a:cubicBezTo>
                      <a:pt x="23" y="118"/>
                      <a:pt x="23" y="118"/>
                      <a:pt x="23" y="118"/>
                    </a:cubicBezTo>
                    <a:cubicBezTo>
                      <a:pt x="23" y="119"/>
                      <a:pt x="23" y="120"/>
                      <a:pt x="22" y="121"/>
                    </a:cubicBezTo>
                    <a:cubicBezTo>
                      <a:pt x="22" y="121"/>
                      <a:pt x="21" y="120"/>
                      <a:pt x="20" y="122"/>
                    </a:cubicBezTo>
                    <a:cubicBezTo>
                      <a:pt x="20" y="124"/>
                      <a:pt x="20" y="124"/>
                      <a:pt x="20" y="124"/>
                    </a:cubicBezTo>
                    <a:cubicBezTo>
                      <a:pt x="20" y="125"/>
                      <a:pt x="19" y="125"/>
                      <a:pt x="19" y="125"/>
                    </a:cubicBezTo>
                    <a:cubicBezTo>
                      <a:pt x="17" y="128"/>
                      <a:pt x="20" y="129"/>
                      <a:pt x="18" y="131"/>
                    </a:cubicBezTo>
                    <a:cubicBezTo>
                      <a:pt x="18" y="130"/>
                      <a:pt x="17" y="131"/>
                      <a:pt x="17" y="132"/>
                    </a:cubicBezTo>
                    <a:cubicBezTo>
                      <a:pt x="17" y="132"/>
                      <a:pt x="17" y="132"/>
                      <a:pt x="17" y="133"/>
                    </a:cubicBezTo>
                    <a:cubicBezTo>
                      <a:pt x="17" y="132"/>
                      <a:pt x="16" y="132"/>
                      <a:pt x="17" y="131"/>
                    </a:cubicBezTo>
                    <a:cubicBezTo>
                      <a:pt x="18" y="131"/>
                      <a:pt x="17" y="132"/>
                      <a:pt x="17" y="133"/>
                    </a:cubicBezTo>
                    <a:cubicBezTo>
                      <a:pt x="14" y="134"/>
                      <a:pt x="14" y="140"/>
                      <a:pt x="12" y="144"/>
                    </a:cubicBezTo>
                    <a:cubicBezTo>
                      <a:pt x="13" y="144"/>
                      <a:pt x="12" y="146"/>
                      <a:pt x="12" y="147"/>
                    </a:cubicBezTo>
                    <a:cubicBezTo>
                      <a:pt x="11" y="146"/>
                      <a:pt x="12" y="149"/>
                      <a:pt x="11" y="150"/>
                    </a:cubicBezTo>
                    <a:cubicBezTo>
                      <a:pt x="12" y="149"/>
                      <a:pt x="12" y="149"/>
                      <a:pt x="12" y="149"/>
                    </a:cubicBezTo>
                    <a:cubicBezTo>
                      <a:pt x="11" y="152"/>
                      <a:pt x="13" y="154"/>
                      <a:pt x="11" y="155"/>
                    </a:cubicBezTo>
                    <a:cubicBezTo>
                      <a:pt x="10" y="156"/>
                      <a:pt x="10" y="154"/>
                      <a:pt x="10" y="154"/>
                    </a:cubicBezTo>
                    <a:cubicBezTo>
                      <a:pt x="8" y="155"/>
                      <a:pt x="10" y="159"/>
                      <a:pt x="8" y="160"/>
                    </a:cubicBezTo>
                    <a:cubicBezTo>
                      <a:pt x="8" y="160"/>
                      <a:pt x="9" y="160"/>
                      <a:pt x="10" y="161"/>
                    </a:cubicBezTo>
                    <a:cubicBezTo>
                      <a:pt x="9" y="163"/>
                      <a:pt x="7" y="165"/>
                      <a:pt x="7" y="165"/>
                    </a:cubicBezTo>
                    <a:cubicBezTo>
                      <a:pt x="7" y="166"/>
                      <a:pt x="8" y="166"/>
                      <a:pt x="7" y="167"/>
                    </a:cubicBezTo>
                    <a:cubicBezTo>
                      <a:pt x="7" y="167"/>
                      <a:pt x="7" y="167"/>
                      <a:pt x="7" y="166"/>
                    </a:cubicBezTo>
                    <a:cubicBezTo>
                      <a:pt x="6" y="168"/>
                      <a:pt x="6" y="170"/>
                      <a:pt x="6" y="171"/>
                    </a:cubicBezTo>
                    <a:cubicBezTo>
                      <a:pt x="5" y="172"/>
                      <a:pt x="5" y="175"/>
                      <a:pt x="4" y="177"/>
                    </a:cubicBezTo>
                    <a:cubicBezTo>
                      <a:pt x="5" y="179"/>
                      <a:pt x="3" y="181"/>
                      <a:pt x="4" y="181"/>
                    </a:cubicBezTo>
                    <a:cubicBezTo>
                      <a:pt x="4" y="181"/>
                      <a:pt x="4" y="181"/>
                      <a:pt x="4" y="182"/>
                    </a:cubicBezTo>
                    <a:cubicBezTo>
                      <a:pt x="4" y="182"/>
                      <a:pt x="5" y="183"/>
                      <a:pt x="5" y="184"/>
                    </a:cubicBezTo>
                    <a:cubicBezTo>
                      <a:pt x="4" y="184"/>
                      <a:pt x="4" y="184"/>
                      <a:pt x="4" y="184"/>
                    </a:cubicBezTo>
                    <a:cubicBezTo>
                      <a:pt x="3" y="183"/>
                      <a:pt x="3" y="187"/>
                      <a:pt x="2" y="187"/>
                    </a:cubicBezTo>
                    <a:cubicBezTo>
                      <a:pt x="3" y="186"/>
                      <a:pt x="2" y="188"/>
                      <a:pt x="3" y="188"/>
                    </a:cubicBezTo>
                    <a:cubicBezTo>
                      <a:pt x="3" y="189"/>
                      <a:pt x="3" y="189"/>
                      <a:pt x="3" y="189"/>
                    </a:cubicBezTo>
                    <a:cubicBezTo>
                      <a:pt x="3" y="191"/>
                      <a:pt x="4" y="190"/>
                      <a:pt x="3" y="192"/>
                    </a:cubicBezTo>
                    <a:cubicBezTo>
                      <a:pt x="3" y="194"/>
                      <a:pt x="2" y="192"/>
                      <a:pt x="2" y="192"/>
                    </a:cubicBezTo>
                    <a:cubicBezTo>
                      <a:pt x="2" y="193"/>
                      <a:pt x="2" y="194"/>
                      <a:pt x="2" y="195"/>
                    </a:cubicBezTo>
                    <a:cubicBezTo>
                      <a:pt x="2" y="195"/>
                      <a:pt x="2" y="195"/>
                      <a:pt x="2" y="195"/>
                    </a:cubicBezTo>
                    <a:cubicBezTo>
                      <a:pt x="2" y="195"/>
                      <a:pt x="2" y="195"/>
                      <a:pt x="2" y="196"/>
                    </a:cubicBezTo>
                    <a:cubicBezTo>
                      <a:pt x="2" y="196"/>
                      <a:pt x="2" y="196"/>
                      <a:pt x="2" y="197"/>
                    </a:cubicBezTo>
                    <a:cubicBezTo>
                      <a:pt x="2" y="197"/>
                      <a:pt x="2" y="197"/>
                      <a:pt x="2" y="197"/>
                    </a:cubicBezTo>
                    <a:cubicBezTo>
                      <a:pt x="2" y="196"/>
                      <a:pt x="2" y="196"/>
                      <a:pt x="2" y="196"/>
                    </a:cubicBezTo>
                    <a:cubicBezTo>
                      <a:pt x="2" y="196"/>
                      <a:pt x="2" y="197"/>
                      <a:pt x="2" y="197"/>
                    </a:cubicBezTo>
                    <a:cubicBezTo>
                      <a:pt x="2" y="197"/>
                      <a:pt x="2" y="197"/>
                      <a:pt x="2" y="197"/>
                    </a:cubicBezTo>
                    <a:cubicBezTo>
                      <a:pt x="1" y="198"/>
                      <a:pt x="1" y="198"/>
                      <a:pt x="1" y="198"/>
                    </a:cubicBezTo>
                    <a:cubicBezTo>
                      <a:pt x="0" y="198"/>
                      <a:pt x="0" y="198"/>
                      <a:pt x="0" y="198"/>
                    </a:cubicBezTo>
                    <a:cubicBezTo>
                      <a:pt x="0" y="198"/>
                      <a:pt x="2" y="203"/>
                      <a:pt x="2" y="202"/>
                    </a:cubicBezTo>
                    <a:cubicBezTo>
                      <a:pt x="2" y="206"/>
                      <a:pt x="6" y="211"/>
                      <a:pt x="8" y="213"/>
                    </a:cubicBezTo>
                    <a:cubicBezTo>
                      <a:pt x="7" y="212"/>
                      <a:pt x="7" y="213"/>
                      <a:pt x="8" y="213"/>
                    </a:cubicBezTo>
                    <a:cubicBezTo>
                      <a:pt x="8" y="214"/>
                      <a:pt x="10" y="214"/>
                      <a:pt x="10" y="215"/>
                    </a:cubicBezTo>
                    <a:cubicBezTo>
                      <a:pt x="11" y="215"/>
                      <a:pt x="10" y="216"/>
                      <a:pt x="11" y="217"/>
                    </a:cubicBezTo>
                    <a:cubicBezTo>
                      <a:pt x="11" y="217"/>
                      <a:pt x="12" y="217"/>
                      <a:pt x="12" y="216"/>
                    </a:cubicBezTo>
                    <a:cubicBezTo>
                      <a:pt x="13" y="220"/>
                      <a:pt x="17" y="221"/>
                      <a:pt x="20" y="223"/>
                    </a:cubicBezTo>
                    <a:cubicBezTo>
                      <a:pt x="20" y="223"/>
                      <a:pt x="19" y="223"/>
                      <a:pt x="18" y="223"/>
                    </a:cubicBezTo>
                    <a:cubicBezTo>
                      <a:pt x="21" y="224"/>
                      <a:pt x="23" y="225"/>
                      <a:pt x="26" y="226"/>
                    </a:cubicBezTo>
                    <a:cubicBezTo>
                      <a:pt x="25" y="226"/>
                      <a:pt x="25" y="226"/>
                      <a:pt x="24" y="226"/>
                    </a:cubicBezTo>
                    <a:cubicBezTo>
                      <a:pt x="26" y="227"/>
                      <a:pt x="28" y="228"/>
                      <a:pt x="29" y="227"/>
                    </a:cubicBezTo>
                    <a:cubicBezTo>
                      <a:pt x="28" y="227"/>
                      <a:pt x="29" y="228"/>
                      <a:pt x="28" y="227"/>
                    </a:cubicBezTo>
                    <a:cubicBezTo>
                      <a:pt x="27" y="226"/>
                      <a:pt x="30" y="227"/>
                      <a:pt x="31" y="227"/>
                    </a:cubicBezTo>
                    <a:cubicBezTo>
                      <a:pt x="31" y="227"/>
                      <a:pt x="31" y="227"/>
                      <a:pt x="31" y="227"/>
                    </a:cubicBezTo>
                    <a:cubicBezTo>
                      <a:pt x="32" y="228"/>
                      <a:pt x="33" y="228"/>
                      <a:pt x="34" y="229"/>
                    </a:cubicBezTo>
                    <a:cubicBezTo>
                      <a:pt x="35" y="230"/>
                      <a:pt x="33" y="228"/>
                      <a:pt x="34" y="229"/>
                    </a:cubicBezTo>
                    <a:cubicBezTo>
                      <a:pt x="33" y="231"/>
                      <a:pt x="37" y="231"/>
                      <a:pt x="37" y="232"/>
                    </a:cubicBezTo>
                    <a:cubicBezTo>
                      <a:pt x="38" y="232"/>
                      <a:pt x="39" y="232"/>
                      <a:pt x="39" y="231"/>
                    </a:cubicBezTo>
                    <a:cubicBezTo>
                      <a:pt x="40" y="231"/>
                      <a:pt x="39" y="232"/>
                      <a:pt x="40" y="232"/>
                    </a:cubicBezTo>
                    <a:cubicBezTo>
                      <a:pt x="44" y="231"/>
                      <a:pt x="44" y="231"/>
                      <a:pt x="44" y="231"/>
                    </a:cubicBezTo>
                    <a:cubicBezTo>
                      <a:pt x="44" y="232"/>
                      <a:pt x="45" y="233"/>
                      <a:pt x="44" y="233"/>
                    </a:cubicBezTo>
                    <a:cubicBezTo>
                      <a:pt x="47" y="234"/>
                      <a:pt x="49" y="233"/>
                      <a:pt x="51" y="232"/>
                    </a:cubicBezTo>
                    <a:cubicBezTo>
                      <a:pt x="52" y="232"/>
                      <a:pt x="55" y="232"/>
                      <a:pt x="55" y="233"/>
                    </a:cubicBezTo>
                    <a:cubicBezTo>
                      <a:pt x="56" y="233"/>
                      <a:pt x="55" y="232"/>
                      <a:pt x="54" y="233"/>
                    </a:cubicBezTo>
                    <a:cubicBezTo>
                      <a:pt x="56" y="234"/>
                      <a:pt x="56" y="234"/>
                      <a:pt x="56" y="234"/>
                    </a:cubicBezTo>
                    <a:cubicBezTo>
                      <a:pt x="54" y="234"/>
                      <a:pt x="56" y="235"/>
                      <a:pt x="55" y="236"/>
                    </a:cubicBezTo>
                    <a:cubicBezTo>
                      <a:pt x="56" y="235"/>
                      <a:pt x="60" y="237"/>
                      <a:pt x="62" y="237"/>
                    </a:cubicBezTo>
                    <a:cubicBezTo>
                      <a:pt x="61" y="235"/>
                      <a:pt x="65" y="237"/>
                      <a:pt x="65" y="235"/>
                    </a:cubicBezTo>
                    <a:cubicBezTo>
                      <a:pt x="68" y="235"/>
                      <a:pt x="67" y="236"/>
                      <a:pt x="68" y="237"/>
                    </a:cubicBezTo>
                    <a:cubicBezTo>
                      <a:pt x="71" y="236"/>
                      <a:pt x="73" y="237"/>
                      <a:pt x="76" y="237"/>
                    </a:cubicBezTo>
                    <a:cubicBezTo>
                      <a:pt x="76" y="237"/>
                      <a:pt x="76" y="237"/>
                      <a:pt x="76" y="237"/>
                    </a:cubicBezTo>
                    <a:cubicBezTo>
                      <a:pt x="78" y="236"/>
                      <a:pt x="82" y="236"/>
                      <a:pt x="84" y="235"/>
                    </a:cubicBezTo>
                    <a:cubicBezTo>
                      <a:pt x="84" y="235"/>
                      <a:pt x="85" y="236"/>
                      <a:pt x="84" y="236"/>
                    </a:cubicBezTo>
                    <a:cubicBezTo>
                      <a:pt x="87" y="236"/>
                      <a:pt x="84" y="234"/>
                      <a:pt x="87" y="235"/>
                    </a:cubicBezTo>
                    <a:cubicBezTo>
                      <a:pt x="87" y="235"/>
                      <a:pt x="87" y="235"/>
                      <a:pt x="87" y="235"/>
                    </a:cubicBezTo>
                    <a:cubicBezTo>
                      <a:pt x="88" y="234"/>
                      <a:pt x="90" y="235"/>
                      <a:pt x="92" y="234"/>
                    </a:cubicBezTo>
                    <a:cubicBezTo>
                      <a:pt x="92" y="234"/>
                      <a:pt x="92" y="234"/>
                      <a:pt x="92" y="235"/>
                    </a:cubicBezTo>
                    <a:cubicBezTo>
                      <a:pt x="93" y="234"/>
                      <a:pt x="96" y="234"/>
                      <a:pt x="97" y="232"/>
                    </a:cubicBezTo>
                    <a:cubicBezTo>
                      <a:pt x="97" y="233"/>
                      <a:pt x="97" y="233"/>
                      <a:pt x="96" y="234"/>
                    </a:cubicBezTo>
                    <a:cubicBezTo>
                      <a:pt x="99" y="234"/>
                      <a:pt x="98" y="232"/>
                      <a:pt x="100" y="232"/>
                    </a:cubicBezTo>
                    <a:cubicBezTo>
                      <a:pt x="100" y="232"/>
                      <a:pt x="102" y="232"/>
                      <a:pt x="101" y="232"/>
                    </a:cubicBezTo>
                    <a:cubicBezTo>
                      <a:pt x="102" y="231"/>
                      <a:pt x="104" y="231"/>
                      <a:pt x="105" y="230"/>
                    </a:cubicBezTo>
                    <a:cubicBezTo>
                      <a:pt x="106" y="230"/>
                      <a:pt x="106" y="230"/>
                      <a:pt x="107" y="230"/>
                    </a:cubicBezTo>
                    <a:cubicBezTo>
                      <a:pt x="116" y="227"/>
                      <a:pt x="125" y="222"/>
                      <a:pt x="130" y="213"/>
                    </a:cubicBezTo>
                    <a:cubicBezTo>
                      <a:pt x="133" y="213"/>
                      <a:pt x="130" y="216"/>
                      <a:pt x="131" y="215"/>
                    </a:cubicBezTo>
                    <a:cubicBezTo>
                      <a:pt x="130" y="215"/>
                      <a:pt x="132" y="214"/>
                      <a:pt x="133" y="211"/>
                    </a:cubicBezTo>
                    <a:cubicBezTo>
                      <a:pt x="133" y="211"/>
                      <a:pt x="133" y="211"/>
                      <a:pt x="133" y="211"/>
                    </a:cubicBezTo>
                    <a:cubicBezTo>
                      <a:pt x="134" y="210"/>
                      <a:pt x="135" y="210"/>
                      <a:pt x="135" y="209"/>
                    </a:cubicBezTo>
                    <a:cubicBezTo>
                      <a:pt x="135" y="209"/>
                      <a:pt x="135" y="209"/>
                      <a:pt x="135" y="209"/>
                    </a:cubicBezTo>
                    <a:cubicBezTo>
                      <a:pt x="135" y="207"/>
                      <a:pt x="138" y="206"/>
                      <a:pt x="137" y="205"/>
                    </a:cubicBezTo>
                    <a:cubicBezTo>
                      <a:pt x="138" y="204"/>
                      <a:pt x="138" y="204"/>
                      <a:pt x="138" y="204"/>
                    </a:cubicBezTo>
                    <a:cubicBezTo>
                      <a:pt x="137" y="202"/>
                      <a:pt x="139" y="202"/>
                      <a:pt x="138" y="200"/>
                    </a:cubicBezTo>
                    <a:cubicBezTo>
                      <a:pt x="138" y="200"/>
                      <a:pt x="138" y="200"/>
                      <a:pt x="138" y="200"/>
                    </a:cubicBezTo>
                    <a:cubicBezTo>
                      <a:pt x="139" y="197"/>
                      <a:pt x="136" y="195"/>
                      <a:pt x="137" y="19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vert="horz" wrap="square" lIns="36000" tIns="45720" rIns="91440" bIns="45720" numCol="1" anchor="b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1400" b="1" kern="0">
                  <a:solidFill>
                    <a:schemeClr val="bg1"/>
                  </a:solidFill>
                  <a:latin typeface="Segoe Print" pitchFamily="2" charset="0"/>
                  <a:cs typeface="Arial" charset="0"/>
                </a:endParaRPr>
              </a:p>
            </p:txBody>
          </p:sp>
        </p:grpSp>
        <p:grpSp>
          <p:nvGrpSpPr>
            <p:cNvPr id="15" name="Grupa 89"/>
            <p:cNvGrpSpPr/>
            <p:nvPr/>
          </p:nvGrpSpPr>
          <p:grpSpPr>
            <a:xfrm>
              <a:off x="4554579" y="3646224"/>
              <a:ext cx="388655" cy="663558"/>
              <a:chOff x="2037501" y="1444568"/>
              <a:chExt cx="388655" cy="663558"/>
            </a:xfrm>
          </p:grpSpPr>
          <p:sp>
            <p:nvSpPr>
              <p:cNvPr id="93" name="Freeform 56"/>
              <p:cNvSpPr>
                <a:spLocks/>
              </p:cNvSpPr>
              <p:nvPr/>
            </p:nvSpPr>
            <p:spPr bwMode="auto">
              <a:xfrm>
                <a:off x="2051720" y="1464712"/>
                <a:ext cx="368512" cy="641045"/>
              </a:xfrm>
              <a:custGeom>
                <a:avLst/>
                <a:gdLst/>
                <a:ahLst/>
                <a:cxnLst>
                  <a:cxn ang="0">
                    <a:pos x="88" y="76"/>
                  </a:cxn>
                  <a:cxn ang="0">
                    <a:pos x="107" y="41"/>
                  </a:cxn>
                  <a:cxn ang="0">
                    <a:pos x="66" y="0"/>
                  </a:cxn>
                  <a:cxn ang="0">
                    <a:pos x="25" y="41"/>
                  </a:cxn>
                  <a:cxn ang="0">
                    <a:pos x="44" y="76"/>
                  </a:cxn>
                  <a:cxn ang="0">
                    <a:pos x="0" y="192"/>
                  </a:cxn>
                  <a:cxn ang="0">
                    <a:pos x="68" y="229"/>
                  </a:cxn>
                  <a:cxn ang="0">
                    <a:pos x="132" y="192"/>
                  </a:cxn>
                  <a:cxn ang="0">
                    <a:pos x="88" y="76"/>
                  </a:cxn>
                </a:cxnLst>
                <a:rect l="0" t="0" r="r" b="b"/>
                <a:pathLst>
                  <a:path w="132" h="229">
                    <a:moveTo>
                      <a:pt x="88" y="76"/>
                    </a:moveTo>
                    <a:cubicBezTo>
                      <a:pt x="99" y="68"/>
                      <a:pt x="107" y="55"/>
                      <a:pt x="107" y="41"/>
                    </a:cubicBezTo>
                    <a:cubicBezTo>
                      <a:pt x="107" y="18"/>
                      <a:pt x="89" y="0"/>
                      <a:pt x="66" y="0"/>
                    </a:cubicBezTo>
                    <a:cubicBezTo>
                      <a:pt x="43" y="0"/>
                      <a:pt x="25" y="18"/>
                      <a:pt x="25" y="41"/>
                    </a:cubicBezTo>
                    <a:cubicBezTo>
                      <a:pt x="25" y="56"/>
                      <a:pt x="33" y="68"/>
                      <a:pt x="44" y="76"/>
                    </a:cubicBezTo>
                    <a:cubicBezTo>
                      <a:pt x="7" y="115"/>
                      <a:pt x="0" y="192"/>
                      <a:pt x="0" y="192"/>
                    </a:cubicBezTo>
                    <a:cubicBezTo>
                      <a:pt x="1" y="209"/>
                      <a:pt x="32" y="229"/>
                      <a:pt x="68" y="229"/>
                    </a:cubicBezTo>
                    <a:cubicBezTo>
                      <a:pt x="105" y="229"/>
                      <a:pt x="131" y="209"/>
                      <a:pt x="132" y="192"/>
                    </a:cubicBezTo>
                    <a:cubicBezTo>
                      <a:pt x="132" y="192"/>
                      <a:pt x="121" y="110"/>
                      <a:pt x="88" y="76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9525" cap="flat" cmpd="sng" algn="ctr">
                <a:noFill/>
                <a:prstDash val="solid"/>
                <a:headEnd/>
                <a:tailEnd/>
              </a:ln>
              <a:effectLst/>
            </p:spPr>
            <p:txBody>
              <a:bodyPr vert="horz" wrap="square" lIns="36000" tIns="45720" rIns="36000" bIns="45720" numCol="1" anchor="b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l-PL" sz="1400" b="1" kern="0">
                    <a:solidFill>
                      <a:schemeClr val="bg1"/>
                    </a:solidFill>
                    <a:latin typeface="Segoe Print" pitchFamily="2" charset="0"/>
                    <a:cs typeface="Arial" charset="0"/>
                  </a:rPr>
                  <a:t>PB</a:t>
                </a:r>
              </a:p>
            </p:txBody>
          </p:sp>
          <p:sp>
            <p:nvSpPr>
              <p:cNvPr id="96" name="Freeform 66"/>
              <p:cNvSpPr>
                <a:spLocks/>
              </p:cNvSpPr>
              <p:nvPr/>
            </p:nvSpPr>
            <p:spPr bwMode="auto">
              <a:xfrm>
                <a:off x="2037501" y="1444568"/>
                <a:ext cx="388655" cy="663558"/>
              </a:xfrm>
              <a:custGeom>
                <a:avLst/>
                <a:gdLst/>
                <a:ahLst/>
                <a:cxnLst>
                  <a:cxn ang="0">
                    <a:pos x="127" y="158"/>
                  </a:cxn>
                  <a:cxn ang="0">
                    <a:pos x="124" y="147"/>
                  </a:cxn>
                  <a:cxn ang="0">
                    <a:pos x="116" y="140"/>
                  </a:cxn>
                  <a:cxn ang="0">
                    <a:pos x="127" y="207"/>
                  </a:cxn>
                  <a:cxn ang="0">
                    <a:pos x="14" y="210"/>
                  </a:cxn>
                  <a:cxn ang="0">
                    <a:pos x="11" y="197"/>
                  </a:cxn>
                  <a:cxn ang="0">
                    <a:pos x="21" y="150"/>
                  </a:cxn>
                  <a:cxn ang="0">
                    <a:pos x="44" y="98"/>
                  </a:cxn>
                  <a:cxn ang="0">
                    <a:pos x="54" y="87"/>
                  </a:cxn>
                  <a:cxn ang="0">
                    <a:pos x="52" y="78"/>
                  </a:cxn>
                  <a:cxn ang="0">
                    <a:pos x="43" y="69"/>
                  </a:cxn>
                  <a:cxn ang="0">
                    <a:pos x="38" y="32"/>
                  </a:cxn>
                  <a:cxn ang="0">
                    <a:pos x="73" y="10"/>
                  </a:cxn>
                  <a:cxn ang="0">
                    <a:pos x="100" y="22"/>
                  </a:cxn>
                  <a:cxn ang="0">
                    <a:pos x="109" y="51"/>
                  </a:cxn>
                  <a:cxn ang="0">
                    <a:pos x="107" y="63"/>
                  </a:cxn>
                  <a:cxn ang="0">
                    <a:pos x="105" y="68"/>
                  </a:cxn>
                  <a:cxn ang="0">
                    <a:pos x="109" y="63"/>
                  </a:cxn>
                  <a:cxn ang="0">
                    <a:pos x="113" y="54"/>
                  </a:cxn>
                  <a:cxn ang="0">
                    <a:pos x="113" y="31"/>
                  </a:cxn>
                  <a:cxn ang="0">
                    <a:pos x="99" y="17"/>
                  </a:cxn>
                  <a:cxn ang="0">
                    <a:pos x="101" y="14"/>
                  </a:cxn>
                  <a:cxn ang="0">
                    <a:pos x="95" y="7"/>
                  </a:cxn>
                  <a:cxn ang="0">
                    <a:pos x="88" y="7"/>
                  </a:cxn>
                  <a:cxn ang="0">
                    <a:pos x="81" y="2"/>
                  </a:cxn>
                  <a:cxn ang="0">
                    <a:pos x="73" y="0"/>
                  </a:cxn>
                  <a:cxn ang="0">
                    <a:pos x="65" y="0"/>
                  </a:cxn>
                  <a:cxn ang="0">
                    <a:pos x="58" y="2"/>
                  </a:cxn>
                  <a:cxn ang="0">
                    <a:pos x="50" y="7"/>
                  </a:cxn>
                  <a:cxn ang="0">
                    <a:pos x="41" y="10"/>
                  </a:cxn>
                  <a:cxn ang="0">
                    <a:pos x="36" y="18"/>
                  </a:cxn>
                  <a:cxn ang="0">
                    <a:pos x="32" y="23"/>
                  </a:cxn>
                  <a:cxn ang="0">
                    <a:pos x="28" y="31"/>
                  </a:cxn>
                  <a:cxn ang="0">
                    <a:pos x="29" y="64"/>
                  </a:cxn>
                  <a:cxn ang="0">
                    <a:pos x="32" y="71"/>
                  </a:cxn>
                  <a:cxn ang="0">
                    <a:pos x="38" y="89"/>
                  </a:cxn>
                  <a:cxn ang="0">
                    <a:pos x="32" y="99"/>
                  </a:cxn>
                  <a:cxn ang="0">
                    <a:pos x="28" y="106"/>
                  </a:cxn>
                  <a:cxn ang="0">
                    <a:pos x="24" y="113"/>
                  </a:cxn>
                  <a:cxn ang="0">
                    <a:pos x="23" y="118"/>
                  </a:cxn>
                  <a:cxn ang="0">
                    <a:pos x="17" y="132"/>
                  </a:cxn>
                  <a:cxn ang="0">
                    <a:pos x="11" y="150"/>
                  </a:cxn>
                  <a:cxn ang="0">
                    <a:pos x="7" y="165"/>
                  </a:cxn>
                  <a:cxn ang="0">
                    <a:pos x="4" y="182"/>
                  </a:cxn>
                  <a:cxn ang="0">
                    <a:pos x="3" y="192"/>
                  </a:cxn>
                  <a:cxn ang="0">
                    <a:pos x="2" y="197"/>
                  </a:cxn>
                  <a:cxn ang="0">
                    <a:pos x="2" y="202"/>
                  </a:cxn>
                  <a:cxn ang="0">
                    <a:pos x="20" y="223"/>
                  </a:cxn>
                  <a:cxn ang="0">
                    <a:pos x="31" y="227"/>
                  </a:cxn>
                  <a:cxn ang="0">
                    <a:pos x="40" y="232"/>
                  </a:cxn>
                  <a:cxn ang="0">
                    <a:pos x="56" y="234"/>
                  </a:cxn>
                  <a:cxn ang="0">
                    <a:pos x="76" y="237"/>
                  </a:cxn>
                  <a:cxn ang="0">
                    <a:pos x="92" y="235"/>
                  </a:cxn>
                  <a:cxn ang="0">
                    <a:pos x="107" y="230"/>
                  </a:cxn>
                  <a:cxn ang="0">
                    <a:pos x="135" y="209"/>
                  </a:cxn>
                </a:cxnLst>
                <a:rect l="0" t="0" r="r" b="b"/>
                <a:pathLst>
                  <a:path w="139" h="237">
                    <a:moveTo>
                      <a:pt x="137" y="194"/>
                    </a:moveTo>
                    <a:cubicBezTo>
                      <a:pt x="137" y="192"/>
                      <a:pt x="136" y="190"/>
                      <a:pt x="135" y="190"/>
                    </a:cubicBezTo>
                    <a:cubicBezTo>
                      <a:pt x="135" y="189"/>
                      <a:pt x="136" y="190"/>
                      <a:pt x="136" y="190"/>
                    </a:cubicBezTo>
                    <a:cubicBezTo>
                      <a:pt x="135" y="183"/>
                      <a:pt x="133" y="175"/>
                      <a:pt x="130" y="169"/>
                    </a:cubicBezTo>
                    <a:cubicBezTo>
                      <a:pt x="130" y="168"/>
                      <a:pt x="131" y="169"/>
                      <a:pt x="131" y="169"/>
                    </a:cubicBezTo>
                    <a:cubicBezTo>
                      <a:pt x="129" y="165"/>
                      <a:pt x="130" y="160"/>
                      <a:pt x="127" y="158"/>
                    </a:cubicBezTo>
                    <a:cubicBezTo>
                      <a:pt x="126" y="157"/>
                      <a:pt x="126" y="157"/>
                      <a:pt x="126" y="157"/>
                    </a:cubicBezTo>
                    <a:cubicBezTo>
                      <a:pt x="126" y="156"/>
                      <a:pt x="127" y="156"/>
                      <a:pt x="127" y="155"/>
                    </a:cubicBezTo>
                    <a:cubicBezTo>
                      <a:pt x="126" y="155"/>
                      <a:pt x="126" y="152"/>
                      <a:pt x="125" y="152"/>
                    </a:cubicBezTo>
                    <a:cubicBezTo>
                      <a:pt x="125" y="151"/>
                      <a:pt x="125" y="152"/>
                      <a:pt x="125" y="152"/>
                    </a:cubicBezTo>
                    <a:cubicBezTo>
                      <a:pt x="125" y="150"/>
                      <a:pt x="123" y="148"/>
                      <a:pt x="123" y="146"/>
                    </a:cubicBezTo>
                    <a:cubicBezTo>
                      <a:pt x="124" y="147"/>
                      <a:pt x="124" y="147"/>
                      <a:pt x="124" y="147"/>
                    </a:cubicBezTo>
                    <a:cubicBezTo>
                      <a:pt x="122" y="137"/>
                      <a:pt x="120" y="126"/>
                      <a:pt x="115" y="119"/>
                    </a:cubicBezTo>
                    <a:cubicBezTo>
                      <a:pt x="113" y="118"/>
                      <a:pt x="115" y="118"/>
                      <a:pt x="115" y="117"/>
                    </a:cubicBezTo>
                    <a:cubicBezTo>
                      <a:pt x="110" y="111"/>
                      <a:pt x="108" y="101"/>
                      <a:pt x="102" y="97"/>
                    </a:cubicBezTo>
                    <a:cubicBezTo>
                      <a:pt x="98" y="92"/>
                      <a:pt x="95" y="93"/>
                      <a:pt x="95" y="93"/>
                    </a:cubicBezTo>
                    <a:cubicBezTo>
                      <a:pt x="103" y="103"/>
                      <a:pt x="108" y="114"/>
                      <a:pt x="111" y="127"/>
                    </a:cubicBezTo>
                    <a:cubicBezTo>
                      <a:pt x="113" y="131"/>
                      <a:pt x="115" y="136"/>
                      <a:pt x="116" y="140"/>
                    </a:cubicBezTo>
                    <a:cubicBezTo>
                      <a:pt x="122" y="156"/>
                      <a:pt x="124" y="174"/>
                      <a:pt x="128" y="191"/>
                    </a:cubicBezTo>
                    <a:cubicBezTo>
                      <a:pt x="128" y="190"/>
                      <a:pt x="129" y="190"/>
                      <a:pt x="129" y="191"/>
                    </a:cubicBezTo>
                    <a:cubicBezTo>
                      <a:pt x="129" y="192"/>
                      <a:pt x="129" y="192"/>
                      <a:pt x="129" y="192"/>
                    </a:cubicBezTo>
                    <a:cubicBezTo>
                      <a:pt x="130" y="193"/>
                      <a:pt x="130" y="193"/>
                      <a:pt x="130" y="193"/>
                    </a:cubicBezTo>
                    <a:cubicBezTo>
                      <a:pt x="130" y="194"/>
                      <a:pt x="129" y="194"/>
                      <a:pt x="129" y="193"/>
                    </a:cubicBezTo>
                    <a:cubicBezTo>
                      <a:pt x="130" y="201"/>
                      <a:pt x="130" y="201"/>
                      <a:pt x="127" y="207"/>
                    </a:cubicBezTo>
                    <a:cubicBezTo>
                      <a:pt x="128" y="208"/>
                      <a:pt x="125" y="209"/>
                      <a:pt x="126" y="210"/>
                    </a:cubicBezTo>
                    <a:cubicBezTo>
                      <a:pt x="125" y="210"/>
                      <a:pt x="126" y="210"/>
                      <a:pt x="126" y="210"/>
                    </a:cubicBezTo>
                    <a:cubicBezTo>
                      <a:pt x="123" y="213"/>
                      <a:pt x="123" y="214"/>
                      <a:pt x="119" y="215"/>
                    </a:cubicBezTo>
                    <a:cubicBezTo>
                      <a:pt x="106" y="224"/>
                      <a:pt x="89" y="229"/>
                      <a:pt x="72" y="228"/>
                    </a:cubicBezTo>
                    <a:cubicBezTo>
                      <a:pt x="55" y="228"/>
                      <a:pt x="37" y="224"/>
                      <a:pt x="23" y="214"/>
                    </a:cubicBezTo>
                    <a:cubicBezTo>
                      <a:pt x="19" y="214"/>
                      <a:pt x="17" y="211"/>
                      <a:pt x="14" y="210"/>
                    </a:cubicBezTo>
                    <a:cubicBezTo>
                      <a:pt x="14" y="209"/>
                      <a:pt x="14" y="209"/>
                      <a:pt x="14" y="209"/>
                    </a:cubicBezTo>
                    <a:cubicBezTo>
                      <a:pt x="12" y="208"/>
                      <a:pt x="13" y="207"/>
                      <a:pt x="12" y="204"/>
                    </a:cubicBezTo>
                    <a:cubicBezTo>
                      <a:pt x="11" y="204"/>
                      <a:pt x="11" y="203"/>
                      <a:pt x="10" y="204"/>
                    </a:cubicBezTo>
                    <a:cubicBezTo>
                      <a:pt x="9" y="203"/>
                      <a:pt x="11" y="201"/>
                      <a:pt x="10" y="200"/>
                    </a:cubicBezTo>
                    <a:cubicBezTo>
                      <a:pt x="11" y="200"/>
                      <a:pt x="10" y="201"/>
                      <a:pt x="10" y="200"/>
                    </a:cubicBezTo>
                    <a:cubicBezTo>
                      <a:pt x="8" y="198"/>
                      <a:pt x="10" y="202"/>
                      <a:pt x="11" y="197"/>
                    </a:cubicBezTo>
                    <a:cubicBezTo>
                      <a:pt x="12" y="188"/>
                      <a:pt x="13" y="179"/>
                      <a:pt x="15" y="172"/>
                    </a:cubicBezTo>
                    <a:cubicBezTo>
                      <a:pt x="15" y="172"/>
                      <a:pt x="14" y="172"/>
                      <a:pt x="14" y="171"/>
                    </a:cubicBezTo>
                    <a:cubicBezTo>
                      <a:pt x="16" y="171"/>
                      <a:pt x="14" y="169"/>
                      <a:pt x="15" y="167"/>
                    </a:cubicBezTo>
                    <a:cubicBezTo>
                      <a:pt x="16" y="168"/>
                      <a:pt x="16" y="168"/>
                      <a:pt x="16" y="169"/>
                    </a:cubicBezTo>
                    <a:cubicBezTo>
                      <a:pt x="17" y="165"/>
                      <a:pt x="17" y="162"/>
                      <a:pt x="18" y="159"/>
                    </a:cubicBezTo>
                    <a:cubicBezTo>
                      <a:pt x="19" y="155"/>
                      <a:pt x="21" y="152"/>
                      <a:pt x="21" y="150"/>
                    </a:cubicBezTo>
                    <a:cubicBezTo>
                      <a:pt x="21" y="151"/>
                      <a:pt x="22" y="149"/>
                      <a:pt x="22" y="148"/>
                    </a:cubicBezTo>
                    <a:cubicBezTo>
                      <a:pt x="21" y="145"/>
                      <a:pt x="25" y="142"/>
                      <a:pt x="25" y="139"/>
                    </a:cubicBezTo>
                    <a:cubicBezTo>
                      <a:pt x="25" y="139"/>
                      <a:pt x="25" y="139"/>
                      <a:pt x="25" y="139"/>
                    </a:cubicBezTo>
                    <a:cubicBezTo>
                      <a:pt x="28" y="131"/>
                      <a:pt x="32" y="122"/>
                      <a:pt x="35" y="113"/>
                    </a:cubicBezTo>
                    <a:cubicBezTo>
                      <a:pt x="37" y="108"/>
                      <a:pt x="42" y="104"/>
                      <a:pt x="44" y="99"/>
                    </a:cubicBezTo>
                    <a:cubicBezTo>
                      <a:pt x="44" y="98"/>
                      <a:pt x="44" y="99"/>
                      <a:pt x="44" y="98"/>
                    </a:cubicBezTo>
                    <a:cubicBezTo>
                      <a:pt x="45" y="97"/>
                      <a:pt x="44" y="98"/>
                      <a:pt x="45" y="98"/>
                    </a:cubicBezTo>
                    <a:cubicBezTo>
                      <a:pt x="46" y="95"/>
                      <a:pt x="49" y="93"/>
                      <a:pt x="51" y="90"/>
                    </a:cubicBezTo>
                    <a:cubicBezTo>
                      <a:pt x="51" y="90"/>
                      <a:pt x="52" y="89"/>
                      <a:pt x="51" y="89"/>
                    </a:cubicBezTo>
                    <a:cubicBezTo>
                      <a:pt x="52" y="88"/>
                      <a:pt x="53" y="88"/>
                      <a:pt x="53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3" y="85"/>
                      <a:pt x="53" y="83"/>
                      <a:pt x="52" y="78"/>
                    </a:cubicBezTo>
                    <a:cubicBezTo>
                      <a:pt x="52" y="78"/>
                      <a:pt x="52" y="78"/>
                      <a:pt x="52" y="78"/>
                    </a:cubicBezTo>
                    <a:cubicBezTo>
                      <a:pt x="52" y="78"/>
                      <a:pt x="52" y="78"/>
                      <a:pt x="52" y="78"/>
                    </a:cubicBezTo>
                    <a:cubicBezTo>
                      <a:pt x="52" y="77"/>
                      <a:pt x="52" y="77"/>
                      <a:pt x="52" y="77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0" y="76"/>
                      <a:pt x="50" y="76"/>
                      <a:pt x="50" y="76"/>
                    </a:cubicBezTo>
                    <a:cubicBezTo>
                      <a:pt x="49" y="75"/>
                      <a:pt x="47" y="74"/>
                      <a:pt x="46" y="72"/>
                    </a:cubicBezTo>
                    <a:cubicBezTo>
                      <a:pt x="45" y="74"/>
                      <a:pt x="44" y="71"/>
                      <a:pt x="43" y="70"/>
                    </a:cubicBezTo>
                    <a:cubicBezTo>
                      <a:pt x="42" y="70"/>
                      <a:pt x="43" y="69"/>
                      <a:pt x="43" y="69"/>
                    </a:cubicBezTo>
                    <a:cubicBezTo>
                      <a:pt x="41" y="67"/>
                      <a:pt x="40" y="66"/>
                      <a:pt x="39" y="63"/>
                    </a:cubicBezTo>
                    <a:cubicBezTo>
                      <a:pt x="39" y="62"/>
                      <a:pt x="38" y="62"/>
                      <a:pt x="37" y="60"/>
                    </a:cubicBezTo>
                    <a:cubicBezTo>
                      <a:pt x="38" y="59"/>
                      <a:pt x="36" y="56"/>
                      <a:pt x="36" y="54"/>
                    </a:cubicBezTo>
                    <a:cubicBezTo>
                      <a:pt x="35" y="55"/>
                      <a:pt x="34" y="53"/>
                      <a:pt x="34" y="51"/>
                    </a:cubicBezTo>
                    <a:cubicBezTo>
                      <a:pt x="36" y="51"/>
                      <a:pt x="36" y="51"/>
                      <a:pt x="36" y="51"/>
                    </a:cubicBezTo>
                    <a:cubicBezTo>
                      <a:pt x="34" y="46"/>
                      <a:pt x="37" y="38"/>
                      <a:pt x="38" y="32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1" y="25"/>
                      <a:pt x="47" y="21"/>
                      <a:pt x="52" y="16"/>
                    </a:cubicBezTo>
                    <a:cubicBezTo>
                      <a:pt x="54" y="15"/>
                      <a:pt x="56" y="14"/>
                      <a:pt x="58" y="14"/>
                    </a:cubicBezTo>
                    <a:cubicBezTo>
                      <a:pt x="60" y="12"/>
                      <a:pt x="61" y="12"/>
                      <a:pt x="62" y="10"/>
                    </a:cubicBezTo>
                    <a:cubicBezTo>
                      <a:pt x="63" y="10"/>
                      <a:pt x="64" y="11"/>
                      <a:pt x="64" y="11"/>
                    </a:cubicBezTo>
                    <a:cubicBezTo>
                      <a:pt x="68" y="11"/>
                      <a:pt x="71" y="11"/>
                      <a:pt x="73" y="10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76" y="11"/>
                      <a:pt x="79" y="10"/>
                      <a:pt x="82" y="12"/>
                    </a:cubicBezTo>
                    <a:cubicBezTo>
                      <a:pt x="83" y="12"/>
                      <a:pt x="86" y="12"/>
                      <a:pt x="85" y="11"/>
                    </a:cubicBezTo>
                    <a:cubicBezTo>
                      <a:pt x="86" y="11"/>
                      <a:pt x="85" y="12"/>
                      <a:pt x="86" y="12"/>
                    </a:cubicBezTo>
                    <a:cubicBezTo>
                      <a:pt x="85" y="13"/>
                      <a:pt x="85" y="13"/>
                      <a:pt x="85" y="13"/>
                    </a:cubicBezTo>
                    <a:cubicBezTo>
                      <a:pt x="91" y="15"/>
                      <a:pt x="95" y="18"/>
                      <a:pt x="100" y="22"/>
                    </a:cubicBezTo>
                    <a:cubicBezTo>
                      <a:pt x="100" y="24"/>
                      <a:pt x="104" y="27"/>
                      <a:pt x="105" y="30"/>
                    </a:cubicBezTo>
                    <a:cubicBezTo>
                      <a:pt x="107" y="32"/>
                      <a:pt x="107" y="36"/>
                      <a:pt x="109" y="37"/>
                    </a:cubicBezTo>
                    <a:cubicBezTo>
                      <a:pt x="108" y="37"/>
                      <a:pt x="108" y="37"/>
                      <a:pt x="108" y="37"/>
                    </a:cubicBezTo>
                    <a:cubicBezTo>
                      <a:pt x="109" y="40"/>
                      <a:pt x="109" y="43"/>
                      <a:pt x="109" y="47"/>
                    </a:cubicBezTo>
                    <a:cubicBezTo>
                      <a:pt x="109" y="49"/>
                      <a:pt x="110" y="49"/>
                      <a:pt x="110" y="51"/>
                    </a:cubicBezTo>
                    <a:cubicBezTo>
                      <a:pt x="109" y="51"/>
                      <a:pt x="109" y="51"/>
                      <a:pt x="109" y="51"/>
                    </a:cubicBezTo>
                    <a:cubicBezTo>
                      <a:pt x="110" y="53"/>
                      <a:pt x="111" y="53"/>
                      <a:pt x="111" y="54"/>
                    </a:cubicBezTo>
                    <a:cubicBezTo>
                      <a:pt x="111" y="56"/>
                      <a:pt x="111" y="56"/>
                      <a:pt x="110" y="57"/>
                    </a:cubicBezTo>
                    <a:cubicBezTo>
                      <a:pt x="110" y="56"/>
                      <a:pt x="110" y="54"/>
                      <a:pt x="109" y="53"/>
                    </a:cubicBezTo>
                    <a:cubicBezTo>
                      <a:pt x="108" y="55"/>
                      <a:pt x="110" y="58"/>
                      <a:pt x="108" y="59"/>
                    </a:cubicBezTo>
                    <a:cubicBezTo>
                      <a:pt x="107" y="61"/>
                      <a:pt x="107" y="62"/>
                      <a:pt x="108" y="63"/>
                    </a:cubicBezTo>
                    <a:cubicBezTo>
                      <a:pt x="108" y="62"/>
                      <a:pt x="107" y="64"/>
                      <a:pt x="107" y="63"/>
                    </a:cubicBezTo>
                    <a:cubicBezTo>
                      <a:pt x="106" y="64"/>
                      <a:pt x="106" y="65"/>
                      <a:pt x="106" y="66"/>
                    </a:cubicBezTo>
                    <a:cubicBezTo>
                      <a:pt x="106" y="66"/>
                      <a:pt x="106" y="65"/>
                      <a:pt x="106" y="65"/>
                    </a:cubicBezTo>
                    <a:cubicBezTo>
                      <a:pt x="107" y="66"/>
                      <a:pt x="106" y="67"/>
                      <a:pt x="107" y="68"/>
                    </a:cubicBezTo>
                    <a:cubicBezTo>
                      <a:pt x="107" y="67"/>
                      <a:pt x="107" y="67"/>
                      <a:pt x="108" y="66"/>
                    </a:cubicBezTo>
                    <a:cubicBezTo>
                      <a:pt x="108" y="66"/>
                      <a:pt x="107" y="69"/>
                      <a:pt x="106" y="69"/>
                    </a:cubicBezTo>
                    <a:cubicBezTo>
                      <a:pt x="105" y="69"/>
                      <a:pt x="106" y="67"/>
                      <a:pt x="105" y="68"/>
                    </a:cubicBezTo>
                    <a:cubicBezTo>
                      <a:pt x="104" y="72"/>
                      <a:pt x="104" y="72"/>
                      <a:pt x="104" y="72"/>
                    </a:cubicBezTo>
                    <a:cubicBezTo>
                      <a:pt x="104" y="71"/>
                      <a:pt x="105" y="70"/>
                      <a:pt x="106" y="71"/>
                    </a:cubicBezTo>
                    <a:cubicBezTo>
                      <a:pt x="106" y="69"/>
                      <a:pt x="106" y="69"/>
                      <a:pt x="106" y="69"/>
                    </a:cubicBezTo>
                    <a:cubicBezTo>
                      <a:pt x="107" y="70"/>
                      <a:pt x="107" y="70"/>
                      <a:pt x="107" y="70"/>
                    </a:cubicBezTo>
                    <a:cubicBezTo>
                      <a:pt x="109" y="67"/>
                      <a:pt x="110" y="66"/>
                      <a:pt x="110" y="63"/>
                    </a:cubicBezTo>
                    <a:cubicBezTo>
                      <a:pt x="109" y="63"/>
                      <a:pt x="109" y="63"/>
                      <a:pt x="109" y="63"/>
                    </a:cubicBezTo>
                    <a:cubicBezTo>
                      <a:pt x="110" y="62"/>
                      <a:pt x="109" y="60"/>
                      <a:pt x="111" y="59"/>
                    </a:cubicBezTo>
                    <a:cubicBezTo>
                      <a:pt x="111" y="60"/>
                      <a:pt x="111" y="59"/>
                      <a:pt x="112" y="59"/>
                    </a:cubicBezTo>
                    <a:cubicBezTo>
                      <a:pt x="112" y="59"/>
                      <a:pt x="112" y="58"/>
                      <a:pt x="112" y="58"/>
                    </a:cubicBezTo>
                    <a:cubicBezTo>
                      <a:pt x="113" y="59"/>
                      <a:pt x="113" y="59"/>
                      <a:pt x="113" y="59"/>
                    </a:cubicBezTo>
                    <a:cubicBezTo>
                      <a:pt x="111" y="58"/>
                      <a:pt x="113" y="54"/>
                      <a:pt x="113" y="54"/>
                    </a:cubicBezTo>
                    <a:cubicBezTo>
                      <a:pt x="113" y="54"/>
                      <a:pt x="113" y="54"/>
                      <a:pt x="113" y="54"/>
                    </a:cubicBezTo>
                    <a:cubicBezTo>
                      <a:pt x="114" y="51"/>
                      <a:pt x="112" y="54"/>
                      <a:pt x="112" y="52"/>
                    </a:cubicBezTo>
                    <a:cubicBezTo>
                      <a:pt x="113" y="51"/>
                      <a:pt x="114" y="52"/>
                      <a:pt x="115" y="51"/>
                    </a:cubicBezTo>
                    <a:cubicBezTo>
                      <a:pt x="115" y="48"/>
                      <a:pt x="113" y="44"/>
                      <a:pt x="114" y="40"/>
                    </a:cubicBezTo>
                    <a:cubicBezTo>
                      <a:pt x="114" y="38"/>
                      <a:pt x="112" y="36"/>
                      <a:pt x="111" y="34"/>
                    </a:cubicBezTo>
                    <a:cubicBezTo>
                      <a:pt x="111" y="32"/>
                      <a:pt x="113" y="34"/>
                      <a:pt x="111" y="32"/>
                    </a:cubicBezTo>
                    <a:cubicBezTo>
                      <a:pt x="112" y="32"/>
                      <a:pt x="112" y="31"/>
                      <a:pt x="113" y="31"/>
                    </a:cubicBezTo>
                    <a:cubicBezTo>
                      <a:pt x="112" y="31"/>
                      <a:pt x="111" y="27"/>
                      <a:pt x="111" y="29"/>
                    </a:cubicBezTo>
                    <a:cubicBezTo>
                      <a:pt x="109" y="27"/>
                      <a:pt x="108" y="23"/>
                      <a:pt x="105" y="21"/>
                    </a:cubicBezTo>
                    <a:cubicBezTo>
                      <a:pt x="106" y="22"/>
                      <a:pt x="107" y="21"/>
                      <a:pt x="107" y="20"/>
                    </a:cubicBezTo>
                    <a:cubicBezTo>
                      <a:pt x="105" y="20"/>
                      <a:pt x="103" y="18"/>
                      <a:pt x="101" y="16"/>
                    </a:cubicBezTo>
                    <a:cubicBezTo>
                      <a:pt x="101" y="17"/>
                      <a:pt x="101" y="17"/>
                      <a:pt x="101" y="18"/>
                    </a:cubicBezTo>
                    <a:cubicBezTo>
                      <a:pt x="100" y="17"/>
                      <a:pt x="99" y="17"/>
                      <a:pt x="99" y="17"/>
                    </a:cubicBezTo>
                    <a:cubicBezTo>
                      <a:pt x="99" y="16"/>
                      <a:pt x="100" y="15"/>
                      <a:pt x="98" y="13"/>
                    </a:cubicBezTo>
                    <a:cubicBezTo>
                      <a:pt x="100" y="13"/>
                      <a:pt x="102" y="16"/>
                      <a:pt x="102" y="14"/>
                    </a:cubicBezTo>
                    <a:cubicBezTo>
                      <a:pt x="104" y="14"/>
                      <a:pt x="107" y="18"/>
                      <a:pt x="107" y="19"/>
                    </a:cubicBezTo>
                    <a:cubicBezTo>
                      <a:pt x="109" y="20"/>
                      <a:pt x="106" y="18"/>
                      <a:pt x="107" y="17"/>
                    </a:cubicBezTo>
                    <a:cubicBezTo>
                      <a:pt x="105" y="15"/>
                      <a:pt x="104" y="15"/>
                      <a:pt x="102" y="13"/>
                    </a:cubicBezTo>
                    <a:cubicBezTo>
                      <a:pt x="101" y="14"/>
                      <a:pt x="102" y="14"/>
                      <a:pt x="101" y="14"/>
                    </a:cubicBezTo>
                    <a:cubicBezTo>
                      <a:pt x="98" y="13"/>
                      <a:pt x="98" y="11"/>
                      <a:pt x="98" y="10"/>
                    </a:cubicBezTo>
                    <a:cubicBezTo>
                      <a:pt x="99" y="11"/>
                      <a:pt x="99" y="11"/>
                      <a:pt x="99" y="11"/>
                    </a:cubicBezTo>
                    <a:cubicBezTo>
                      <a:pt x="98" y="9"/>
                      <a:pt x="97" y="10"/>
                      <a:pt x="95" y="9"/>
                    </a:cubicBezTo>
                    <a:cubicBezTo>
                      <a:pt x="96" y="7"/>
                      <a:pt x="98" y="10"/>
                      <a:pt x="99" y="10"/>
                    </a:cubicBezTo>
                    <a:cubicBezTo>
                      <a:pt x="99" y="8"/>
                      <a:pt x="99" y="8"/>
                      <a:pt x="99" y="8"/>
                    </a:cubicBezTo>
                    <a:cubicBezTo>
                      <a:pt x="96" y="6"/>
                      <a:pt x="97" y="9"/>
                      <a:pt x="95" y="7"/>
                    </a:cubicBezTo>
                    <a:cubicBezTo>
                      <a:pt x="95" y="6"/>
                      <a:pt x="95" y="6"/>
                      <a:pt x="95" y="6"/>
                    </a:cubicBezTo>
                    <a:cubicBezTo>
                      <a:pt x="93" y="6"/>
                      <a:pt x="93" y="6"/>
                      <a:pt x="93" y="6"/>
                    </a:cubicBezTo>
                    <a:cubicBezTo>
                      <a:pt x="93" y="6"/>
                      <a:pt x="93" y="7"/>
                      <a:pt x="94" y="8"/>
                    </a:cubicBezTo>
                    <a:cubicBezTo>
                      <a:pt x="93" y="9"/>
                      <a:pt x="93" y="7"/>
                      <a:pt x="90" y="6"/>
                    </a:cubicBezTo>
                    <a:cubicBezTo>
                      <a:pt x="89" y="7"/>
                      <a:pt x="92" y="7"/>
                      <a:pt x="91" y="8"/>
                    </a:cubicBezTo>
                    <a:cubicBezTo>
                      <a:pt x="91" y="8"/>
                      <a:pt x="89" y="8"/>
                      <a:pt x="88" y="7"/>
                    </a:cubicBezTo>
                    <a:cubicBezTo>
                      <a:pt x="86" y="7"/>
                      <a:pt x="88" y="6"/>
                      <a:pt x="87" y="5"/>
                    </a:cubicBezTo>
                    <a:cubicBezTo>
                      <a:pt x="87" y="5"/>
                      <a:pt x="89" y="5"/>
                      <a:pt x="89" y="6"/>
                    </a:cubicBezTo>
                    <a:cubicBezTo>
                      <a:pt x="91" y="6"/>
                      <a:pt x="88" y="4"/>
                      <a:pt x="90" y="4"/>
                    </a:cubicBezTo>
                    <a:cubicBezTo>
                      <a:pt x="88" y="3"/>
                      <a:pt x="88" y="4"/>
                      <a:pt x="87" y="4"/>
                    </a:cubicBezTo>
                    <a:cubicBezTo>
                      <a:pt x="87" y="4"/>
                      <a:pt x="86" y="4"/>
                      <a:pt x="87" y="5"/>
                    </a:cubicBezTo>
                    <a:cubicBezTo>
                      <a:pt x="82" y="6"/>
                      <a:pt x="85" y="2"/>
                      <a:pt x="81" y="2"/>
                    </a:cubicBezTo>
                    <a:cubicBezTo>
                      <a:pt x="82" y="3"/>
                      <a:pt x="76" y="3"/>
                      <a:pt x="79" y="5"/>
                    </a:cubicBezTo>
                    <a:cubicBezTo>
                      <a:pt x="78" y="5"/>
                      <a:pt x="77" y="6"/>
                      <a:pt x="76" y="5"/>
                    </a:cubicBezTo>
                    <a:cubicBezTo>
                      <a:pt x="77" y="4"/>
                      <a:pt x="75" y="4"/>
                      <a:pt x="76" y="4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76" y="1"/>
                      <a:pt x="73" y="1"/>
                      <a:pt x="73" y="0"/>
                    </a:cubicBezTo>
                    <a:cubicBezTo>
                      <a:pt x="71" y="0"/>
                      <a:pt x="73" y="1"/>
                      <a:pt x="71" y="1"/>
                    </a:cubicBezTo>
                    <a:cubicBezTo>
                      <a:pt x="72" y="1"/>
                      <a:pt x="70" y="0"/>
                      <a:pt x="69" y="0"/>
                    </a:cubicBezTo>
                    <a:cubicBezTo>
                      <a:pt x="71" y="0"/>
                      <a:pt x="69" y="2"/>
                      <a:pt x="68" y="2"/>
                    </a:cubicBezTo>
                    <a:cubicBezTo>
                      <a:pt x="66" y="2"/>
                      <a:pt x="65" y="1"/>
                      <a:pt x="65" y="1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5" y="1"/>
                      <a:pt x="66" y="0"/>
                      <a:pt x="65" y="0"/>
                    </a:cubicBezTo>
                    <a:cubicBezTo>
                      <a:pt x="64" y="1"/>
                      <a:pt x="64" y="2"/>
                      <a:pt x="63" y="3"/>
                    </a:cubicBezTo>
                    <a:cubicBezTo>
                      <a:pt x="62" y="3"/>
                      <a:pt x="61" y="2"/>
                      <a:pt x="61" y="3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60" y="2"/>
                      <a:pt x="62" y="0"/>
                      <a:pt x="59" y="1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8" y="2"/>
                      <a:pt x="58" y="2"/>
                      <a:pt x="58" y="2"/>
                    </a:cubicBezTo>
                    <a:cubicBezTo>
                      <a:pt x="58" y="2"/>
                      <a:pt x="57" y="3"/>
                      <a:pt x="56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5" y="3"/>
                      <a:pt x="54" y="5"/>
                      <a:pt x="52" y="4"/>
                    </a:cubicBezTo>
                    <a:cubicBezTo>
                      <a:pt x="54" y="5"/>
                      <a:pt x="53" y="4"/>
                      <a:pt x="55" y="4"/>
                    </a:cubicBezTo>
                    <a:cubicBezTo>
                      <a:pt x="57" y="4"/>
                      <a:pt x="54" y="5"/>
                      <a:pt x="54" y="5"/>
                    </a:cubicBezTo>
                    <a:cubicBezTo>
                      <a:pt x="53" y="4"/>
                      <a:pt x="51" y="7"/>
                      <a:pt x="50" y="7"/>
                    </a:cubicBezTo>
                    <a:cubicBezTo>
                      <a:pt x="49" y="7"/>
                      <a:pt x="48" y="7"/>
                      <a:pt x="48" y="7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7" y="7"/>
                      <a:pt x="46" y="10"/>
                      <a:pt x="44" y="10"/>
                    </a:cubicBezTo>
                    <a:cubicBezTo>
                      <a:pt x="45" y="9"/>
                      <a:pt x="44" y="9"/>
                      <a:pt x="43" y="9"/>
                    </a:cubicBezTo>
                    <a:cubicBezTo>
                      <a:pt x="45" y="9"/>
                      <a:pt x="42" y="12"/>
                      <a:pt x="43" y="12"/>
                    </a:cubicBezTo>
                    <a:cubicBezTo>
                      <a:pt x="41" y="14"/>
                      <a:pt x="43" y="11"/>
                      <a:pt x="41" y="10"/>
                    </a:cubicBezTo>
                    <a:cubicBezTo>
                      <a:pt x="41" y="12"/>
                      <a:pt x="39" y="12"/>
                      <a:pt x="39" y="13"/>
                    </a:cubicBezTo>
                    <a:cubicBezTo>
                      <a:pt x="41" y="12"/>
                      <a:pt x="39" y="14"/>
                      <a:pt x="39" y="15"/>
                    </a:cubicBezTo>
                    <a:cubicBezTo>
                      <a:pt x="38" y="16"/>
                      <a:pt x="39" y="14"/>
                      <a:pt x="38" y="15"/>
                    </a:cubicBezTo>
                    <a:cubicBezTo>
                      <a:pt x="37" y="16"/>
                      <a:pt x="37" y="18"/>
                      <a:pt x="38" y="17"/>
                    </a:cubicBezTo>
                    <a:cubicBezTo>
                      <a:pt x="37" y="18"/>
                      <a:pt x="37" y="20"/>
                      <a:pt x="36" y="20"/>
                    </a:cubicBezTo>
                    <a:cubicBezTo>
                      <a:pt x="35" y="20"/>
                      <a:pt x="37" y="18"/>
                      <a:pt x="36" y="18"/>
                    </a:cubicBezTo>
                    <a:cubicBezTo>
                      <a:pt x="34" y="21"/>
                      <a:pt x="37" y="21"/>
                      <a:pt x="35" y="23"/>
                    </a:cubicBezTo>
                    <a:cubicBezTo>
                      <a:pt x="36" y="22"/>
                      <a:pt x="37" y="24"/>
                      <a:pt x="37" y="26"/>
                    </a:cubicBezTo>
                    <a:cubicBezTo>
                      <a:pt x="35" y="28"/>
                      <a:pt x="37" y="24"/>
                      <a:pt x="35" y="25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3" y="27"/>
                      <a:pt x="35" y="21"/>
                      <a:pt x="33" y="22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3"/>
                      <a:pt x="32" y="22"/>
                      <a:pt x="31" y="22"/>
                    </a:cubicBezTo>
                    <a:cubicBezTo>
                      <a:pt x="32" y="23"/>
                      <a:pt x="30" y="26"/>
                      <a:pt x="30" y="26"/>
                    </a:cubicBezTo>
                    <a:cubicBezTo>
                      <a:pt x="30" y="27"/>
                      <a:pt x="30" y="25"/>
                      <a:pt x="31" y="25"/>
                    </a:cubicBezTo>
                    <a:cubicBezTo>
                      <a:pt x="30" y="27"/>
                      <a:pt x="31" y="28"/>
                      <a:pt x="29" y="30"/>
                    </a:cubicBezTo>
                    <a:cubicBezTo>
                      <a:pt x="29" y="29"/>
                      <a:pt x="28" y="30"/>
                      <a:pt x="28" y="29"/>
                    </a:cubicBezTo>
                    <a:cubicBezTo>
                      <a:pt x="27" y="30"/>
                      <a:pt x="29" y="30"/>
                      <a:pt x="28" y="31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5" y="37"/>
                      <a:pt x="24" y="45"/>
                      <a:pt x="26" y="50"/>
                    </a:cubicBezTo>
                    <a:cubicBezTo>
                      <a:pt x="26" y="51"/>
                      <a:pt x="26" y="53"/>
                      <a:pt x="26" y="57"/>
                    </a:cubicBezTo>
                    <a:cubicBezTo>
                      <a:pt x="26" y="55"/>
                      <a:pt x="27" y="56"/>
                      <a:pt x="27" y="57"/>
                    </a:cubicBezTo>
                    <a:cubicBezTo>
                      <a:pt x="26" y="59"/>
                      <a:pt x="26" y="59"/>
                      <a:pt x="26" y="59"/>
                    </a:cubicBezTo>
                    <a:cubicBezTo>
                      <a:pt x="26" y="61"/>
                      <a:pt x="28" y="63"/>
                      <a:pt x="29" y="64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28" y="67"/>
                      <a:pt x="30" y="66"/>
                      <a:pt x="30" y="67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31" y="69"/>
                      <a:pt x="32" y="71"/>
                      <a:pt x="31" y="71"/>
                    </a:cubicBezTo>
                    <a:cubicBezTo>
                      <a:pt x="32" y="72"/>
                      <a:pt x="32" y="72"/>
                      <a:pt x="32" y="71"/>
                    </a:cubicBezTo>
                    <a:cubicBezTo>
                      <a:pt x="33" y="73"/>
                      <a:pt x="35" y="77"/>
                      <a:pt x="37" y="79"/>
                    </a:cubicBezTo>
                    <a:cubicBezTo>
                      <a:pt x="37" y="78"/>
                      <a:pt x="37" y="77"/>
                      <a:pt x="37" y="77"/>
                    </a:cubicBezTo>
                    <a:cubicBezTo>
                      <a:pt x="39" y="76"/>
                      <a:pt x="38" y="77"/>
                      <a:pt x="39" y="78"/>
                    </a:cubicBezTo>
                    <a:cubicBezTo>
                      <a:pt x="39" y="78"/>
                      <a:pt x="39" y="80"/>
                      <a:pt x="38" y="79"/>
                    </a:cubicBezTo>
                    <a:cubicBezTo>
                      <a:pt x="39" y="81"/>
                      <a:pt x="40" y="82"/>
                      <a:pt x="42" y="84"/>
                    </a:cubicBezTo>
                    <a:cubicBezTo>
                      <a:pt x="41" y="85"/>
                      <a:pt x="39" y="88"/>
                      <a:pt x="38" y="89"/>
                    </a:cubicBezTo>
                    <a:cubicBezTo>
                      <a:pt x="39" y="89"/>
                      <a:pt x="39" y="91"/>
                      <a:pt x="38" y="92"/>
                    </a:cubicBezTo>
                    <a:cubicBezTo>
                      <a:pt x="38" y="94"/>
                      <a:pt x="37" y="92"/>
                      <a:pt x="35" y="93"/>
                    </a:cubicBezTo>
                    <a:cubicBezTo>
                      <a:pt x="35" y="94"/>
                      <a:pt x="34" y="95"/>
                      <a:pt x="34" y="96"/>
                    </a:cubicBezTo>
                    <a:cubicBezTo>
                      <a:pt x="34" y="96"/>
                      <a:pt x="34" y="96"/>
                      <a:pt x="34" y="96"/>
                    </a:cubicBezTo>
                    <a:cubicBezTo>
                      <a:pt x="34" y="97"/>
                      <a:pt x="33" y="98"/>
                      <a:pt x="32" y="99"/>
                    </a:cubicBezTo>
                    <a:cubicBezTo>
                      <a:pt x="32" y="99"/>
                      <a:pt x="32" y="99"/>
                      <a:pt x="32" y="99"/>
                    </a:cubicBezTo>
                    <a:cubicBezTo>
                      <a:pt x="32" y="100"/>
                      <a:pt x="30" y="100"/>
                      <a:pt x="30" y="101"/>
                    </a:cubicBezTo>
                    <a:cubicBezTo>
                      <a:pt x="31" y="102"/>
                      <a:pt x="29" y="104"/>
                      <a:pt x="29" y="105"/>
                    </a:cubicBezTo>
                    <a:cubicBezTo>
                      <a:pt x="29" y="105"/>
                      <a:pt x="29" y="105"/>
                      <a:pt x="29" y="105"/>
                    </a:cubicBezTo>
                    <a:cubicBezTo>
                      <a:pt x="29" y="106"/>
                      <a:pt x="29" y="106"/>
                      <a:pt x="29" y="106"/>
                    </a:cubicBezTo>
                    <a:cubicBezTo>
                      <a:pt x="28" y="107"/>
                      <a:pt x="28" y="107"/>
                      <a:pt x="28" y="107"/>
                    </a:cubicBezTo>
                    <a:cubicBezTo>
                      <a:pt x="28" y="107"/>
                      <a:pt x="28" y="106"/>
                      <a:pt x="28" y="106"/>
                    </a:cubicBezTo>
                    <a:cubicBezTo>
                      <a:pt x="26" y="107"/>
                      <a:pt x="28" y="107"/>
                      <a:pt x="28" y="108"/>
                    </a:cubicBezTo>
                    <a:cubicBezTo>
                      <a:pt x="28" y="110"/>
                      <a:pt x="27" y="109"/>
                      <a:pt x="26" y="110"/>
                    </a:cubicBezTo>
                    <a:cubicBezTo>
                      <a:pt x="26" y="109"/>
                      <a:pt x="27" y="109"/>
                      <a:pt x="27" y="108"/>
                    </a:cubicBezTo>
                    <a:cubicBezTo>
                      <a:pt x="27" y="107"/>
                      <a:pt x="27" y="109"/>
                      <a:pt x="26" y="109"/>
                    </a:cubicBezTo>
                    <a:cubicBezTo>
                      <a:pt x="26" y="109"/>
                      <a:pt x="27" y="110"/>
                      <a:pt x="26" y="111"/>
                    </a:cubicBezTo>
                    <a:cubicBezTo>
                      <a:pt x="26" y="111"/>
                      <a:pt x="25" y="114"/>
                      <a:pt x="24" y="113"/>
                    </a:cubicBezTo>
                    <a:cubicBezTo>
                      <a:pt x="24" y="114"/>
                      <a:pt x="24" y="115"/>
                      <a:pt x="24" y="116"/>
                    </a:cubicBezTo>
                    <a:cubicBezTo>
                      <a:pt x="24" y="115"/>
                      <a:pt x="25" y="114"/>
                      <a:pt x="26" y="114"/>
                    </a:cubicBezTo>
                    <a:cubicBezTo>
                      <a:pt x="25" y="114"/>
                      <a:pt x="25" y="116"/>
                      <a:pt x="25" y="116"/>
                    </a:cubicBezTo>
                    <a:cubicBezTo>
                      <a:pt x="25" y="115"/>
                      <a:pt x="25" y="115"/>
                      <a:pt x="25" y="115"/>
                    </a:cubicBezTo>
                    <a:cubicBezTo>
                      <a:pt x="25" y="116"/>
                      <a:pt x="23" y="118"/>
                      <a:pt x="25" y="117"/>
                    </a:cubicBezTo>
                    <a:cubicBezTo>
                      <a:pt x="23" y="118"/>
                      <a:pt x="23" y="118"/>
                      <a:pt x="23" y="118"/>
                    </a:cubicBezTo>
                    <a:cubicBezTo>
                      <a:pt x="23" y="119"/>
                      <a:pt x="23" y="120"/>
                      <a:pt x="22" y="121"/>
                    </a:cubicBezTo>
                    <a:cubicBezTo>
                      <a:pt x="22" y="121"/>
                      <a:pt x="21" y="120"/>
                      <a:pt x="20" y="122"/>
                    </a:cubicBezTo>
                    <a:cubicBezTo>
                      <a:pt x="20" y="124"/>
                      <a:pt x="20" y="124"/>
                      <a:pt x="20" y="124"/>
                    </a:cubicBezTo>
                    <a:cubicBezTo>
                      <a:pt x="20" y="125"/>
                      <a:pt x="19" y="125"/>
                      <a:pt x="19" y="125"/>
                    </a:cubicBezTo>
                    <a:cubicBezTo>
                      <a:pt x="17" y="128"/>
                      <a:pt x="20" y="129"/>
                      <a:pt x="18" y="131"/>
                    </a:cubicBezTo>
                    <a:cubicBezTo>
                      <a:pt x="18" y="130"/>
                      <a:pt x="17" y="131"/>
                      <a:pt x="17" y="132"/>
                    </a:cubicBezTo>
                    <a:cubicBezTo>
                      <a:pt x="17" y="132"/>
                      <a:pt x="17" y="132"/>
                      <a:pt x="17" y="133"/>
                    </a:cubicBezTo>
                    <a:cubicBezTo>
                      <a:pt x="17" y="132"/>
                      <a:pt x="16" y="132"/>
                      <a:pt x="17" y="131"/>
                    </a:cubicBezTo>
                    <a:cubicBezTo>
                      <a:pt x="18" y="131"/>
                      <a:pt x="17" y="132"/>
                      <a:pt x="17" y="133"/>
                    </a:cubicBezTo>
                    <a:cubicBezTo>
                      <a:pt x="14" y="134"/>
                      <a:pt x="14" y="140"/>
                      <a:pt x="12" y="144"/>
                    </a:cubicBezTo>
                    <a:cubicBezTo>
                      <a:pt x="13" y="144"/>
                      <a:pt x="12" y="146"/>
                      <a:pt x="12" y="147"/>
                    </a:cubicBezTo>
                    <a:cubicBezTo>
                      <a:pt x="11" y="146"/>
                      <a:pt x="12" y="149"/>
                      <a:pt x="11" y="150"/>
                    </a:cubicBezTo>
                    <a:cubicBezTo>
                      <a:pt x="12" y="149"/>
                      <a:pt x="12" y="149"/>
                      <a:pt x="12" y="149"/>
                    </a:cubicBezTo>
                    <a:cubicBezTo>
                      <a:pt x="11" y="152"/>
                      <a:pt x="13" y="154"/>
                      <a:pt x="11" y="155"/>
                    </a:cubicBezTo>
                    <a:cubicBezTo>
                      <a:pt x="10" y="156"/>
                      <a:pt x="10" y="154"/>
                      <a:pt x="10" y="154"/>
                    </a:cubicBezTo>
                    <a:cubicBezTo>
                      <a:pt x="8" y="155"/>
                      <a:pt x="10" y="159"/>
                      <a:pt x="8" y="160"/>
                    </a:cubicBezTo>
                    <a:cubicBezTo>
                      <a:pt x="8" y="160"/>
                      <a:pt x="9" y="160"/>
                      <a:pt x="10" y="161"/>
                    </a:cubicBezTo>
                    <a:cubicBezTo>
                      <a:pt x="9" y="163"/>
                      <a:pt x="7" y="165"/>
                      <a:pt x="7" y="165"/>
                    </a:cubicBezTo>
                    <a:cubicBezTo>
                      <a:pt x="7" y="166"/>
                      <a:pt x="8" y="166"/>
                      <a:pt x="7" y="167"/>
                    </a:cubicBezTo>
                    <a:cubicBezTo>
                      <a:pt x="7" y="167"/>
                      <a:pt x="7" y="167"/>
                      <a:pt x="7" y="166"/>
                    </a:cubicBezTo>
                    <a:cubicBezTo>
                      <a:pt x="6" y="168"/>
                      <a:pt x="6" y="170"/>
                      <a:pt x="6" y="171"/>
                    </a:cubicBezTo>
                    <a:cubicBezTo>
                      <a:pt x="5" y="172"/>
                      <a:pt x="5" y="175"/>
                      <a:pt x="4" y="177"/>
                    </a:cubicBezTo>
                    <a:cubicBezTo>
                      <a:pt x="5" y="179"/>
                      <a:pt x="3" y="181"/>
                      <a:pt x="4" y="181"/>
                    </a:cubicBezTo>
                    <a:cubicBezTo>
                      <a:pt x="4" y="181"/>
                      <a:pt x="4" y="181"/>
                      <a:pt x="4" y="182"/>
                    </a:cubicBezTo>
                    <a:cubicBezTo>
                      <a:pt x="4" y="182"/>
                      <a:pt x="5" y="183"/>
                      <a:pt x="5" y="184"/>
                    </a:cubicBezTo>
                    <a:cubicBezTo>
                      <a:pt x="4" y="184"/>
                      <a:pt x="4" y="184"/>
                      <a:pt x="4" y="184"/>
                    </a:cubicBezTo>
                    <a:cubicBezTo>
                      <a:pt x="3" y="183"/>
                      <a:pt x="3" y="187"/>
                      <a:pt x="2" y="187"/>
                    </a:cubicBezTo>
                    <a:cubicBezTo>
                      <a:pt x="3" y="186"/>
                      <a:pt x="2" y="188"/>
                      <a:pt x="3" y="188"/>
                    </a:cubicBezTo>
                    <a:cubicBezTo>
                      <a:pt x="3" y="189"/>
                      <a:pt x="3" y="189"/>
                      <a:pt x="3" y="189"/>
                    </a:cubicBezTo>
                    <a:cubicBezTo>
                      <a:pt x="3" y="191"/>
                      <a:pt x="4" y="190"/>
                      <a:pt x="3" y="192"/>
                    </a:cubicBezTo>
                    <a:cubicBezTo>
                      <a:pt x="3" y="194"/>
                      <a:pt x="2" y="192"/>
                      <a:pt x="2" y="192"/>
                    </a:cubicBezTo>
                    <a:cubicBezTo>
                      <a:pt x="2" y="193"/>
                      <a:pt x="2" y="194"/>
                      <a:pt x="2" y="195"/>
                    </a:cubicBezTo>
                    <a:cubicBezTo>
                      <a:pt x="2" y="195"/>
                      <a:pt x="2" y="195"/>
                      <a:pt x="2" y="195"/>
                    </a:cubicBezTo>
                    <a:cubicBezTo>
                      <a:pt x="2" y="195"/>
                      <a:pt x="2" y="195"/>
                      <a:pt x="2" y="196"/>
                    </a:cubicBezTo>
                    <a:cubicBezTo>
                      <a:pt x="2" y="196"/>
                      <a:pt x="2" y="196"/>
                      <a:pt x="2" y="197"/>
                    </a:cubicBezTo>
                    <a:cubicBezTo>
                      <a:pt x="2" y="197"/>
                      <a:pt x="2" y="197"/>
                      <a:pt x="2" y="197"/>
                    </a:cubicBezTo>
                    <a:cubicBezTo>
                      <a:pt x="2" y="196"/>
                      <a:pt x="2" y="196"/>
                      <a:pt x="2" y="196"/>
                    </a:cubicBezTo>
                    <a:cubicBezTo>
                      <a:pt x="2" y="196"/>
                      <a:pt x="2" y="197"/>
                      <a:pt x="2" y="197"/>
                    </a:cubicBezTo>
                    <a:cubicBezTo>
                      <a:pt x="2" y="197"/>
                      <a:pt x="2" y="197"/>
                      <a:pt x="2" y="197"/>
                    </a:cubicBezTo>
                    <a:cubicBezTo>
                      <a:pt x="1" y="198"/>
                      <a:pt x="1" y="198"/>
                      <a:pt x="1" y="198"/>
                    </a:cubicBezTo>
                    <a:cubicBezTo>
                      <a:pt x="0" y="198"/>
                      <a:pt x="0" y="198"/>
                      <a:pt x="0" y="198"/>
                    </a:cubicBezTo>
                    <a:cubicBezTo>
                      <a:pt x="0" y="198"/>
                      <a:pt x="2" y="203"/>
                      <a:pt x="2" y="202"/>
                    </a:cubicBezTo>
                    <a:cubicBezTo>
                      <a:pt x="2" y="206"/>
                      <a:pt x="6" y="211"/>
                      <a:pt x="8" y="213"/>
                    </a:cubicBezTo>
                    <a:cubicBezTo>
                      <a:pt x="7" y="212"/>
                      <a:pt x="7" y="213"/>
                      <a:pt x="8" y="213"/>
                    </a:cubicBezTo>
                    <a:cubicBezTo>
                      <a:pt x="8" y="214"/>
                      <a:pt x="10" y="214"/>
                      <a:pt x="10" y="215"/>
                    </a:cubicBezTo>
                    <a:cubicBezTo>
                      <a:pt x="11" y="215"/>
                      <a:pt x="10" y="216"/>
                      <a:pt x="11" y="217"/>
                    </a:cubicBezTo>
                    <a:cubicBezTo>
                      <a:pt x="11" y="217"/>
                      <a:pt x="12" y="217"/>
                      <a:pt x="12" y="216"/>
                    </a:cubicBezTo>
                    <a:cubicBezTo>
                      <a:pt x="13" y="220"/>
                      <a:pt x="17" y="221"/>
                      <a:pt x="20" y="223"/>
                    </a:cubicBezTo>
                    <a:cubicBezTo>
                      <a:pt x="20" y="223"/>
                      <a:pt x="19" y="223"/>
                      <a:pt x="18" y="223"/>
                    </a:cubicBezTo>
                    <a:cubicBezTo>
                      <a:pt x="21" y="224"/>
                      <a:pt x="23" y="225"/>
                      <a:pt x="26" y="226"/>
                    </a:cubicBezTo>
                    <a:cubicBezTo>
                      <a:pt x="25" y="226"/>
                      <a:pt x="25" y="226"/>
                      <a:pt x="24" y="226"/>
                    </a:cubicBezTo>
                    <a:cubicBezTo>
                      <a:pt x="26" y="227"/>
                      <a:pt x="28" y="228"/>
                      <a:pt x="29" y="227"/>
                    </a:cubicBezTo>
                    <a:cubicBezTo>
                      <a:pt x="28" y="227"/>
                      <a:pt x="29" y="228"/>
                      <a:pt x="28" y="227"/>
                    </a:cubicBezTo>
                    <a:cubicBezTo>
                      <a:pt x="27" y="226"/>
                      <a:pt x="30" y="227"/>
                      <a:pt x="31" y="227"/>
                    </a:cubicBezTo>
                    <a:cubicBezTo>
                      <a:pt x="31" y="227"/>
                      <a:pt x="31" y="227"/>
                      <a:pt x="31" y="227"/>
                    </a:cubicBezTo>
                    <a:cubicBezTo>
                      <a:pt x="32" y="228"/>
                      <a:pt x="33" y="228"/>
                      <a:pt x="34" y="229"/>
                    </a:cubicBezTo>
                    <a:cubicBezTo>
                      <a:pt x="35" y="230"/>
                      <a:pt x="33" y="228"/>
                      <a:pt x="34" y="229"/>
                    </a:cubicBezTo>
                    <a:cubicBezTo>
                      <a:pt x="33" y="231"/>
                      <a:pt x="37" y="231"/>
                      <a:pt x="37" y="232"/>
                    </a:cubicBezTo>
                    <a:cubicBezTo>
                      <a:pt x="38" y="232"/>
                      <a:pt x="39" y="232"/>
                      <a:pt x="39" y="231"/>
                    </a:cubicBezTo>
                    <a:cubicBezTo>
                      <a:pt x="40" y="231"/>
                      <a:pt x="39" y="232"/>
                      <a:pt x="40" y="232"/>
                    </a:cubicBezTo>
                    <a:cubicBezTo>
                      <a:pt x="44" y="231"/>
                      <a:pt x="44" y="231"/>
                      <a:pt x="44" y="231"/>
                    </a:cubicBezTo>
                    <a:cubicBezTo>
                      <a:pt x="44" y="232"/>
                      <a:pt x="45" y="233"/>
                      <a:pt x="44" y="233"/>
                    </a:cubicBezTo>
                    <a:cubicBezTo>
                      <a:pt x="47" y="234"/>
                      <a:pt x="49" y="233"/>
                      <a:pt x="51" y="232"/>
                    </a:cubicBezTo>
                    <a:cubicBezTo>
                      <a:pt x="52" y="232"/>
                      <a:pt x="55" y="232"/>
                      <a:pt x="55" y="233"/>
                    </a:cubicBezTo>
                    <a:cubicBezTo>
                      <a:pt x="56" y="233"/>
                      <a:pt x="55" y="232"/>
                      <a:pt x="54" y="233"/>
                    </a:cubicBezTo>
                    <a:cubicBezTo>
                      <a:pt x="56" y="234"/>
                      <a:pt x="56" y="234"/>
                      <a:pt x="56" y="234"/>
                    </a:cubicBezTo>
                    <a:cubicBezTo>
                      <a:pt x="54" y="234"/>
                      <a:pt x="56" y="235"/>
                      <a:pt x="55" y="236"/>
                    </a:cubicBezTo>
                    <a:cubicBezTo>
                      <a:pt x="56" y="235"/>
                      <a:pt x="60" y="237"/>
                      <a:pt x="62" y="237"/>
                    </a:cubicBezTo>
                    <a:cubicBezTo>
                      <a:pt x="61" y="235"/>
                      <a:pt x="65" y="237"/>
                      <a:pt x="65" y="235"/>
                    </a:cubicBezTo>
                    <a:cubicBezTo>
                      <a:pt x="68" y="235"/>
                      <a:pt x="67" y="236"/>
                      <a:pt x="68" y="237"/>
                    </a:cubicBezTo>
                    <a:cubicBezTo>
                      <a:pt x="71" y="236"/>
                      <a:pt x="73" y="237"/>
                      <a:pt x="76" y="237"/>
                    </a:cubicBezTo>
                    <a:cubicBezTo>
                      <a:pt x="76" y="237"/>
                      <a:pt x="76" y="237"/>
                      <a:pt x="76" y="237"/>
                    </a:cubicBezTo>
                    <a:cubicBezTo>
                      <a:pt x="78" y="236"/>
                      <a:pt x="82" y="236"/>
                      <a:pt x="84" y="235"/>
                    </a:cubicBezTo>
                    <a:cubicBezTo>
                      <a:pt x="84" y="235"/>
                      <a:pt x="85" y="236"/>
                      <a:pt x="84" y="236"/>
                    </a:cubicBezTo>
                    <a:cubicBezTo>
                      <a:pt x="87" y="236"/>
                      <a:pt x="84" y="234"/>
                      <a:pt x="87" y="235"/>
                    </a:cubicBezTo>
                    <a:cubicBezTo>
                      <a:pt x="87" y="235"/>
                      <a:pt x="87" y="235"/>
                      <a:pt x="87" y="235"/>
                    </a:cubicBezTo>
                    <a:cubicBezTo>
                      <a:pt x="88" y="234"/>
                      <a:pt x="90" y="235"/>
                      <a:pt x="92" y="234"/>
                    </a:cubicBezTo>
                    <a:cubicBezTo>
                      <a:pt x="92" y="234"/>
                      <a:pt x="92" y="234"/>
                      <a:pt x="92" y="235"/>
                    </a:cubicBezTo>
                    <a:cubicBezTo>
                      <a:pt x="93" y="234"/>
                      <a:pt x="96" y="234"/>
                      <a:pt x="97" y="232"/>
                    </a:cubicBezTo>
                    <a:cubicBezTo>
                      <a:pt x="97" y="233"/>
                      <a:pt x="97" y="233"/>
                      <a:pt x="96" y="234"/>
                    </a:cubicBezTo>
                    <a:cubicBezTo>
                      <a:pt x="99" y="234"/>
                      <a:pt x="98" y="232"/>
                      <a:pt x="100" y="232"/>
                    </a:cubicBezTo>
                    <a:cubicBezTo>
                      <a:pt x="100" y="232"/>
                      <a:pt x="102" y="232"/>
                      <a:pt x="101" y="232"/>
                    </a:cubicBezTo>
                    <a:cubicBezTo>
                      <a:pt x="102" y="231"/>
                      <a:pt x="104" y="231"/>
                      <a:pt x="105" y="230"/>
                    </a:cubicBezTo>
                    <a:cubicBezTo>
                      <a:pt x="106" y="230"/>
                      <a:pt x="106" y="230"/>
                      <a:pt x="107" y="230"/>
                    </a:cubicBezTo>
                    <a:cubicBezTo>
                      <a:pt x="116" y="227"/>
                      <a:pt x="125" y="222"/>
                      <a:pt x="130" y="213"/>
                    </a:cubicBezTo>
                    <a:cubicBezTo>
                      <a:pt x="133" y="213"/>
                      <a:pt x="130" y="216"/>
                      <a:pt x="131" y="215"/>
                    </a:cubicBezTo>
                    <a:cubicBezTo>
                      <a:pt x="130" y="215"/>
                      <a:pt x="132" y="214"/>
                      <a:pt x="133" y="211"/>
                    </a:cubicBezTo>
                    <a:cubicBezTo>
                      <a:pt x="133" y="211"/>
                      <a:pt x="133" y="211"/>
                      <a:pt x="133" y="211"/>
                    </a:cubicBezTo>
                    <a:cubicBezTo>
                      <a:pt x="134" y="210"/>
                      <a:pt x="135" y="210"/>
                      <a:pt x="135" y="209"/>
                    </a:cubicBezTo>
                    <a:cubicBezTo>
                      <a:pt x="135" y="209"/>
                      <a:pt x="135" y="209"/>
                      <a:pt x="135" y="209"/>
                    </a:cubicBezTo>
                    <a:cubicBezTo>
                      <a:pt x="135" y="207"/>
                      <a:pt x="138" y="206"/>
                      <a:pt x="137" y="205"/>
                    </a:cubicBezTo>
                    <a:cubicBezTo>
                      <a:pt x="138" y="204"/>
                      <a:pt x="138" y="204"/>
                      <a:pt x="138" y="204"/>
                    </a:cubicBezTo>
                    <a:cubicBezTo>
                      <a:pt x="137" y="202"/>
                      <a:pt x="139" y="202"/>
                      <a:pt x="138" y="200"/>
                    </a:cubicBezTo>
                    <a:cubicBezTo>
                      <a:pt x="138" y="200"/>
                      <a:pt x="138" y="200"/>
                      <a:pt x="138" y="200"/>
                    </a:cubicBezTo>
                    <a:cubicBezTo>
                      <a:pt x="139" y="197"/>
                      <a:pt x="136" y="195"/>
                      <a:pt x="137" y="194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36000" tIns="45720" rIns="36000" bIns="45720" numCol="1" anchor="b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1400" b="1" kern="0">
                  <a:solidFill>
                    <a:schemeClr val="bg1"/>
                  </a:solidFill>
                  <a:latin typeface="Segoe Print" pitchFamily="2" charset="0"/>
                  <a:cs typeface="Arial" charset="0"/>
                </a:endParaRPr>
              </a:p>
            </p:txBody>
          </p:sp>
        </p:grpSp>
        <p:grpSp>
          <p:nvGrpSpPr>
            <p:cNvPr id="16" name="Grupa 98"/>
            <p:cNvGrpSpPr/>
            <p:nvPr/>
          </p:nvGrpSpPr>
          <p:grpSpPr>
            <a:xfrm>
              <a:off x="5230708" y="3577323"/>
              <a:ext cx="406034" cy="693229"/>
              <a:chOff x="4211960" y="1464712"/>
              <a:chExt cx="406034" cy="693229"/>
            </a:xfrm>
          </p:grpSpPr>
          <p:sp>
            <p:nvSpPr>
              <p:cNvPr id="102" name="Freeform 56"/>
              <p:cNvSpPr>
                <a:spLocks/>
              </p:cNvSpPr>
              <p:nvPr/>
            </p:nvSpPr>
            <p:spPr bwMode="auto">
              <a:xfrm>
                <a:off x="4226815" y="1485757"/>
                <a:ext cx="384990" cy="669709"/>
              </a:xfrm>
              <a:custGeom>
                <a:avLst/>
                <a:gdLst/>
                <a:ahLst/>
                <a:cxnLst>
                  <a:cxn ang="0">
                    <a:pos x="88" y="76"/>
                  </a:cxn>
                  <a:cxn ang="0">
                    <a:pos x="107" y="41"/>
                  </a:cxn>
                  <a:cxn ang="0">
                    <a:pos x="66" y="0"/>
                  </a:cxn>
                  <a:cxn ang="0">
                    <a:pos x="25" y="41"/>
                  </a:cxn>
                  <a:cxn ang="0">
                    <a:pos x="44" y="76"/>
                  </a:cxn>
                  <a:cxn ang="0">
                    <a:pos x="0" y="192"/>
                  </a:cxn>
                  <a:cxn ang="0">
                    <a:pos x="68" y="229"/>
                  </a:cxn>
                  <a:cxn ang="0">
                    <a:pos x="132" y="192"/>
                  </a:cxn>
                  <a:cxn ang="0">
                    <a:pos x="88" y="76"/>
                  </a:cxn>
                </a:cxnLst>
                <a:rect l="0" t="0" r="r" b="b"/>
                <a:pathLst>
                  <a:path w="132" h="229">
                    <a:moveTo>
                      <a:pt x="88" y="76"/>
                    </a:moveTo>
                    <a:cubicBezTo>
                      <a:pt x="99" y="68"/>
                      <a:pt x="107" y="55"/>
                      <a:pt x="107" y="41"/>
                    </a:cubicBezTo>
                    <a:cubicBezTo>
                      <a:pt x="107" y="18"/>
                      <a:pt x="89" y="0"/>
                      <a:pt x="66" y="0"/>
                    </a:cubicBezTo>
                    <a:cubicBezTo>
                      <a:pt x="43" y="0"/>
                      <a:pt x="25" y="18"/>
                      <a:pt x="25" y="41"/>
                    </a:cubicBezTo>
                    <a:cubicBezTo>
                      <a:pt x="25" y="56"/>
                      <a:pt x="33" y="68"/>
                      <a:pt x="44" y="76"/>
                    </a:cubicBezTo>
                    <a:cubicBezTo>
                      <a:pt x="7" y="115"/>
                      <a:pt x="0" y="192"/>
                      <a:pt x="0" y="192"/>
                    </a:cubicBezTo>
                    <a:cubicBezTo>
                      <a:pt x="1" y="209"/>
                      <a:pt x="32" y="229"/>
                      <a:pt x="68" y="229"/>
                    </a:cubicBezTo>
                    <a:cubicBezTo>
                      <a:pt x="105" y="229"/>
                      <a:pt x="131" y="209"/>
                      <a:pt x="132" y="192"/>
                    </a:cubicBezTo>
                    <a:cubicBezTo>
                      <a:pt x="132" y="192"/>
                      <a:pt x="121" y="110"/>
                      <a:pt x="88" y="7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9525" cap="flat" cmpd="sng" algn="ctr">
                <a:noFill/>
                <a:prstDash val="solid"/>
                <a:headEnd/>
                <a:tailEnd/>
              </a:ln>
              <a:effectLst/>
            </p:spPr>
            <p:txBody>
              <a:bodyPr vert="horz" wrap="square" lIns="36000" tIns="45720" rIns="36000" bIns="45720" numCol="1" anchor="b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400" b="1" kern="0">
                    <a:solidFill>
                      <a:schemeClr val="bg1"/>
                    </a:solidFill>
                    <a:latin typeface="Segoe Print" pitchFamily="2" charset="0"/>
                    <a:cs typeface="Arial" charset="0"/>
                  </a:rPr>
                  <a:t>DE</a:t>
                </a:r>
                <a:endParaRPr lang="pl-PL" sz="1400" b="1" kern="0">
                  <a:solidFill>
                    <a:schemeClr val="bg1"/>
                  </a:solidFill>
                  <a:latin typeface="Segoe Print" pitchFamily="2" charset="0"/>
                  <a:cs typeface="Arial" charset="0"/>
                </a:endParaRPr>
              </a:p>
            </p:txBody>
          </p:sp>
          <p:sp>
            <p:nvSpPr>
              <p:cNvPr id="105" name="Freeform 66"/>
              <p:cNvSpPr>
                <a:spLocks/>
              </p:cNvSpPr>
              <p:nvPr/>
            </p:nvSpPr>
            <p:spPr bwMode="auto">
              <a:xfrm>
                <a:off x="4211960" y="1464712"/>
                <a:ext cx="406034" cy="693229"/>
              </a:xfrm>
              <a:custGeom>
                <a:avLst/>
                <a:gdLst/>
                <a:ahLst/>
                <a:cxnLst>
                  <a:cxn ang="0">
                    <a:pos x="127" y="158"/>
                  </a:cxn>
                  <a:cxn ang="0">
                    <a:pos x="124" y="147"/>
                  </a:cxn>
                  <a:cxn ang="0">
                    <a:pos x="116" y="140"/>
                  </a:cxn>
                  <a:cxn ang="0">
                    <a:pos x="127" y="207"/>
                  </a:cxn>
                  <a:cxn ang="0">
                    <a:pos x="14" y="210"/>
                  </a:cxn>
                  <a:cxn ang="0">
                    <a:pos x="11" y="197"/>
                  </a:cxn>
                  <a:cxn ang="0">
                    <a:pos x="21" y="150"/>
                  </a:cxn>
                  <a:cxn ang="0">
                    <a:pos x="44" y="98"/>
                  </a:cxn>
                  <a:cxn ang="0">
                    <a:pos x="54" y="87"/>
                  </a:cxn>
                  <a:cxn ang="0">
                    <a:pos x="52" y="78"/>
                  </a:cxn>
                  <a:cxn ang="0">
                    <a:pos x="43" y="69"/>
                  </a:cxn>
                  <a:cxn ang="0">
                    <a:pos x="38" y="32"/>
                  </a:cxn>
                  <a:cxn ang="0">
                    <a:pos x="73" y="10"/>
                  </a:cxn>
                  <a:cxn ang="0">
                    <a:pos x="100" y="22"/>
                  </a:cxn>
                  <a:cxn ang="0">
                    <a:pos x="109" y="51"/>
                  </a:cxn>
                  <a:cxn ang="0">
                    <a:pos x="107" y="63"/>
                  </a:cxn>
                  <a:cxn ang="0">
                    <a:pos x="105" y="68"/>
                  </a:cxn>
                  <a:cxn ang="0">
                    <a:pos x="109" y="63"/>
                  </a:cxn>
                  <a:cxn ang="0">
                    <a:pos x="113" y="54"/>
                  </a:cxn>
                  <a:cxn ang="0">
                    <a:pos x="113" y="31"/>
                  </a:cxn>
                  <a:cxn ang="0">
                    <a:pos x="99" y="17"/>
                  </a:cxn>
                  <a:cxn ang="0">
                    <a:pos x="101" y="14"/>
                  </a:cxn>
                  <a:cxn ang="0">
                    <a:pos x="95" y="7"/>
                  </a:cxn>
                  <a:cxn ang="0">
                    <a:pos x="88" y="7"/>
                  </a:cxn>
                  <a:cxn ang="0">
                    <a:pos x="81" y="2"/>
                  </a:cxn>
                  <a:cxn ang="0">
                    <a:pos x="73" y="0"/>
                  </a:cxn>
                  <a:cxn ang="0">
                    <a:pos x="65" y="0"/>
                  </a:cxn>
                  <a:cxn ang="0">
                    <a:pos x="58" y="2"/>
                  </a:cxn>
                  <a:cxn ang="0">
                    <a:pos x="50" y="7"/>
                  </a:cxn>
                  <a:cxn ang="0">
                    <a:pos x="41" y="10"/>
                  </a:cxn>
                  <a:cxn ang="0">
                    <a:pos x="36" y="18"/>
                  </a:cxn>
                  <a:cxn ang="0">
                    <a:pos x="32" y="23"/>
                  </a:cxn>
                  <a:cxn ang="0">
                    <a:pos x="28" y="31"/>
                  </a:cxn>
                  <a:cxn ang="0">
                    <a:pos x="29" y="64"/>
                  </a:cxn>
                  <a:cxn ang="0">
                    <a:pos x="32" y="71"/>
                  </a:cxn>
                  <a:cxn ang="0">
                    <a:pos x="38" y="89"/>
                  </a:cxn>
                  <a:cxn ang="0">
                    <a:pos x="32" y="99"/>
                  </a:cxn>
                  <a:cxn ang="0">
                    <a:pos x="28" y="106"/>
                  </a:cxn>
                  <a:cxn ang="0">
                    <a:pos x="24" y="113"/>
                  </a:cxn>
                  <a:cxn ang="0">
                    <a:pos x="23" y="118"/>
                  </a:cxn>
                  <a:cxn ang="0">
                    <a:pos x="17" y="132"/>
                  </a:cxn>
                  <a:cxn ang="0">
                    <a:pos x="11" y="150"/>
                  </a:cxn>
                  <a:cxn ang="0">
                    <a:pos x="7" y="165"/>
                  </a:cxn>
                  <a:cxn ang="0">
                    <a:pos x="4" y="182"/>
                  </a:cxn>
                  <a:cxn ang="0">
                    <a:pos x="3" y="192"/>
                  </a:cxn>
                  <a:cxn ang="0">
                    <a:pos x="2" y="197"/>
                  </a:cxn>
                  <a:cxn ang="0">
                    <a:pos x="2" y="202"/>
                  </a:cxn>
                  <a:cxn ang="0">
                    <a:pos x="20" y="223"/>
                  </a:cxn>
                  <a:cxn ang="0">
                    <a:pos x="31" y="227"/>
                  </a:cxn>
                  <a:cxn ang="0">
                    <a:pos x="40" y="232"/>
                  </a:cxn>
                  <a:cxn ang="0">
                    <a:pos x="56" y="234"/>
                  </a:cxn>
                  <a:cxn ang="0">
                    <a:pos x="76" y="237"/>
                  </a:cxn>
                  <a:cxn ang="0">
                    <a:pos x="92" y="235"/>
                  </a:cxn>
                  <a:cxn ang="0">
                    <a:pos x="107" y="230"/>
                  </a:cxn>
                  <a:cxn ang="0">
                    <a:pos x="135" y="209"/>
                  </a:cxn>
                </a:cxnLst>
                <a:rect l="0" t="0" r="r" b="b"/>
                <a:pathLst>
                  <a:path w="139" h="237">
                    <a:moveTo>
                      <a:pt x="137" y="194"/>
                    </a:moveTo>
                    <a:cubicBezTo>
                      <a:pt x="137" y="192"/>
                      <a:pt x="136" y="190"/>
                      <a:pt x="135" y="190"/>
                    </a:cubicBezTo>
                    <a:cubicBezTo>
                      <a:pt x="135" y="189"/>
                      <a:pt x="136" y="190"/>
                      <a:pt x="136" y="190"/>
                    </a:cubicBezTo>
                    <a:cubicBezTo>
                      <a:pt x="135" y="183"/>
                      <a:pt x="133" y="175"/>
                      <a:pt x="130" y="169"/>
                    </a:cubicBezTo>
                    <a:cubicBezTo>
                      <a:pt x="130" y="168"/>
                      <a:pt x="131" y="169"/>
                      <a:pt x="131" y="169"/>
                    </a:cubicBezTo>
                    <a:cubicBezTo>
                      <a:pt x="129" y="165"/>
                      <a:pt x="130" y="160"/>
                      <a:pt x="127" y="158"/>
                    </a:cubicBezTo>
                    <a:cubicBezTo>
                      <a:pt x="126" y="157"/>
                      <a:pt x="126" y="157"/>
                      <a:pt x="126" y="157"/>
                    </a:cubicBezTo>
                    <a:cubicBezTo>
                      <a:pt x="126" y="156"/>
                      <a:pt x="127" y="156"/>
                      <a:pt x="127" y="155"/>
                    </a:cubicBezTo>
                    <a:cubicBezTo>
                      <a:pt x="126" y="155"/>
                      <a:pt x="126" y="152"/>
                      <a:pt x="125" y="152"/>
                    </a:cubicBezTo>
                    <a:cubicBezTo>
                      <a:pt x="125" y="151"/>
                      <a:pt x="125" y="152"/>
                      <a:pt x="125" y="152"/>
                    </a:cubicBezTo>
                    <a:cubicBezTo>
                      <a:pt x="125" y="150"/>
                      <a:pt x="123" y="148"/>
                      <a:pt x="123" y="146"/>
                    </a:cubicBezTo>
                    <a:cubicBezTo>
                      <a:pt x="124" y="147"/>
                      <a:pt x="124" y="147"/>
                      <a:pt x="124" y="147"/>
                    </a:cubicBezTo>
                    <a:cubicBezTo>
                      <a:pt x="122" y="137"/>
                      <a:pt x="120" y="126"/>
                      <a:pt x="115" y="119"/>
                    </a:cubicBezTo>
                    <a:cubicBezTo>
                      <a:pt x="113" y="118"/>
                      <a:pt x="115" y="118"/>
                      <a:pt x="115" y="117"/>
                    </a:cubicBezTo>
                    <a:cubicBezTo>
                      <a:pt x="110" y="111"/>
                      <a:pt x="108" y="101"/>
                      <a:pt x="102" y="97"/>
                    </a:cubicBezTo>
                    <a:cubicBezTo>
                      <a:pt x="98" y="92"/>
                      <a:pt x="95" y="93"/>
                      <a:pt x="95" y="93"/>
                    </a:cubicBezTo>
                    <a:cubicBezTo>
                      <a:pt x="103" y="103"/>
                      <a:pt x="108" y="114"/>
                      <a:pt x="111" y="127"/>
                    </a:cubicBezTo>
                    <a:cubicBezTo>
                      <a:pt x="113" y="131"/>
                      <a:pt x="115" y="136"/>
                      <a:pt x="116" y="140"/>
                    </a:cubicBezTo>
                    <a:cubicBezTo>
                      <a:pt x="122" y="156"/>
                      <a:pt x="124" y="174"/>
                      <a:pt x="128" y="191"/>
                    </a:cubicBezTo>
                    <a:cubicBezTo>
                      <a:pt x="128" y="190"/>
                      <a:pt x="129" y="190"/>
                      <a:pt x="129" y="191"/>
                    </a:cubicBezTo>
                    <a:cubicBezTo>
                      <a:pt x="129" y="192"/>
                      <a:pt x="129" y="192"/>
                      <a:pt x="129" y="192"/>
                    </a:cubicBezTo>
                    <a:cubicBezTo>
                      <a:pt x="130" y="193"/>
                      <a:pt x="130" y="193"/>
                      <a:pt x="130" y="193"/>
                    </a:cubicBezTo>
                    <a:cubicBezTo>
                      <a:pt x="130" y="194"/>
                      <a:pt x="129" y="194"/>
                      <a:pt x="129" y="193"/>
                    </a:cubicBezTo>
                    <a:cubicBezTo>
                      <a:pt x="130" y="201"/>
                      <a:pt x="130" y="201"/>
                      <a:pt x="127" y="207"/>
                    </a:cubicBezTo>
                    <a:cubicBezTo>
                      <a:pt x="128" y="208"/>
                      <a:pt x="125" y="209"/>
                      <a:pt x="126" y="210"/>
                    </a:cubicBezTo>
                    <a:cubicBezTo>
                      <a:pt x="125" y="210"/>
                      <a:pt x="126" y="210"/>
                      <a:pt x="126" y="210"/>
                    </a:cubicBezTo>
                    <a:cubicBezTo>
                      <a:pt x="123" y="213"/>
                      <a:pt x="123" y="214"/>
                      <a:pt x="119" y="215"/>
                    </a:cubicBezTo>
                    <a:cubicBezTo>
                      <a:pt x="106" y="224"/>
                      <a:pt x="89" y="229"/>
                      <a:pt x="72" y="228"/>
                    </a:cubicBezTo>
                    <a:cubicBezTo>
                      <a:pt x="55" y="228"/>
                      <a:pt x="37" y="224"/>
                      <a:pt x="23" y="214"/>
                    </a:cubicBezTo>
                    <a:cubicBezTo>
                      <a:pt x="19" y="214"/>
                      <a:pt x="17" y="211"/>
                      <a:pt x="14" y="210"/>
                    </a:cubicBezTo>
                    <a:cubicBezTo>
                      <a:pt x="14" y="209"/>
                      <a:pt x="14" y="209"/>
                      <a:pt x="14" y="209"/>
                    </a:cubicBezTo>
                    <a:cubicBezTo>
                      <a:pt x="12" y="208"/>
                      <a:pt x="13" y="207"/>
                      <a:pt x="12" y="204"/>
                    </a:cubicBezTo>
                    <a:cubicBezTo>
                      <a:pt x="11" y="204"/>
                      <a:pt x="11" y="203"/>
                      <a:pt x="10" y="204"/>
                    </a:cubicBezTo>
                    <a:cubicBezTo>
                      <a:pt x="9" y="203"/>
                      <a:pt x="11" y="201"/>
                      <a:pt x="10" y="200"/>
                    </a:cubicBezTo>
                    <a:cubicBezTo>
                      <a:pt x="11" y="200"/>
                      <a:pt x="10" y="201"/>
                      <a:pt x="10" y="200"/>
                    </a:cubicBezTo>
                    <a:cubicBezTo>
                      <a:pt x="8" y="198"/>
                      <a:pt x="10" y="202"/>
                      <a:pt x="11" y="197"/>
                    </a:cubicBezTo>
                    <a:cubicBezTo>
                      <a:pt x="12" y="188"/>
                      <a:pt x="13" y="179"/>
                      <a:pt x="15" y="172"/>
                    </a:cubicBezTo>
                    <a:cubicBezTo>
                      <a:pt x="15" y="172"/>
                      <a:pt x="14" y="172"/>
                      <a:pt x="14" y="171"/>
                    </a:cubicBezTo>
                    <a:cubicBezTo>
                      <a:pt x="16" y="171"/>
                      <a:pt x="14" y="169"/>
                      <a:pt x="15" y="167"/>
                    </a:cubicBezTo>
                    <a:cubicBezTo>
                      <a:pt x="16" y="168"/>
                      <a:pt x="16" y="168"/>
                      <a:pt x="16" y="169"/>
                    </a:cubicBezTo>
                    <a:cubicBezTo>
                      <a:pt x="17" y="165"/>
                      <a:pt x="17" y="162"/>
                      <a:pt x="18" y="159"/>
                    </a:cubicBezTo>
                    <a:cubicBezTo>
                      <a:pt x="19" y="155"/>
                      <a:pt x="21" y="152"/>
                      <a:pt x="21" y="150"/>
                    </a:cubicBezTo>
                    <a:cubicBezTo>
                      <a:pt x="21" y="151"/>
                      <a:pt x="22" y="149"/>
                      <a:pt x="22" y="148"/>
                    </a:cubicBezTo>
                    <a:cubicBezTo>
                      <a:pt x="21" y="145"/>
                      <a:pt x="25" y="142"/>
                      <a:pt x="25" y="139"/>
                    </a:cubicBezTo>
                    <a:cubicBezTo>
                      <a:pt x="25" y="139"/>
                      <a:pt x="25" y="139"/>
                      <a:pt x="25" y="139"/>
                    </a:cubicBezTo>
                    <a:cubicBezTo>
                      <a:pt x="28" y="131"/>
                      <a:pt x="32" y="122"/>
                      <a:pt x="35" y="113"/>
                    </a:cubicBezTo>
                    <a:cubicBezTo>
                      <a:pt x="37" y="108"/>
                      <a:pt x="42" y="104"/>
                      <a:pt x="44" y="99"/>
                    </a:cubicBezTo>
                    <a:cubicBezTo>
                      <a:pt x="44" y="98"/>
                      <a:pt x="44" y="99"/>
                      <a:pt x="44" y="98"/>
                    </a:cubicBezTo>
                    <a:cubicBezTo>
                      <a:pt x="45" y="97"/>
                      <a:pt x="44" y="98"/>
                      <a:pt x="45" y="98"/>
                    </a:cubicBezTo>
                    <a:cubicBezTo>
                      <a:pt x="46" y="95"/>
                      <a:pt x="49" y="93"/>
                      <a:pt x="51" y="90"/>
                    </a:cubicBezTo>
                    <a:cubicBezTo>
                      <a:pt x="51" y="90"/>
                      <a:pt x="52" y="89"/>
                      <a:pt x="51" y="89"/>
                    </a:cubicBezTo>
                    <a:cubicBezTo>
                      <a:pt x="52" y="88"/>
                      <a:pt x="53" y="88"/>
                      <a:pt x="53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3" y="85"/>
                      <a:pt x="53" y="83"/>
                      <a:pt x="52" y="78"/>
                    </a:cubicBezTo>
                    <a:cubicBezTo>
                      <a:pt x="52" y="78"/>
                      <a:pt x="52" y="78"/>
                      <a:pt x="52" y="78"/>
                    </a:cubicBezTo>
                    <a:cubicBezTo>
                      <a:pt x="52" y="78"/>
                      <a:pt x="52" y="78"/>
                      <a:pt x="52" y="78"/>
                    </a:cubicBezTo>
                    <a:cubicBezTo>
                      <a:pt x="52" y="77"/>
                      <a:pt x="52" y="77"/>
                      <a:pt x="52" y="77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0" y="76"/>
                      <a:pt x="50" y="76"/>
                      <a:pt x="50" y="76"/>
                    </a:cubicBezTo>
                    <a:cubicBezTo>
                      <a:pt x="49" y="75"/>
                      <a:pt x="47" y="74"/>
                      <a:pt x="46" y="72"/>
                    </a:cubicBezTo>
                    <a:cubicBezTo>
                      <a:pt x="45" y="74"/>
                      <a:pt x="44" y="71"/>
                      <a:pt x="43" y="70"/>
                    </a:cubicBezTo>
                    <a:cubicBezTo>
                      <a:pt x="42" y="70"/>
                      <a:pt x="43" y="69"/>
                      <a:pt x="43" y="69"/>
                    </a:cubicBezTo>
                    <a:cubicBezTo>
                      <a:pt x="41" y="67"/>
                      <a:pt x="40" y="66"/>
                      <a:pt x="39" y="63"/>
                    </a:cubicBezTo>
                    <a:cubicBezTo>
                      <a:pt x="39" y="62"/>
                      <a:pt x="38" y="62"/>
                      <a:pt x="37" y="60"/>
                    </a:cubicBezTo>
                    <a:cubicBezTo>
                      <a:pt x="38" y="59"/>
                      <a:pt x="36" y="56"/>
                      <a:pt x="36" y="54"/>
                    </a:cubicBezTo>
                    <a:cubicBezTo>
                      <a:pt x="35" y="55"/>
                      <a:pt x="34" y="53"/>
                      <a:pt x="34" y="51"/>
                    </a:cubicBezTo>
                    <a:cubicBezTo>
                      <a:pt x="36" y="51"/>
                      <a:pt x="36" y="51"/>
                      <a:pt x="36" y="51"/>
                    </a:cubicBezTo>
                    <a:cubicBezTo>
                      <a:pt x="34" y="46"/>
                      <a:pt x="37" y="38"/>
                      <a:pt x="38" y="32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1" y="25"/>
                      <a:pt x="47" y="21"/>
                      <a:pt x="52" y="16"/>
                    </a:cubicBezTo>
                    <a:cubicBezTo>
                      <a:pt x="54" y="15"/>
                      <a:pt x="56" y="14"/>
                      <a:pt x="58" y="14"/>
                    </a:cubicBezTo>
                    <a:cubicBezTo>
                      <a:pt x="60" y="12"/>
                      <a:pt x="61" y="12"/>
                      <a:pt x="62" y="10"/>
                    </a:cubicBezTo>
                    <a:cubicBezTo>
                      <a:pt x="63" y="10"/>
                      <a:pt x="64" y="11"/>
                      <a:pt x="64" y="11"/>
                    </a:cubicBezTo>
                    <a:cubicBezTo>
                      <a:pt x="68" y="11"/>
                      <a:pt x="71" y="11"/>
                      <a:pt x="73" y="10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76" y="11"/>
                      <a:pt x="79" y="10"/>
                      <a:pt x="82" y="12"/>
                    </a:cubicBezTo>
                    <a:cubicBezTo>
                      <a:pt x="83" y="12"/>
                      <a:pt x="86" y="12"/>
                      <a:pt x="85" y="11"/>
                    </a:cubicBezTo>
                    <a:cubicBezTo>
                      <a:pt x="86" y="11"/>
                      <a:pt x="85" y="12"/>
                      <a:pt x="86" y="12"/>
                    </a:cubicBezTo>
                    <a:cubicBezTo>
                      <a:pt x="85" y="13"/>
                      <a:pt x="85" y="13"/>
                      <a:pt x="85" y="13"/>
                    </a:cubicBezTo>
                    <a:cubicBezTo>
                      <a:pt x="91" y="15"/>
                      <a:pt x="95" y="18"/>
                      <a:pt x="100" y="22"/>
                    </a:cubicBezTo>
                    <a:cubicBezTo>
                      <a:pt x="100" y="24"/>
                      <a:pt x="104" y="27"/>
                      <a:pt x="105" y="30"/>
                    </a:cubicBezTo>
                    <a:cubicBezTo>
                      <a:pt x="107" y="32"/>
                      <a:pt x="107" y="36"/>
                      <a:pt x="109" y="37"/>
                    </a:cubicBezTo>
                    <a:cubicBezTo>
                      <a:pt x="108" y="37"/>
                      <a:pt x="108" y="37"/>
                      <a:pt x="108" y="37"/>
                    </a:cubicBezTo>
                    <a:cubicBezTo>
                      <a:pt x="109" y="40"/>
                      <a:pt x="109" y="43"/>
                      <a:pt x="109" y="47"/>
                    </a:cubicBezTo>
                    <a:cubicBezTo>
                      <a:pt x="109" y="49"/>
                      <a:pt x="110" y="49"/>
                      <a:pt x="110" y="51"/>
                    </a:cubicBezTo>
                    <a:cubicBezTo>
                      <a:pt x="109" y="51"/>
                      <a:pt x="109" y="51"/>
                      <a:pt x="109" y="51"/>
                    </a:cubicBezTo>
                    <a:cubicBezTo>
                      <a:pt x="110" y="53"/>
                      <a:pt x="111" y="53"/>
                      <a:pt x="111" y="54"/>
                    </a:cubicBezTo>
                    <a:cubicBezTo>
                      <a:pt x="111" y="56"/>
                      <a:pt x="111" y="56"/>
                      <a:pt x="110" y="57"/>
                    </a:cubicBezTo>
                    <a:cubicBezTo>
                      <a:pt x="110" y="56"/>
                      <a:pt x="110" y="54"/>
                      <a:pt x="109" y="53"/>
                    </a:cubicBezTo>
                    <a:cubicBezTo>
                      <a:pt x="108" y="55"/>
                      <a:pt x="110" y="58"/>
                      <a:pt x="108" y="59"/>
                    </a:cubicBezTo>
                    <a:cubicBezTo>
                      <a:pt x="107" y="61"/>
                      <a:pt x="107" y="62"/>
                      <a:pt x="108" y="63"/>
                    </a:cubicBezTo>
                    <a:cubicBezTo>
                      <a:pt x="108" y="62"/>
                      <a:pt x="107" y="64"/>
                      <a:pt x="107" y="63"/>
                    </a:cubicBezTo>
                    <a:cubicBezTo>
                      <a:pt x="106" y="64"/>
                      <a:pt x="106" y="65"/>
                      <a:pt x="106" y="66"/>
                    </a:cubicBezTo>
                    <a:cubicBezTo>
                      <a:pt x="106" y="66"/>
                      <a:pt x="106" y="65"/>
                      <a:pt x="106" y="65"/>
                    </a:cubicBezTo>
                    <a:cubicBezTo>
                      <a:pt x="107" y="66"/>
                      <a:pt x="106" y="67"/>
                      <a:pt x="107" y="68"/>
                    </a:cubicBezTo>
                    <a:cubicBezTo>
                      <a:pt x="107" y="67"/>
                      <a:pt x="107" y="67"/>
                      <a:pt x="108" y="66"/>
                    </a:cubicBezTo>
                    <a:cubicBezTo>
                      <a:pt x="108" y="66"/>
                      <a:pt x="107" y="69"/>
                      <a:pt x="106" y="69"/>
                    </a:cubicBezTo>
                    <a:cubicBezTo>
                      <a:pt x="105" y="69"/>
                      <a:pt x="106" y="67"/>
                      <a:pt x="105" y="68"/>
                    </a:cubicBezTo>
                    <a:cubicBezTo>
                      <a:pt x="104" y="72"/>
                      <a:pt x="104" y="72"/>
                      <a:pt x="104" y="72"/>
                    </a:cubicBezTo>
                    <a:cubicBezTo>
                      <a:pt x="104" y="71"/>
                      <a:pt x="105" y="70"/>
                      <a:pt x="106" y="71"/>
                    </a:cubicBezTo>
                    <a:cubicBezTo>
                      <a:pt x="106" y="69"/>
                      <a:pt x="106" y="69"/>
                      <a:pt x="106" y="69"/>
                    </a:cubicBezTo>
                    <a:cubicBezTo>
                      <a:pt x="107" y="70"/>
                      <a:pt x="107" y="70"/>
                      <a:pt x="107" y="70"/>
                    </a:cubicBezTo>
                    <a:cubicBezTo>
                      <a:pt x="109" y="67"/>
                      <a:pt x="110" y="66"/>
                      <a:pt x="110" y="63"/>
                    </a:cubicBezTo>
                    <a:cubicBezTo>
                      <a:pt x="109" y="63"/>
                      <a:pt x="109" y="63"/>
                      <a:pt x="109" y="63"/>
                    </a:cubicBezTo>
                    <a:cubicBezTo>
                      <a:pt x="110" y="62"/>
                      <a:pt x="109" y="60"/>
                      <a:pt x="111" y="59"/>
                    </a:cubicBezTo>
                    <a:cubicBezTo>
                      <a:pt x="111" y="60"/>
                      <a:pt x="111" y="59"/>
                      <a:pt x="112" y="59"/>
                    </a:cubicBezTo>
                    <a:cubicBezTo>
                      <a:pt x="112" y="59"/>
                      <a:pt x="112" y="58"/>
                      <a:pt x="112" y="58"/>
                    </a:cubicBezTo>
                    <a:cubicBezTo>
                      <a:pt x="113" y="59"/>
                      <a:pt x="113" y="59"/>
                      <a:pt x="113" y="59"/>
                    </a:cubicBezTo>
                    <a:cubicBezTo>
                      <a:pt x="111" y="58"/>
                      <a:pt x="113" y="54"/>
                      <a:pt x="113" y="54"/>
                    </a:cubicBezTo>
                    <a:cubicBezTo>
                      <a:pt x="113" y="54"/>
                      <a:pt x="113" y="54"/>
                      <a:pt x="113" y="54"/>
                    </a:cubicBezTo>
                    <a:cubicBezTo>
                      <a:pt x="114" y="51"/>
                      <a:pt x="112" y="54"/>
                      <a:pt x="112" y="52"/>
                    </a:cubicBezTo>
                    <a:cubicBezTo>
                      <a:pt x="113" y="51"/>
                      <a:pt x="114" y="52"/>
                      <a:pt x="115" y="51"/>
                    </a:cubicBezTo>
                    <a:cubicBezTo>
                      <a:pt x="115" y="48"/>
                      <a:pt x="113" y="44"/>
                      <a:pt x="114" y="40"/>
                    </a:cubicBezTo>
                    <a:cubicBezTo>
                      <a:pt x="114" y="38"/>
                      <a:pt x="112" y="36"/>
                      <a:pt x="111" y="34"/>
                    </a:cubicBezTo>
                    <a:cubicBezTo>
                      <a:pt x="111" y="32"/>
                      <a:pt x="113" y="34"/>
                      <a:pt x="111" y="32"/>
                    </a:cubicBezTo>
                    <a:cubicBezTo>
                      <a:pt x="112" y="32"/>
                      <a:pt x="112" y="31"/>
                      <a:pt x="113" y="31"/>
                    </a:cubicBezTo>
                    <a:cubicBezTo>
                      <a:pt x="112" y="31"/>
                      <a:pt x="111" y="27"/>
                      <a:pt x="111" y="29"/>
                    </a:cubicBezTo>
                    <a:cubicBezTo>
                      <a:pt x="109" y="27"/>
                      <a:pt x="108" y="23"/>
                      <a:pt x="105" y="21"/>
                    </a:cubicBezTo>
                    <a:cubicBezTo>
                      <a:pt x="106" y="22"/>
                      <a:pt x="107" y="21"/>
                      <a:pt x="107" y="20"/>
                    </a:cubicBezTo>
                    <a:cubicBezTo>
                      <a:pt x="105" y="20"/>
                      <a:pt x="103" y="18"/>
                      <a:pt x="101" y="16"/>
                    </a:cubicBezTo>
                    <a:cubicBezTo>
                      <a:pt x="101" y="17"/>
                      <a:pt x="101" y="17"/>
                      <a:pt x="101" y="18"/>
                    </a:cubicBezTo>
                    <a:cubicBezTo>
                      <a:pt x="100" y="17"/>
                      <a:pt x="99" y="17"/>
                      <a:pt x="99" y="17"/>
                    </a:cubicBezTo>
                    <a:cubicBezTo>
                      <a:pt x="99" y="16"/>
                      <a:pt x="100" y="15"/>
                      <a:pt x="98" y="13"/>
                    </a:cubicBezTo>
                    <a:cubicBezTo>
                      <a:pt x="100" y="13"/>
                      <a:pt x="102" y="16"/>
                      <a:pt x="102" y="14"/>
                    </a:cubicBezTo>
                    <a:cubicBezTo>
                      <a:pt x="104" y="14"/>
                      <a:pt x="107" y="18"/>
                      <a:pt x="107" y="19"/>
                    </a:cubicBezTo>
                    <a:cubicBezTo>
                      <a:pt x="109" y="20"/>
                      <a:pt x="106" y="18"/>
                      <a:pt x="107" y="17"/>
                    </a:cubicBezTo>
                    <a:cubicBezTo>
                      <a:pt x="105" y="15"/>
                      <a:pt x="104" y="15"/>
                      <a:pt x="102" y="13"/>
                    </a:cubicBezTo>
                    <a:cubicBezTo>
                      <a:pt x="101" y="14"/>
                      <a:pt x="102" y="14"/>
                      <a:pt x="101" y="14"/>
                    </a:cubicBezTo>
                    <a:cubicBezTo>
                      <a:pt x="98" y="13"/>
                      <a:pt x="98" y="11"/>
                      <a:pt x="98" y="10"/>
                    </a:cubicBezTo>
                    <a:cubicBezTo>
                      <a:pt x="99" y="11"/>
                      <a:pt x="99" y="11"/>
                      <a:pt x="99" y="11"/>
                    </a:cubicBezTo>
                    <a:cubicBezTo>
                      <a:pt x="98" y="9"/>
                      <a:pt x="97" y="10"/>
                      <a:pt x="95" y="9"/>
                    </a:cubicBezTo>
                    <a:cubicBezTo>
                      <a:pt x="96" y="7"/>
                      <a:pt x="98" y="10"/>
                      <a:pt x="99" y="10"/>
                    </a:cubicBezTo>
                    <a:cubicBezTo>
                      <a:pt x="99" y="8"/>
                      <a:pt x="99" y="8"/>
                      <a:pt x="99" y="8"/>
                    </a:cubicBezTo>
                    <a:cubicBezTo>
                      <a:pt x="96" y="6"/>
                      <a:pt x="97" y="9"/>
                      <a:pt x="95" y="7"/>
                    </a:cubicBezTo>
                    <a:cubicBezTo>
                      <a:pt x="95" y="6"/>
                      <a:pt x="95" y="6"/>
                      <a:pt x="95" y="6"/>
                    </a:cubicBezTo>
                    <a:cubicBezTo>
                      <a:pt x="93" y="6"/>
                      <a:pt x="93" y="6"/>
                      <a:pt x="93" y="6"/>
                    </a:cubicBezTo>
                    <a:cubicBezTo>
                      <a:pt x="93" y="6"/>
                      <a:pt x="93" y="7"/>
                      <a:pt x="94" y="8"/>
                    </a:cubicBezTo>
                    <a:cubicBezTo>
                      <a:pt x="93" y="9"/>
                      <a:pt x="93" y="7"/>
                      <a:pt x="90" y="6"/>
                    </a:cubicBezTo>
                    <a:cubicBezTo>
                      <a:pt x="89" y="7"/>
                      <a:pt x="92" y="7"/>
                      <a:pt x="91" y="8"/>
                    </a:cubicBezTo>
                    <a:cubicBezTo>
                      <a:pt x="91" y="8"/>
                      <a:pt x="89" y="8"/>
                      <a:pt x="88" y="7"/>
                    </a:cubicBezTo>
                    <a:cubicBezTo>
                      <a:pt x="86" y="7"/>
                      <a:pt x="88" y="6"/>
                      <a:pt x="87" y="5"/>
                    </a:cubicBezTo>
                    <a:cubicBezTo>
                      <a:pt x="87" y="5"/>
                      <a:pt x="89" y="5"/>
                      <a:pt x="89" y="6"/>
                    </a:cubicBezTo>
                    <a:cubicBezTo>
                      <a:pt x="91" y="6"/>
                      <a:pt x="88" y="4"/>
                      <a:pt x="90" y="4"/>
                    </a:cubicBezTo>
                    <a:cubicBezTo>
                      <a:pt x="88" y="3"/>
                      <a:pt x="88" y="4"/>
                      <a:pt x="87" y="4"/>
                    </a:cubicBezTo>
                    <a:cubicBezTo>
                      <a:pt x="87" y="4"/>
                      <a:pt x="86" y="4"/>
                      <a:pt x="87" y="5"/>
                    </a:cubicBezTo>
                    <a:cubicBezTo>
                      <a:pt x="82" y="6"/>
                      <a:pt x="85" y="2"/>
                      <a:pt x="81" y="2"/>
                    </a:cubicBezTo>
                    <a:cubicBezTo>
                      <a:pt x="82" y="3"/>
                      <a:pt x="76" y="3"/>
                      <a:pt x="79" y="5"/>
                    </a:cubicBezTo>
                    <a:cubicBezTo>
                      <a:pt x="78" y="5"/>
                      <a:pt x="77" y="6"/>
                      <a:pt x="76" y="5"/>
                    </a:cubicBezTo>
                    <a:cubicBezTo>
                      <a:pt x="77" y="4"/>
                      <a:pt x="75" y="4"/>
                      <a:pt x="76" y="4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76" y="1"/>
                      <a:pt x="73" y="1"/>
                      <a:pt x="73" y="0"/>
                    </a:cubicBezTo>
                    <a:cubicBezTo>
                      <a:pt x="71" y="0"/>
                      <a:pt x="73" y="1"/>
                      <a:pt x="71" y="1"/>
                    </a:cubicBezTo>
                    <a:cubicBezTo>
                      <a:pt x="72" y="1"/>
                      <a:pt x="70" y="0"/>
                      <a:pt x="69" y="0"/>
                    </a:cubicBezTo>
                    <a:cubicBezTo>
                      <a:pt x="71" y="0"/>
                      <a:pt x="69" y="2"/>
                      <a:pt x="68" y="2"/>
                    </a:cubicBezTo>
                    <a:cubicBezTo>
                      <a:pt x="66" y="2"/>
                      <a:pt x="65" y="1"/>
                      <a:pt x="65" y="1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5" y="1"/>
                      <a:pt x="66" y="0"/>
                      <a:pt x="65" y="0"/>
                    </a:cubicBezTo>
                    <a:cubicBezTo>
                      <a:pt x="64" y="1"/>
                      <a:pt x="64" y="2"/>
                      <a:pt x="63" y="3"/>
                    </a:cubicBezTo>
                    <a:cubicBezTo>
                      <a:pt x="62" y="3"/>
                      <a:pt x="61" y="2"/>
                      <a:pt x="61" y="3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60" y="2"/>
                      <a:pt x="62" y="0"/>
                      <a:pt x="59" y="1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8" y="2"/>
                      <a:pt x="58" y="2"/>
                      <a:pt x="58" y="2"/>
                    </a:cubicBezTo>
                    <a:cubicBezTo>
                      <a:pt x="58" y="2"/>
                      <a:pt x="57" y="3"/>
                      <a:pt x="56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5" y="3"/>
                      <a:pt x="54" y="5"/>
                      <a:pt x="52" y="4"/>
                    </a:cubicBezTo>
                    <a:cubicBezTo>
                      <a:pt x="54" y="5"/>
                      <a:pt x="53" y="4"/>
                      <a:pt x="55" y="4"/>
                    </a:cubicBezTo>
                    <a:cubicBezTo>
                      <a:pt x="57" y="4"/>
                      <a:pt x="54" y="5"/>
                      <a:pt x="54" y="5"/>
                    </a:cubicBezTo>
                    <a:cubicBezTo>
                      <a:pt x="53" y="4"/>
                      <a:pt x="51" y="7"/>
                      <a:pt x="50" y="7"/>
                    </a:cubicBezTo>
                    <a:cubicBezTo>
                      <a:pt x="49" y="7"/>
                      <a:pt x="48" y="7"/>
                      <a:pt x="48" y="7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7" y="7"/>
                      <a:pt x="46" y="10"/>
                      <a:pt x="44" y="10"/>
                    </a:cubicBezTo>
                    <a:cubicBezTo>
                      <a:pt x="45" y="9"/>
                      <a:pt x="44" y="9"/>
                      <a:pt x="43" y="9"/>
                    </a:cubicBezTo>
                    <a:cubicBezTo>
                      <a:pt x="45" y="9"/>
                      <a:pt x="42" y="12"/>
                      <a:pt x="43" y="12"/>
                    </a:cubicBezTo>
                    <a:cubicBezTo>
                      <a:pt x="41" y="14"/>
                      <a:pt x="43" y="11"/>
                      <a:pt x="41" y="10"/>
                    </a:cubicBezTo>
                    <a:cubicBezTo>
                      <a:pt x="41" y="12"/>
                      <a:pt x="39" y="12"/>
                      <a:pt x="39" y="13"/>
                    </a:cubicBezTo>
                    <a:cubicBezTo>
                      <a:pt x="41" y="12"/>
                      <a:pt x="39" y="14"/>
                      <a:pt x="39" y="15"/>
                    </a:cubicBezTo>
                    <a:cubicBezTo>
                      <a:pt x="38" y="16"/>
                      <a:pt x="39" y="14"/>
                      <a:pt x="38" y="15"/>
                    </a:cubicBezTo>
                    <a:cubicBezTo>
                      <a:pt x="37" y="16"/>
                      <a:pt x="37" y="18"/>
                      <a:pt x="38" y="17"/>
                    </a:cubicBezTo>
                    <a:cubicBezTo>
                      <a:pt x="37" y="18"/>
                      <a:pt x="37" y="20"/>
                      <a:pt x="36" y="20"/>
                    </a:cubicBezTo>
                    <a:cubicBezTo>
                      <a:pt x="35" y="20"/>
                      <a:pt x="37" y="18"/>
                      <a:pt x="36" y="18"/>
                    </a:cubicBezTo>
                    <a:cubicBezTo>
                      <a:pt x="34" y="21"/>
                      <a:pt x="37" y="21"/>
                      <a:pt x="35" y="23"/>
                    </a:cubicBezTo>
                    <a:cubicBezTo>
                      <a:pt x="36" y="22"/>
                      <a:pt x="37" y="24"/>
                      <a:pt x="37" y="26"/>
                    </a:cubicBezTo>
                    <a:cubicBezTo>
                      <a:pt x="35" y="28"/>
                      <a:pt x="37" y="24"/>
                      <a:pt x="35" y="25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3" y="27"/>
                      <a:pt x="35" y="21"/>
                      <a:pt x="33" y="22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3"/>
                      <a:pt x="32" y="22"/>
                      <a:pt x="31" y="22"/>
                    </a:cubicBezTo>
                    <a:cubicBezTo>
                      <a:pt x="32" y="23"/>
                      <a:pt x="30" y="26"/>
                      <a:pt x="30" y="26"/>
                    </a:cubicBezTo>
                    <a:cubicBezTo>
                      <a:pt x="30" y="27"/>
                      <a:pt x="30" y="25"/>
                      <a:pt x="31" y="25"/>
                    </a:cubicBezTo>
                    <a:cubicBezTo>
                      <a:pt x="30" y="27"/>
                      <a:pt x="31" y="28"/>
                      <a:pt x="29" y="30"/>
                    </a:cubicBezTo>
                    <a:cubicBezTo>
                      <a:pt x="29" y="29"/>
                      <a:pt x="28" y="30"/>
                      <a:pt x="28" y="29"/>
                    </a:cubicBezTo>
                    <a:cubicBezTo>
                      <a:pt x="27" y="30"/>
                      <a:pt x="29" y="30"/>
                      <a:pt x="28" y="31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5" y="37"/>
                      <a:pt x="24" y="45"/>
                      <a:pt x="26" y="50"/>
                    </a:cubicBezTo>
                    <a:cubicBezTo>
                      <a:pt x="26" y="51"/>
                      <a:pt x="26" y="53"/>
                      <a:pt x="26" y="57"/>
                    </a:cubicBezTo>
                    <a:cubicBezTo>
                      <a:pt x="26" y="55"/>
                      <a:pt x="27" y="56"/>
                      <a:pt x="27" y="57"/>
                    </a:cubicBezTo>
                    <a:cubicBezTo>
                      <a:pt x="26" y="59"/>
                      <a:pt x="26" y="59"/>
                      <a:pt x="26" y="59"/>
                    </a:cubicBezTo>
                    <a:cubicBezTo>
                      <a:pt x="26" y="61"/>
                      <a:pt x="28" y="63"/>
                      <a:pt x="29" y="64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28" y="67"/>
                      <a:pt x="30" y="66"/>
                      <a:pt x="30" y="67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31" y="69"/>
                      <a:pt x="32" y="71"/>
                      <a:pt x="31" y="71"/>
                    </a:cubicBezTo>
                    <a:cubicBezTo>
                      <a:pt x="32" y="72"/>
                      <a:pt x="32" y="72"/>
                      <a:pt x="32" y="71"/>
                    </a:cubicBezTo>
                    <a:cubicBezTo>
                      <a:pt x="33" y="73"/>
                      <a:pt x="35" y="77"/>
                      <a:pt x="37" y="79"/>
                    </a:cubicBezTo>
                    <a:cubicBezTo>
                      <a:pt x="37" y="78"/>
                      <a:pt x="37" y="77"/>
                      <a:pt x="37" y="77"/>
                    </a:cubicBezTo>
                    <a:cubicBezTo>
                      <a:pt x="39" y="76"/>
                      <a:pt x="38" y="77"/>
                      <a:pt x="39" y="78"/>
                    </a:cubicBezTo>
                    <a:cubicBezTo>
                      <a:pt x="39" y="78"/>
                      <a:pt x="39" y="80"/>
                      <a:pt x="38" y="79"/>
                    </a:cubicBezTo>
                    <a:cubicBezTo>
                      <a:pt x="39" y="81"/>
                      <a:pt x="40" y="82"/>
                      <a:pt x="42" y="84"/>
                    </a:cubicBezTo>
                    <a:cubicBezTo>
                      <a:pt x="41" y="85"/>
                      <a:pt x="39" y="88"/>
                      <a:pt x="38" y="89"/>
                    </a:cubicBezTo>
                    <a:cubicBezTo>
                      <a:pt x="39" y="89"/>
                      <a:pt x="39" y="91"/>
                      <a:pt x="38" y="92"/>
                    </a:cubicBezTo>
                    <a:cubicBezTo>
                      <a:pt x="38" y="94"/>
                      <a:pt x="37" y="92"/>
                      <a:pt x="35" y="93"/>
                    </a:cubicBezTo>
                    <a:cubicBezTo>
                      <a:pt x="35" y="94"/>
                      <a:pt x="34" y="95"/>
                      <a:pt x="34" y="96"/>
                    </a:cubicBezTo>
                    <a:cubicBezTo>
                      <a:pt x="34" y="96"/>
                      <a:pt x="34" y="96"/>
                      <a:pt x="34" y="96"/>
                    </a:cubicBezTo>
                    <a:cubicBezTo>
                      <a:pt x="34" y="97"/>
                      <a:pt x="33" y="98"/>
                      <a:pt x="32" y="99"/>
                    </a:cubicBezTo>
                    <a:cubicBezTo>
                      <a:pt x="32" y="99"/>
                      <a:pt x="32" y="99"/>
                      <a:pt x="32" y="99"/>
                    </a:cubicBezTo>
                    <a:cubicBezTo>
                      <a:pt x="32" y="100"/>
                      <a:pt x="30" y="100"/>
                      <a:pt x="30" y="101"/>
                    </a:cubicBezTo>
                    <a:cubicBezTo>
                      <a:pt x="31" y="102"/>
                      <a:pt x="29" y="104"/>
                      <a:pt x="29" y="105"/>
                    </a:cubicBezTo>
                    <a:cubicBezTo>
                      <a:pt x="29" y="105"/>
                      <a:pt x="29" y="105"/>
                      <a:pt x="29" y="105"/>
                    </a:cubicBezTo>
                    <a:cubicBezTo>
                      <a:pt x="29" y="106"/>
                      <a:pt x="29" y="106"/>
                      <a:pt x="29" y="106"/>
                    </a:cubicBezTo>
                    <a:cubicBezTo>
                      <a:pt x="28" y="107"/>
                      <a:pt x="28" y="107"/>
                      <a:pt x="28" y="107"/>
                    </a:cubicBezTo>
                    <a:cubicBezTo>
                      <a:pt x="28" y="107"/>
                      <a:pt x="28" y="106"/>
                      <a:pt x="28" y="106"/>
                    </a:cubicBezTo>
                    <a:cubicBezTo>
                      <a:pt x="26" y="107"/>
                      <a:pt x="28" y="107"/>
                      <a:pt x="28" y="108"/>
                    </a:cubicBezTo>
                    <a:cubicBezTo>
                      <a:pt x="28" y="110"/>
                      <a:pt x="27" y="109"/>
                      <a:pt x="26" y="110"/>
                    </a:cubicBezTo>
                    <a:cubicBezTo>
                      <a:pt x="26" y="109"/>
                      <a:pt x="27" y="109"/>
                      <a:pt x="27" y="108"/>
                    </a:cubicBezTo>
                    <a:cubicBezTo>
                      <a:pt x="27" y="107"/>
                      <a:pt x="27" y="109"/>
                      <a:pt x="26" y="109"/>
                    </a:cubicBezTo>
                    <a:cubicBezTo>
                      <a:pt x="26" y="109"/>
                      <a:pt x="27" y="110"/>
                      <a:pt x="26" y="111"/>
                    </a:cubicBezTo>
                    <a:cubicBezTo>
                      <a:pt x="26" y="111"/>
                      <a:pt x="25" y="114"/>
                      <a:pt x="24" y="113"/>
                    </a:cubicBezTo>
                    <a:cubicBezTo>
                      <a:pt x="24" y="114"/>
                      <a:pt x="24" y="115"/>
                      <a:pt x="24" y="116"/>
                    </a:cubicBezTo>
                    <a:cubicBezTo>
                      <a:pt x="24" y="115"/>
                      <a:pt x="25" y="114"/>
                      <a:pt x="26" y="114"/>
                    </a:cubicBezTo>
                    <a:cubicBezTo>
                      <a:pt x="25" y="114"/>
                      <a:pt x="25" y="116"/>
                      <a:pt x="25" y="116"/>
                    </a:cubicBezTo>
                    <a:cubicBezTo>
                      <a:pt x="25" y="115"/>
                      <a:pt x="25" y="115"/>
                      <a:pt x="25" y="115"/>
                    </a:cubicBezTo>
                    <a:cubicBezTo>
                      <a:pt x="25" y="116"/>
                      <a:pt x="23" y="118"/>
                      <a:pt x="25" y="117"/>
                    </a:cubicBezTo>
                    <a:cubicBezTo>
                      <a:pt x="23" y="118"/>
                      <a:pt x="23" y="118"/>
                      <a:pt x="23" y="118"/>
                    </a:cubicBezTo>
                    <a:cubicBezTo>
                      <a:pt x="23" y="119"/>
                      <a:pt x="23" y="120"/>
                      <a:pt x="22" y="121"/>
                    </a:cubicBezTo>
                    <a:cubicBezTo>
                      <a:pt x="22" y="121"/>
                      <a:pt x="21" y="120"/>
                      <a:pt x="20" y="122"/>
                    </a:cubicBezTo>
                    <a:cubicBezTo>
                      <a:pt x="20" y="124"/>
                      <a:pt x="20" y="124"/>
                      <a:pt x="20" y="124"/>
                    </a:cubicBezTo>
                    <a:cubicBezTo>
                      <a:pt x="20" y="125"/>
                      <a:pt x="19" y="125"/>
                      <a:pt x="19" y="125"/>
                    </a:cubicBezTo>
                    <a:cubicBezTo>
                      <a:pt x="17" y="128"/>
                      <a:pt x="20" y="129"/>
                      <a:pt x="18" y="131"/>
                    </a:cubicBezTo>
                    <a:cubicBezTo>
                      <a:pt x="18" y="130"/>
                      <a:pt x="17" y="131"/>
                      <a:pt x="17" y="132"/>
                    </a:cubicBezTo>
                    <a:cubicBezTo>
                      <a:pt x="17" y="132"/>
                      <a:pt x="17" y="132"/>
                      <a:pt x="17" y="133"/>
                    </a:cubicBezTo>
                    <a:cubicBezTo>
                      <a:pt x="17" y="132"/>
                      <a:pt x="16" y="132"/>
                      <a:pt x="17" y="131"/>
                    </a:cubicBezTo>
                    <a:cubicBezTo>
                      <a:pt x="18" y="131"/>
                      <a:pt x="17" y="132"/>
                      <a:pt x="17" y="133"/>
                    </a:cubicBezTo>
                    <a:cubicBezTo>
                      <a:pt x="14" y="134"/>
                      <a:pt x="14" y="140"/>
                      <a:pt x="12" y="144"/>
                    </a:cubicBezTo>
                    <a:cubicBezTo>
                      <a:pt x="13" y="144"/>
                      <a:pt x="12" y="146"/>
                      <a:pt x="12" y="147"/>
                    </a:cubicBezTo>
                    <a:cubicBezTo>
                      <a:pt x="11" y="146"/>
                      <a:pt x="12" y="149"/>
                      <a:pt x="11" y="150"/>
                    </a:cubicBezTo>
                    <a:cubicBezTo>
                      <a:pt x="12" y="149"/>
                      <a:pt x="12" y="149"/>
                      <a:pt x="12" y="149"/>
                    </a:cubicBezTo>
                    <a:cubicBezTo>
                      <a:pt x="11" y="152"/>
                      <a:pt x="13" y="154"/>
                      <a:pt x="11" y="155"/>
                    </a:cubicBezTo>
                    <a:cubicBezTo>
                      <a:pt x="10" y="156"/>
                      <a:pt x="10" y="154"/>
                      <a:pt x="10" y="154"/>
                    </a:cubicBezTo>
                    <a:cubicBezTo>
                      <a:pt x="8" y="155"/>
                      <a:pt x="10" y="159"/>
                      <a:pt x="8" y="160"/>
                    </a:cubicBezTo>
                    <a:cubicBezTo>
                      <a:pt x="8" y="160"/>
                      <a:pt x="9" y="160"/>
                      <a:pt x="10" y="161"/>
                    </a:cubicBezTo>
                    <a:cubicBezTo>
                      <a:pt x="9" y="163"/>
                      <a:pt x="7" y="165"/>
                      <a:pt x="7" y="165"/>
                    </a:cubicBezTo>
                    <a:cubicBezTo>
                      <a:pt x="7" y="166"/>
                      <a:pt x="8" y="166"/>
                      <a:pt x="7" y="167"/>
                    </a:cubicBezTo>
                    <a:cubicBezTo>
                      <a:pt x="7" y="167"/>
                      <a:pt x="7" y="167"/>
                      <a:pt x="7" y="166"/>
                    </a:cubicBezTo>
                    <a:cubicBezTo>
                      <a:pt x="6" y="168"/>
                      <a:pt x="6" y="170"/>
                      <a:pt x="6" y="171"/>
                    </a:cubicBezTo>
                    <a:cubicBezTo>
                      <a:pt x="5" y="172"/>
                      <a:pt x="5" y="175"/>
                      <a:pt x="4" y="177"/>
                    </a:cubicBezTo>
                    <a:cubicBezTo>
                      <a:pt x="5" y="179"/>
                      <a:pt x="3" y="181"/>
                      <a:pt x="4" y="181"/>
                    </a:cubicBezTo>
                    <a:cubicBezTo>
                      <a:pt x="4" y="181"/>
                      <a:pt x="4" y="181"/>
                      <a:pt x="4" y="182"/>
                    </a:cubicBezTo>
                    <a:cubicBezTo>
                      <a:pt x="4" y="182"/>
                      <a:pt x="5" y="183"/>
                      <a:pt x="5" y="184"/>
                    </a:cubicBezTo>
                    <a:cubicBezTo>
                      <a:pt x="4" y="184"/>
                      <a:pt x="4" y="184"/>
                      <a:pt x="4" y="184"/>
                    </a:cubicBezTo>
                    <a:cubicBezTo>
                      <a:pt x="3" y="183"/>
                      <a:pt x="3" y="187"/>
                      <a:pt x="2" y="187"/>
                    </a:cubicBezTo>
                    <a:cubicBezTo>
                      <a:pt x="3" y="186"/>
                      <a:pt x="2" y="188"/>
                      <a:pt x="3" y="188"/>
                    </a:cubicBezTo>
                    <a:cubicBezTo>
                      <a:pt x="3" y="189"/>
                      <a:pt x="3" y="189"/>
                      <a:pt x="3" y="189"/>
                    </a:cubicBezTo>
                    <a:cubicBezTo>
                      <a:pt x="3" y="191"/>
                      <a:pt x="4" y="190"/>
                      <a:pt x="3" y="192"/>
                    </a:cubicBezTo>
                    <a:cubicBezTo>
                      <a:pt x="3" y="194"/>
                      <a:pt x="2" y="192"/>
                      <a:pt x="2" y="192"/>
                    </a:cubicBezTo>
                    <a:cubicBezTo>
                      <a:pt x="2" y="193"/>
                      <a:pt x="2" y="194"/>
                      <a:pt x="2" y="195"/>
                    </a:cubicBezTo>
                    <a:cubicBezTo>
                      <a:pt x="2" y="195"/>
                      <a:pt x="2" y="195"/>
                      <a:pt x="2" y="195"/>
                    </a:cubicBezTo>
                    <a:cubicBezTo>
                      <a:pt x="2" y="195"/>
                      <a:pt x="2" y="195"/>
                      <a:pt x="2" y="196"/>
                    </a:cubicBezTo>
                    <a:cubicBezTo>
                      <a:pt x="2" y="196"/>
                      <a:pt x="2" y="196"/>
                      <a:pt x="2" y="197"/>
                    </a:cubicBezTo>
                    <a:cubicBezTo>
                      <a:pt x="2" y="197"/>
                      <a:pt x="2" y="197"/>
                      <a:pt x="2" y="197"/>
                    </a:cubicBezTo>
                    <a:cubicBezTo>
                      <a:pt x="2" y="196"/>
                      <a:pt x="2" y="196"/>
                      <a:pt x="2" y="196"/>
                    </a:cubicBezTo>
                    <a:cubicBezTo>
                      <a:pt x="2" y="196"/>
                      <a:pt x="2" y="197"/>
                      <a:pt x="2" y="197"/>
                    </a:cubicBezTo>
                    <a:cubicBezTo>
                      <a:pt x="2" y="197"/>
                      <a:pt x="2" y="197"/>
                      <a:pt x="2" y="197"/>
                    </a:cubicBezTo>
                    <a:cubicBezTo>
                      <a:pt x="1" y="198"/>
                      <a:pt x="1" y="198"/>
                      <a:pt x="1" y="198"/>
                    </a:cubicBezTo>
                    <a:cubicBezTo>
                      <a:pt x="0" y="198"/>
                      <a:pt x="0" y="198"/>
                      <a:pt x="0" y="198"/>
                    </a:cubicBezTo>
                    <a:cubicBezTo>
                      <a:pt x="0" y="198"/>
                      <a:pt x="2" y="203"/>
                      <a:pt x="2" y="202"/>
                    </a:cubicBezTo>
                    <a:cubicBezTo>
                      <a:pt x="2" y="206"/>
                      <a:pt x="6" y="211"/>
                      <a:pt x="8" y="213"/>
                    </a:cubicBezTo>
                    <a:cubicBezTo>
                      <a:pt x="7" y="212"/>
                      <a:pt x="7" y="213"/>
                      <a:pt x="8" y="213"/>
                    </a:cubicBezTo>
                    <a:cubicBezTo>
                      <a:pt x="8" y="214"/>
                      <a:pt x="10" y="214"/>
                      <a:pt x="10" y="215"/>
                    </a:cubicBezTo>
                    <a:cubicBezTo>
                      <a:pt x="11" y="215"/>
                      <a:pt x="10" y="216"/>
                      <a:pt x="11" y="217"/>
                    </a:cubicBezTo>
                    <a:cubicBezTo>
                      <a:pt x="11" y="217"/>
                      <a:pt x="12" y="217"/>
                      <a:pt x="12" y="216"/>
                    </a:cubicBezTo>
                    <a:cubicBezTo>
                      <a:pt x="13" y="220"/>
                      <a:pt x="17" y="221"/>
                      <a:pt x="20" y="223"/>
                    </a:cubicBezTo>
                    <a:cubicBezTo>
                      <a:pt x="20" y="223"/>
                      <a:pt x="19" y="223"/>
                      <a:pt x="18" y="223"/>
                    </a:cubicBezTo>
                    <a:cubicBezTo>
                      <a:pt x="21" y="224"/>
                      <a:pt x="23" y="225"/>
                      <a:pt x="26" y="226"/>
                    </a:cubicBezTo>
                    <a:cubicBezTo>
                      <a:pt x="25" y="226"/>
                      <a:pt x="25" y="226"/>
                      <a:pt x="24" y="226"/>
                    </a:cubicBezTo>
                    <a:cubicBezTo>
                      <a:pt x="26" y="227"/>
                      <a:pt x="28" y="228"/>
                      <a:pt x="29" y="227"/>
                    </a:cubicBezTo>
                    <a:cubicBezTo>
                      <a:pt x="28" y="227"/>
                      <a:pt x="29" y="228"/>
                      <a:pt x="28" y="227"/>
                    </a:cubicBezTo>
                    <a:cubicBezTo>
                      <a:pt x="27" y="226"/>
                      <a:pt x="30" y="227"/>
                      <a:pt x="31" y="227"/>
                    </a:cubicBezTo>
                    <a:cubicBezTo>
                      <a:pt x="31" y="227"/>
                      <a:pt x="31" y="227"/>
                      <a:pt x="31" y="227"/>
                    </a:cubicBezTo>
                    <a:cubicBezTo>
                      <a:pt x="32" y="228"/>
                      <a:pt x="33" y="228"/>
                      <a:pt x="34" y="229"/>
                    </a:cubicBezTo>
                    <a:cubicBezTo>
                      <a:pt x="35" y="230"/>
                      <a:pt x="33" y="228"/>
                      <a:pt x="34" y="229"/>
                    </a:cubicBezTo>
                    <a:cubicBezTo>
                      <a:pt x="33" y="231"/>
                      <a:pt x="37" y="231"/>
                      <a:pt x="37" y="232"/>
                    </a:cubicBezTo>
                    <a:cubicBezTo>
                      <a:pt x="38" y="232"/>
                      <a:pt x="39" y="232"/>
                      <a:pt x="39" y="231"/>
                    </a:cubicBezTo>
                    <a:cubicBezTo>
                      <a:pt x="40" y="231"/>
                      <a:pt x="39" y="232"/>
                      <a:pt x="40" y="232"/>
                    </a:cubicBezTo>
                    <a:cubicBezTo>
                      <a:pt x="44" y="231"/>
                      <a:pt x="44" y="231"/>
                      <a:pt x="44" y="231"/>
                    </a:cubicBezTo>
                    <a:cubicBezTo>
                      <a:pt x="44" y="232"/>
                      <a:pt x="45" y="233"/>
                      <a:pt x="44" y="233"/>
                    </a:cubicBezTo>
                    <a:cubicBezTo>
                      <a:pt x="47" y="234"/>
                      <a:pt x="49" y="233"/>
                      <a:pt x="51" y="232"/>
                    </a:cubicBezTo>
                    <a:cubicBezTo>
                      <a:pt x="52" y="232"/>
                      <a:pt x="55" y="232"/>
                      <a:pt x="55" y="233"/>
                    </a:cubicBezTo>
                    <a:cubicBezTo>
                      <a:pt x="56" y="233"/>
                      <a:pt x="55" y="232"/>
                      <a:pt x="54" y="233"/>
                    </a:cubicBezTo>
                    <a:cubicBezTo>
                      <a:pt x="56" y="234"/>
                      <a:pt x="56" y="234"/>
                      <a:pt x="56" y="234"/>
                    </a:cubicBezTo>
                    <a:cubicBezTo>
                      <a:pt x="54" y="234"/>
                      <a:pt x="56" y="235"/>
                      <a:pt x="55" y="236"/>
                    </a:cubicBezTo>
                    <a:cubicBezTo>
                      <a:pt x="56" y="235"/>
                      <a:pt x="60" y="237"/>
                      <a:pt x="62" y="237"/>
                    </a:cubicBezTo>
                    <a:cubicBezTo>
                      <a:pt x="61" y="235"/>
                      <a:pt x="65" y="237"/>
                      <a:pt x="65" y="235"/>
                    </a:cubicBezTo>
                    <a:cubicBezTo>
                      <a:pt x="68" y="235"/>
                      <a:pt x="67" y="236"/>
                      <a:pt x="68" y="237"/>
                    </a:cubicBezTo>
                    <a:cubicBezTo>
                      <a:pt x="71" y="236"/>
                      <a:pt x="73" y="237"/>
                      <a:pt x="76" y="237"/>
                    </a:cubicBezTo>
                    <a:cubicBezTo>
                      <a:pt x="76" y="237"/>
                      <a:pt x="76" y="237"/>
                      <a:pt x="76" y="237"/>
                    </a:cubicBezTo>
                    <a:cubicBezTo>
                      <a:pt x="78" y="236"/>
                      <a:pt x="82" y="236"/>
                      <a:pt x="84" y="235"/>
                    </a:cubicBezTo>
                    <a:cubicBezTo>
                      <a:pt x="84" y="235"/>
                      <a:pt x="85" y="236"/>
                      <a:pt x="84" y="236"/>
                    </a:cubicBezTo>
                    <a:cubicBezTo>
                      <a:pt x="87" y="236"/>
                      <a:pt x="84" y="234"/>
                      <a:pt x="87" y="235"/>
                    </a:cubicBezTo>
                    <a:cubicBezTo>
                      <a:pt x="87" y="235"/>
                      <a:pt x="87" y="235"/>
                      <a:pt x="87" y="235"/>
                    </a:cubicBezTo>
                    <a:cubicBezTo>
                      <a:pt x="88" y="234"/>
                      <a:pt x="90" y="235"/>
                      <a:pt x="92" y="234"/>
                    </a:cubicBezTo>
                    <a:cubicBezTo>
                      <a:pt x="92" y="234"/>
                      <a:pt x="92" y="234"/>
                      <a:pt x="92" y="235"/>
                    </a:cubicBezTo>
                    <a:cubicBezTo>
                      <a:pt x="93" y="234"/>
                      <a:pt x="96" y="234"/>
                      <a:pt x="97" y="232"/>
                    </a:cubicBezTo>
                    <a:cubicBezTo>
                      <a:pt x="97" y="233"/>
                      <a:pt x="97" y="233"/>
                      <a:pt x="96" y="234"/>
                    </a:cubicBezTo>
                    <a:cubicBezTo>
                      <a:pt x="99" y="234"/>
                      <a:pt x="98" y="232"/>
                      <a:pt x="100" y="232"/>
                    </a:cubicBezTo>
                    <a:cubicBezTo>
                      <a:pt x="100" y="232"/>
                      <a:pt x="102" y="232"/>
                      <a:pt x="101" y="232"/>
                    </a:cubicBezTo>
                    <a:cubicBezTo>
                      <a:pt x="102" y="231"/>
                      <a:pt x="104" y="231"/>
                      <a:pt x="105" y="230"/>
                    </a:cubicBezTo>
                    <a:cubicBezTo>
                      <a:pt x="106" y="230"/>
                      <a:pt x="106" y="230"/>
                      <a:pt x="107" y="230"/>
                    </a:cubicBezTo>
                    <a:cubicBezTo>
                      <a:pt x="116" y="227"/>
                      <a:pt x="125" y="222"/>
                      <a:pt x="130" y="213"/>
                    </a:cubicBezTo>
                    <a:cubicBezTo>
                      <a:pt x="133" y="213"/>
                      <a:pt x="130" y="216"/>
                      <a:pt x="131" y="215"/>
                    </a:cubicBezTo>
                    <a:cubicBezTo>
                      <a:pt x="130" y="215"/>
                      <a:pt x="132" y="214"/>
                      <a:pt x="133" y="211"/>
                    </a:cubicBezTo>
                    <a:cubicBezTo>
                      <a:pt x="133" y="211"/>
                      <a:pt x="133" y="211"/>
                      <a:pt x="133" y="211"/>
                    </a:cubicBezTo>
                    <a:cubicBezTo>
                      <a:pt x="134" y="210"/>
                      <a:pt x="135" y="210"/>
                      <a:pt x="135" y="209"/>
                    </a:cubicBezTo>
                    <a:cubicBezTo>
                      <a:pt x="135" y="209"/>
                      <a:pt x="135" y="209"/>
                      <a:pt x="135" y="209"/>
                    </a:cubicBezTo>
                    <a:cubicBezTo>
                      <a:pt x="135" y="207"/>
                      <a:pt x="138" y="206"/>
                      <a:pt x="137" y="205"/>
                    </a:cubicBezTo>
                    <a:cubicBezTo>
                      <a:pt x="138" y="204"/>
                      <a:pt x="138" y="204"/>
                      <a:pt x="138" y="204"/>
                    </a:cubicBezTo>
                    <a:cubicBezTo>
                      <a:pt x="137" y="202"/>
                      <a:pt x="139" y="202"/>
                      <a:pt x="138" y="200"/>
                    </a:cubicBezTo>
                    <a:cubicBezTo>
                      <a:pt x="138" y="200"/>
                      <a:pt x="138" y="200"/>
                      <a:pt x="138" y="200"/>
                    </a:cubicBezTo>
                    <a:cubicBezTo>
                      <a:pt x="139" y="197"/>
                      <a:pt x="136" y="195"/>
                      <a:pt x="137" y="19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vert="horz" wrap="square" lIns="36000" tIns="45720" rIns="36000" bIns="45720" numCol="1" anchor="b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1400" b="1" kern="0">
                  <a:solidFill>
                    <a:schemeClr val="bg1"/>
                  </a:solidFill>
                  <a:latin typeface="Segoe Print" pitchFamily="2" charset="0"/>
                  <a:cs typeface="Arial" charset="0"/>
                </a:endParaRPr>
              </a:p>
            </p:txBody>
          </p:sp>
        </p:grpSp>
        <p:grpSp>
          <p:nvGrpSpPr>
            <p:cNvPr id="17" name="Grupa 107"/>
            <p:cNvGrpSpPr/>
            <p:nvPr/>
          </p:nvGrpSpPr>
          <p:grpSpPr>
            <a:xfrm>
              <a:off x="4268795" y="2959497"/>
              <a:ext cx="406034" cy="693229"/>
              <a:chOff x="5205217" y="1443667"/>
              <a:chExt cx="406034" cy="693229"/>
            </a:xfrm>
          </p:grpSpPr>
          <p:sp>
            <p:nvSpPr>
              <p:cNvPr id="109" name="Freeform 56"/>
              <p:cNvSpPr>
                <a:spLocks/>
              </p:cNvSpPr>
              <p:nvPr/>
            </p:nvSpPr>
            <p:spPr bwMode="auto">
              <a:xfrm>
                <a:off x="5220072" y="1464712"/>
                <a:ext cx="384990" cy="669709"/>
              </a:xfrm>
              <a:custGeom>
                <a:avLst/>
                <a:gdLst/>
                <a:ahLst/>
                <a:cxnLst>
                  <a:cxn ang="0">
                    <a:pos x="88" y="76"/>
                  </a:cxn>
                  <a:cxn ang="0">
                    <a:pos x="107" y="41"/>
                  </a:cxn>
                  <a:cxn ang="0">
                    <a:pos x="66" y="0"/>
                  </a:cxn>
                  <a:cxn ang="0">
                    <a:pos x="25" y="41"/>
                  </a:cxn>
                  <a:cxn ang="0">
                    <a:pos x="44" y="76"/>
                  </a:cxn>
                  <a:cxn ang="0">
                    <a:pos x="0" y="192"/>
                  </a:cxn>
                  <a:cxn ang="0">
                    <a:pos x="68" y="229"/>
                  </a:cxn>
                  <a:cxn ang="0">
                    <a:pos x="132" y="192"/>
                  </a:cxn>
                  <a:cxn ang="0">
                    <a:pos x="88" y="76"/>
                  </a:cxn>
                </a:cxnLst>
                <a:rect l="0" t="0" r="r" b="b"/>
                <a:pathLst>
                  <a:path w="132" h="229">
                    <a:moveTo>
                      <a:pt x="88" y="76"/>
                    </a:moveTo>
                    <a:cubicBezTo>
                      <a:pt x="99" y="68"/>
                      <a:pt x="107" y="55"/>
                      <a:pt x="107" y="41"/>
                    </a:cubicBezTo>
                    <a:cubicBezTo>
                      <a:pt x="107" y="18"/>
                      <a:pt x="89" y="0"/>
                      <a:pt x="66" y="0"/>
                    </a:cubicBezTo>
                    <a:cubicBezTo>
                      <a:pt x="43" y="0"/>
                      <a:pt x="25" y="18"/>
                      <a:pt x="25" y="41"/>
                    </a:cubicBezTo>
                    <a:cubicBezTo>
                      <a:pt x="25" y="56"/>
                      <a:pt x="33" y="68"/>
                      <a:pt x="44" y="76"/>
                    </a:cubicBezTo>
                    <a:cubicBezTo>
                      <a:pt x="7" y="115"/>
                      <a:pt x="0" y="192"/>
                      <a:pt x="0" y="192"/>
                    </a:cubicBezTo>
                    <a:cubicBezTo>
                      <a:pt x="1" y="209"/>
                      <a:pt x="32" y="229"/>
                      <a:pt x="68" y="229"/>
                    </a:cubicBezTo>
                    <a:cubicBezTo>
                      <a:pt x="105" y="229"/>
                      <a:pt x="131" y="209"/>
                      <a:pt x="132" y="192"/>
                    </a:cubicBezTo>
                    <a:cubicBezTo>
                      <a:pt x="132" y="192"/>
                      <a:pt x="121" y="110"/>
                      <a:pt x="88" y="76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9525" cap="flat" cmpd="sng" algn="ctr">
                <a:noFill/>
                <a:prstDash val="solid"/>
                <a:headEnd/>
                <a:tailEnd/>
              </a:ln>
              <a:effectLst/>
            </p:spPr>
            <p:txBody>
              <a:bodyPr vert="horz" wrap="square" lIns="36000" tIns="45720" rIns="36000" bIns="45720" numCol="1" anchor="b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400" b="1" kern="0">
                    <a:solidFill>
                      <a:schemeClr val="bg1"/>
                    </a:solidFill>
                    <a:latin typeface="Segoe Print" pitchFamily="2" charset="0"/>
                    <a:cs typeface="Arial" charset="0"/>
                  </a:rPr>
                  <a:t>MN</a:t>
                </a:r>
                <a:endParaRPr lang="pl-PL" sz="1400" b="1" kern="0">
                  <a:solidFill>
                    <a:schemeClr val="bg1"/>
                  </a:solidFill>
                  <a:latin typeface="Segoe Print" pitchFamily="2" charset="0"/>
                  <a:cs typeface="Arial" charset="0"/>
                </a:endParaRPr>
              </a:p>
            </p:txBody>
          </p:sp>
          <p:sp>
            <p:nvSpPr>
              <p:cNvPr id="110" name="Freeform 66"/>
              <p:cNvSpPr>
                <a:spLocks/>
              </p:cNvSpPr>
              <p:nvPr/>
            </p:nvSpPr>
            <p:spPr bwMode="auto">
              <a:xfrm>
                <a:off x="5205217" y="1443667"/>
                <a:ext cx="406034" cy="693229"/>
              </a:xfrm>
              <a:custGeom>
                <a:avLst/>
                <a:gdLst/>
                <a:ahLst/>
                <a:cxnLst>
                  <a:cxn ang="0">
                    <a:pos x="127" y="158"/>
                  </a:cxn>
                  <a:cxn ang="0">
                    <a:pos x="124" y="147"/>
                  </a:cxn>
                  <a:cxn ang="0">
                    <a:pos x="116" y="140"/>
                  </a:cxn>
                  <a:cxn ang="0">
                    <a:pos x="127" y="207"/>
                  </a:cxn>
                  <a:cxn ang="0">
                    <a:pos x="14" y="210"/>
                  </a:cxn>
                  <a:cxn ang="0">
                    <a:pos x="11" y="197"/>
                  </a:cxn>
                  <a:cxn ang="0">
                    <a:pos x="21" y="150"/>
                  </a:cxn>
                  <a:cxn ang="0">
                    <a:pos x="44" y="98"/>
                  </a:cxn>
                  <a:cxn ang="0">
                    <a:pos x="54" y="87"/>
                  </a:cxn>
                  <a:cxn ang="0">
                    <a:pos x="52" y="78"/>
                  </a:cxn>
                  <a:cxn ang="0">
                    <a:pos x="43" y="69"/>
                  </a:cxn>
                  <a:cxn ang="0">
                    <a:pos x="38" y="32"/>
                  </a:cxn>
                  <a:cxn ang="0">
                    <a:pos x="73" y="10"/>
                  </a:cxn>
                  <a:cxn ang="0">
                    <a:pos x="100" y="22"/>
                  </a:cxn>
                  <a:cxn ang="0">
                    <a:pos x="109" y="51"/>
                  </a:cxn>
                  <a:cxn ang="0">
                    <a:pos x="107" y="63"/>
                  </a:cxn>
                  <a:cxn ang="0">
                    <a:pos x="105" y="68"/>
                  </a:cxn>
                  <a:cxn ang="0">
                    <a:pos x="109" y="63"/>
                  </a:cxn>
                  <a:cxn ang="0">
                    <a:pos x="113" y="54"/>
                  </a:cxn>
                  <a:cxn ang="0">
                    <a:pos x="113" y="31"/>
                  </a:cxn>
                  <a:cxn ang="0">
                    <a:pos x="99" y="17"/>
                  </a:cxn>
                  <a:cxn ang="0">
                    <a:pos x="101" y="14"/>
                  </a:cxn>
                  <a:cxn ang="0">
                    <a:pos x="95" y="7"/>
                  </a:cxn>
                  <a:cxn ang="0">
                    <a:pos x="88" y="7"/>
                  </a:cxn>
                  <a:cxn ang="0">
                    <a:pos x="81" y="2"/>
                  </a:cxn>
                  <a:cxn ang="0">
                    <a:pos x="73" y="0"/>
                  </a:cxn>
                  <a:cxn ang="0">
                    <a:pos x="65" y="0"/>
                  </a:cxn>
                  <a:cxn ang="0">
                    <a:pos x="58" y="2"/>
                  </a:cxn>
                  <a:cxn ang="0">
                    <a:pos x="50" y="7"/>
                  </a:cxn>
                  <a:cxn ang="0">
                    <a:pos x="41" y="10"/>
                  </a:cxn>
                  <a:cxn ang="0">
                    <a:pos x="36" y="18"/>
                  </a:cxn>
                  <a:cxn ang="0">
                    <a:pos x="32" y="23"/>
                  </a:cxn>
                  <a:cxn ang="0">
                    <a:pos x="28" y="31"/>
                  </a:cxn>
                  <a:cxn ang="0">
                    <a:pos x="29" y="64"/>
                  </a:cxn>
                  <a:cxn ang="0">
                    <a:pos x="32" y="71"/>
                  </a:cxn>
                  <a:cxn ang="0">
                    <a:pos x="38" y="89"/>
                  </a:cxn>
                  <a:cxn ang="0">
                    <a:pos x="32" y="99"/>
                  </a:cxn>
                  <a:cxn ang="0">
                    <a:pos x="28" y="106"/>
                  </a:cxn>
                  <a:cxn ang="0">
                    <a:pos x="24" y="113"/>
                  </a:cxn>
                  <a:cxn ang="0">
                    <a:pos x="23" y="118"/>
                  </a:cxn>
                  <a:cxn ang="0">
                    <a:pos x="17" y="132"/>
                  </a:cxn>
                  <a:cxn ang="0">
                    <a:pos x="11" y="150"/>
                  </a:cxn>
                  <a:cxn ang="0">
                    <a:pos x="7" y="165"/>
                  </a:cxn>
                  <a:cxn ang="0">
                    <a:pos x="4" y="182"/>
                  </a:cxn>
                  <a:cxn ang="0">
                    <a:pos x="3" y="192"/>
                  </a:cxn>
                  <a:cxn ang="0">
                    <a:pos x="2" y="197"/>
                  </a:cxn>
                  <a:cxn ang="0">
                    <a:pos x="2" y="202"/>
                  </a:cxn>
                  <a:cxn ang="0">
                    <a:pos x="20" y="223"/>
                  </a:cxn>
                  <a:cxn ang="0">
                    <a:pos x="31" y="227"/>
                  </a:cxn>
                  <a:cxn ang="0">
                    <a:pos x="40" y="232"/>
                  </a:cxn>
                  <a:cxn ang="0">
                    <a:pos x="56" y="234"/>
                  </a:cxn>
                  <a:cxn ang="0">
                    <a:pos x="76" y="237"/>
                  </a:cxn>
                  <a:cxn ang="0">
                    <a:pos x="92" y="235"/>
                  </a:cxn>
                  <a:cxn ang="0">
                    <a:pos x="107" y="230"/>
                  </a:cxn>
                  <a:cxn ang="0">
                    <a:pos x="135" y="209"/>
                  </a:cxn>
                </a:cxnLst>
                <a:rect l="0" t="0" r="r" b="b"/>
                <a:pathLst>
                  <a:path w="139" h="237">
                    <a:moveTo>
                      <a:pt x="137" y="194"/>
                    </a:moveTo>
                    <a:cubicBezTo>
                      <a:pt x="137" y="192"/>
                      <a:pt x="136" y="190"/>
                      <a:pt x="135" y="190"/>
                    </a:cubicBezTo>
                    <a:cubicBezTo>
                      <a:pt x="135" y="189"/>
                      <a:pt x="136" y="190"/>
                      <a:pt x="136" y="190"/>
                    </a:cubicBezTo>
                    <a:cubicBezTo>
                      <a:pt x="135" y="183"/>
                      <a:pt x="133" y="175"/>
                      <a:pt x="130" y="169"/>
                    </a:cubicBezTo>
                    <a:cubicBezTo>
                      <a:pt x="130" y="168"/>
                      <a:pt x="131" y="169"/>
                      <a:pt x="131" y="169"/>
                    </a:cubicBezTo>
                    <a:cubicBezTo>
                      <a:pt x="129" y="165"/>
                      <a:pt x="130" y="160"/>
                      <a:pt x="127" y="158"/>
                    </a:cubicBezTo>
                    <a:cubicBezTo>
                      <a:pt x="126" y="157"/>
                      <a:pt x="126" y="157"/>
                      <a:pt x="126" y="157"/>
                    </a:cubicBezTo>
                    <a:cubicBezTo>
                      <a:pt x="126" y="156"/>
                      <a:pt x="127" y="156"/>
                      <a:pt x="127" y="155"/>
                    </a:cubicBezTo>
                    <a:cubicBezTo>
                      <a:pt x="126" y="155"/>
                      <a:pt x="126" y="152"/>
                      <a:pt x="125" y="152"/>
                    </a:cubicBezTo>
                    <a:cubicBezTo>
                      <a:pt x="125" y="151"/>
                      <a:pt x="125" y="152"/>
                      <a:pt x="125" y="152"/>
                    </a:cubicBezTo>
                    <a:cubicBezTo>
                      <a:pt x="125" y="150"/>
                      <a:pt x="123" y="148"/>
                      <a:pt x="123" y="146"/>
                    </a:cubicBezTo>
                    <a:cubicBezTo>
                      <a:pt x="124" y="147"/>
                      <a:pt x="124" y="147"/>
                      <a:pt x="124" y="147"/>
                    </a:cubicBezTo>
                    <a:cubicBezTo>
                      <a:pt x="122" y="137"/>
                      <a:pt x="120" y="126"/>
                      <a:pt x="115" y="119"/>
                    </a:cubicBezTo>
                    <a:cubicBezTo>
                      <a:pt x="113" y="118"/>
                      <a:pt x="115" y="118"/>
                      <a:pt x="115" y="117"/>
                    </a:cubicBezTo>
                    <a:cubicBezTo>
                      <a:pt x="110" y="111"/>
                      <a:pt x="108" y="101"/>
                      <a:pt x="102" y="97"/>
                    </a:cubicBezTo>
                    <a:cubicBezTo>
                      <a:pt x="98" y="92"/>
                      <a:pt x="95" y="93"/>
                      <a:pt x="95" y="93"/>
                    </a:cubicBezTo>
                    <a:cubicBezTo>
                      <a:pt x="103" y="103"/>
                      <a:pt x="108" y="114"/>
                      <a:pt x="111" y="127"/>
                    </a:cubicBezTo>
                    <a:cubicBezTo>
                      <a:pt x="113" y="131"/>
                      <a:pt x="115" y="136"/>
                      <a:pt x="116" y="140"/>
                    </a:cubicBezTo>
                    <a:cubicBezTo>
                      <a:pt x="122" y="156"/>
                      <a:pt x="124" y="174"/>
                      <a:pt x="128" y="191"/>
                    </a:cubicBezTo>
                    <a:cubicBezTo>
                      <a:pt x="128" y="190"/>
                      <a:pt x="129" y="190"/>
                      <a:pt x="129" y="191"/>
                    </a:cubicBezTo>
                    <a:cubicBezTo>
                      <a:pt x="129" y="192"/>
                      <a:pt x="129" y="192"/>
                      <a:pt x="129" y="192"/>
                    </a:cubicBezTo>
                    <a:cubicBezTo>
                      <a:pt x="130" y="193"/>
                      <a:pt x="130" y="193"/>
                      <a:pt x="130" y="193"/>
                    </a:cubicBezTo>
                    <a:cubicBezTo>
                      <a:pt x="130" y="194"/>
                      <a:pt x="129" y="194"/>
                      <a:pt x="129" y="193"/>
                    </a:cubicBezTo>
                    <a:cubicBezTo>
                      <a:pt x="130" y="201"/>
                      <a:pt x="130" y="201"/>
                      <a:pt x="127" y="207"/>
                    </a:cubicBezTo>
                    <a:cubicBezTo>
                      <a:pt x="128" y="208"/>
                      <a:pt x="125" y="209"/>
                      <a:pt x="126" y="210"/>
                    </a:cubicBezTo>
                    <a:cubicBezTo>
                      <a:pt x="125" y="210"/>
                      <a:pt x="126" y="210"/>
                      <a:pt x="126" y="210"/>
                    </a:cubicBezTo>
                    <a:cubicBezTo>
                      <a:pt x="123" y="213"/>
                      <a:pt x="123" y="214"/>
                      <a:pt x="119" y="215"/>
                    </a:cubicBezTo>
                    <a:cubicBezTo>
                      <a:pt x="106" y="224"/>
                      <a:pt x="89" y="229"/>
                      <a:pt x="72" y="228"/>
                    </a:cubicBezTo>
                    <a:cubicBezTo>
                      <a:pt x="55" y="228"/>
                      <a:pt x="37" y="224"/>
                      <a:pt x="23" y="214"/>
                    </a:cubicBezTo>
                    <a:cubicBezTo>
                      <a:pt x="19" y="214"/>
                      <a:pt x="17" y="211"/>
                      <a:pt x="14" y="210"/>
                    </a:cubicBezTo>
                    <a:cubicBezTo>
                      <a:pt x="14" y="209"/>
                      <a:pt x="14" y="209"/>
                      <a:pt x="14" y="209"/>
                    </a:cubicBezTo>
                    <a:cubicBezTo>
                      <a:pt x="12" y="208"/>
                      <a:pt x="13" y="207"/>
                      <a:pt x="12" y="204"/>
                    </a:cubicBezTo>
                    <a:cubicBezTo>
                      <a:pt x="11" y="204"/>
                      <a:pt x="11" y="203"/>
                      <a:pt x="10" y="204"/>
                    </a:cubicBezTo>
                    <a:cubicBezTo>
                      <a:pt x="9" y="203"/>
                      <a:pt x="11" y="201"/>
                      <a:pt x="10" y="200"/>
                    </a:cubicBezTo>
                    <a:cubicBezTo>
                      <a:pt x="11" y="200"/>
                      <a:pt x="10" y="201"/>
                      <a:pt x="10" y="200"/>
                    </a:cubicBezTo>
                    <a:cubicBezTo>
                      <a:pt x="8" y="198"/>
                      <a:pt x="10" y="202"/>
                      <a:pt x="11" y="197"/>
                    </a:cubicBezTo>
                    <a:cubicBezTo>
                      <a:pt x="12" y="188"/>
                      <a:pt x="13" y="179"/>
                      <a:pt x="15" y="172"/>
                    </a:cubicBezTo>
                    <a:cubicBezTo>
                      <a:pt x="15" y="172"/>
                      <a:pt x="14" y="172"/>
                      <a:pt x="14" y="171"/>
                    </a:cubicBezTo>
                    <a:cubicBezTo>
                      <a:pt x="16" y="171"/>
                      <a:pt x="14" y="169"/>
                      <a:pt x="15" y="167"/>
                    </a:cubicBezTo>
                    <a:cubicBezTo>
                      <a:pt x="16" y="168"/>
                      <a:pt x="16" y="168"/>
                      <a:pt x="16" y="169"/>
                    </a:cubicBezTo>
                    <a:cubicBezTo>
                      <a:pt x="17" y="165"/>
                      <a:pt x="17" y="162"/>
                      <a:pt x="18" y="159"/>
                    </a:cubicBezTo>
                    <a:cubicBezTo>
                      <a:pt x="19" y="155"/>
                      <a:pt x="21" y="152"/>
                      <a:pt x="21" y="150"/>
                    </a:cubicBezTo>
                    <a:cubicBezTo>
                      <a:pt x="21" y="151"/>
                      <a:pt x="22" y="149"/>
                      <a:pt x="22" y="148"/>
                    </a:cubicBezTo>
                    <a:cubicBezTo>
                      <a:pt x="21" y="145"/>
                      <a:pt x="25" y="142"/>
                      <a:pt x="25" y="139"/>
                    </a:cubicBezTo>
                    <a:cubicBezTo>
                      <a:pt x="25" y="139"/>
                      <a:pt x="25" y="139"/>
                      <a:pt x="25" y="139"/>
                    </a:cubicBezTo>
                    <a:cubicBezTo>
                      <a:pt x="28" y="131"/>
                      <a:pt x="32" y="122"/>
                      <a:pt x="35" y="113"/>
                    </a:cubicBezTo>
                    <a:cubicBezTo>
                      <a:pt x="37" y="108"/>
                      <a:pt x="42" y="104"/>
                      <a:pt x="44" y="99"/>
                    </a:cubicBezTo>
                    <a:cubicBezTo>
                      <a:pt x="44" y="98"/>
                      <a:pt x="44" y="99"/>
                      <a:pt x="44" y="98"/>
                    </a:cubicBezTo>
                    <a:cubicBezTo>
                      <a:pt x="45" y="97"/>
                      <a:pt x="44" y="98"/>
                      <a:pt x="45" y="98"/>
                    </a:cubicBezTo>
                    <a:cubicBezTo>
                      <a:pt x="46" y="95"/>
                      <a:pt x="49" y="93"/>
                      <a:pt x="51" y="90"/>
                    </a:cubicBezTo>
                    <a:cubicBezTo>
                      <a:pt x="51" y="90"/>
                      <a:pt x="52" y="89"/>
                      <a:pt x="51" y="89"/>
                    </a:cubicBezTo>
                    <a:cubicBezTo>
                      <a:pt x="52" y="88"/>
                      <a:pt x="53" y="88"/>
                      <a:pt x="53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3" y="85"/>
                      <a:pt x="53" y="83"/>
                      <a:pt x="52" y="78"/>
                    </a:cubicBezTo>
                    <a:cubicBezTo>
                      <a:pt x="52" y="78"/>
                      <a:pt x="52" y="78"/>
                      <a:pt x="52" y="78"/>
                    </a:cubicBezTo>
                    <a:cubicBezTo>
                      <a:pt x="52" y="78"/>
                      <a:pt x="52" y="78"/>
                      <a:pt x="52" y="78"/>
                    </a:cubicBezTo>
                    <a:cubicBezTo>
                      <a:pt x="52" y="77"/>
                      <a:pt x="52" y="77"/>
                      <a:pt x="52" y="77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0" y="76"/>
                      <a:pt x="50" y="76"/>
                      <a:pt x="50" y="76"/>
                    </a:cubicBezTo>
                    <a:cubicBezTo>
                      <a:pt x="49" y="75"/>
                      <a:pt x="47" y="74"/>
                      <a:pt x="46" y="72"/>
                    </a:cubicBezTo>
                    <a:cubicBezTo>
                      <a:pt x="45" y="74"/>
                      <a:pt x="44" y="71"/>
                      <a:pt x="43" y="70"/>
                    </a:cubicBezTo>
                    <a:cubicBezTo>
                      <a:pt x="42" y="70"/>
                      <a:pt x="43" y="69"/>
                      <a:pt x="43" y="69"/>
                    </a:cubicBezTo>
                    <a:cubicBezTo>
                      <a:pt x="41" y="67"/>
                      <a:pt x="40" y="66"/>
                      <a:pt x="39" y="63"/>
                    </a:cubicBezTo>
                    <a:cubicBezTo>
                      <a:pt x="39" y="62"/>
                      <a:pt x="38" y="62"/>
                      <a:pt x="37" y="60"/>
                    </a:cubicBezTo>
                    <a:cubicBezTo>
                      <a:pt x="38" y="59"/>
                      <a:pt x="36" y="56"/>
                      <a:pt x="36" y="54"/>
                    </a:cubicBezTo>
                    <a:cubicBezTo>
                      <a:pt x="35" y="55"/>
                      <a:pt x="34" y="53"/>
                      <a:pt x="34" y="51"/>
                    </a:cubicBezTo>
                    <a:cubicBezTo>
                      <a:pt x="36" y="51"/>
                      <a:pt x="36" y="51"/>
                      <a:pt x="36" y="51"/>
                    </a:cubicBezTo>
                    <a:cubicBezTo>
                      <a:pt x="34" y="46"/>
                      <a:pt x="37" y="38"/>
                      <a:pt x="38" y="32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1" y="25"/>
                      <a:pt x="47" y="21"/>
                      <a:pt x="52" y="16"/>
                    </a:cubicBezTo>
                    <a:cubicBezTo>
                      <a:pt x="54" y="15"/>
                      <a:pt x="56" y="14"/>
                      <a:pt x="58" y="14"/>
                    </a:cubicBezTo>
                    <a:cubicBezTo>
                      <a:pt x="60" y="12"/>
                      <a:pt x="61" y="12"/>
                      <a:pt x="62" y="10"/>
                    </a:cubicBezTo>
                    <a:cubicBezTo>
                      <a:pt x="63" y="10"/>
                      <a:pt x="64" y="11"/>
                      <a:pt x="64" y="11"/>
                    </a:cubicBezTo>
                    <a:cubicBezTo>
                      <a:pt x="68" y="11"/>
                      <a:pt x="71" y="11"/>
                      <a:pt x="73" y="10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76" y="11"/>
                      <a:pt x="79" y="10"/>
                      <a:pt x="82" y="12"/>
                    </a:cubicBezTo>
                    <a:cubicBezTo>
                      <a:pt x="83" y="12"/>
                      <a:pt x="86" y="12"/>
                      <a:pt x="85" y="11"/>
                    </a:cubicBezTo>
                    <a:cubicBezTo>
                      <a:pt x="86" y="11"/>
                      <a:pt x="85" y="12"/>
                      <a:pt x="86" y="12"/>
                    </a:cubicBezTo>
                    <a:cubicBezTo>
                      <a:pt x="85" y="13"/>
                      <a:pt x="85" y="13"/>
                      <a:pt x="85" y="13"/>
                    </a:cubicBezTo>
                    <a:cubicBezTo>
                      <a:pt x="91" y="15"/>
                      <a:pt x="95" y="18"/>
                      <a:pt x="100" y="22"/>
                    </a:cubicBezTo>
                    <a:cubicBezTo>
                      <a:pt x="100" y="24"/>
                      <a:pt x="104" y="27"/>
                      <a:pt x="105" y="30"/>
                    </a:cubicBezTo>
                    <a:cubicBezTo>
                      <a:pt x="107" y="32"/>
                      <a:pt x="107" y="36"/>
                      <a:pt x="109" y="37"/>
                    </a:cubicBezTo>
                    <a:cubicBezTo>
                      <a:pt x="108" y="37"/>
                      <a:pt x="108" y="37"/>
                      <a:pt x="108" y="37"/>
                    </a:cubicBezTo>
                    <a:cubicBezTo>
                      <a:pt x="109" y="40"/>
                      <a:pt x="109" y="43"/>
                      <a:pt x="109" y="47"/>
                    </a:cubicBezTo>
                    <a:cubicBezTo>
                      <a:pt x="109" y="49"/>
                      <a:pt x="110" y="49"/>
                      <a:pt x="110" y="51"/>
                    </a:cubicBezTo>
                    <a:cubicBezTo>
                      <a:pt x="109" y="51"/>
                      <a:pt x="109" y="51"/>
                      <a:pt x="109" y="51"/>
                    </a:cubicBezTo>
                    <a:cubicBezTo>
                      <a:pt x="110" y="53"/>
                      <a:pt x="111" y="53"/>
                      <a:pt x="111" y="54"/>
                    </a:cubicBezTo>
                    <a:cubicBezTo>
                      <a:pt x="111" y="56"/>
                      <a:pt x="111" y="56"/>
                      <a:pt x="110" y="57"/>
                    </a:cubicBezTo>
                    <a:cubicBezTo>
                      <a:pt x="110" y="56"/>
                      <a:pt x="110" y="54"/>
                      <a:pt x="109" y="53"/>
                    </a:cubicBezTo>
                    <a:cubicBezTo>
                      <a:pt x="108" y="55"/>
                      <a:pt x="110" y="58"/>
                      <a:pt x="108" y="59"/>
                    </a:cubicBezTo>
                    <a:cubicBezTo>
                      <a:pt x="107" y="61"/>
                      <a:pt x="107" y="62"/>
                      <a:pt x="108" y="63"/>
                    </a:cubicBezTo>
                    <a:cubicBezTo>
                      <a:pt x="108" y="62"/>
                      <a:pt x="107" y="64"/>
                      <a:pt x="107" y="63"/>
                    </a:cubicBezTo>
                    <a:cubicBezTo>
                      <a:pt x="106" y="64"/>
                      <a:pt x="106" y="65"/>
                      <a:pt x="106" y="66"/>
                    </a:cubicBezTo>
                    <a:cubicBezTo>
                      <a:pt x="106" y="66"/>
                      <a:pt x="106" y="65"/>
                      <a:pt x="106" y="65"/>
                    </a:cubicBezTo>
                    <a:cubicBezTo>
                      <a:pt x="107" y="66"/>
                      <a:pt x="106" y="67"/>
                      <a:pt x="107" y="68"/>
                    </a:cubicBezTo>
                    <a:cubicBezTo>
                      <a:pt x="107" y="67"/>
                      <a:pt x="107" y="67"/>
                      <a:pt x="108" y="66"/>
                    </a:cubicBezTo>
                    <a:cubicBezTo>
                      <a:pt x="108" y="66"/>
                      <a:pt x="107" y="69"/>
                      <a:pt x="106" y="69"/>
                    </a:cubicBezTo>
                    <a:cubicBezTo>
                      <a:pt x="105" y="69"/>
                      <a:pt x="106" y="67"/>
                      <a:pt x="105" y="68"/>
                    </a:cubicBezTo>
                    <a:cubicBezTo>
                      <a:pt x="104" y="72"/>
                      <a:pt x="104" y="72"/>
                      <a:pt x="104" y="72"/>
                    </a:cubicBezTo>
                    <a:cubicBezTo>
                      <a:pt x="104" y="71"/>
                      <a:pt x="105" y="70"/>
                      <a:pt x="106" y="71"/>
                    </a:cubicBezTo>
                    <a:cubicBezTo>
                      <a:pt x="106" y="69"/>
                      <a:pt x="106" y="69"/>
                      <a:pt x="106" y="69"/>
                    </a:cubicBezTo>
                    <a:cubicBezTo>
                      <a:pt x="107" y="70"/>
                      <a:pt x="107" y="70"/>
                      <a:pt x="107" y="70"/>
                    </a:cubicBezTo>
                    <a:cubicBezTo>
                      <a:pt x="109" y="67"/>
                      <a:pt x="110" y="66"/>
                      <a:pt x="110" y="63"/>
                    </a:cubicBezTo>
                    <a:cubicBezTo>
                      <a:pt x="109" y="63"/>
                      <a:pt x="109" y="63"/>
                      <a:pt x="109" y="63"/>
                    </a:cubicBezTo>
                    <a:cubicBezTo>
                      <a:pt x="110" y="62"/>
                      <a:pt x="109" y="60"/>
                      <a:pt x="111" y="59"/>
                    </a:cubicBezTo>
                    <a:cubicBezTo>
                      <a:pt x="111" y="60"/>
                      <a:pt x="111" y="59"/>
                      <a:pt x="112" y="59"/>
                    </a:cubicBezTo>
                    <a:cubicBezTo>
                      <a:pt x="112" y="59"/>
                      <a:pt x="112" y="58"/>
                      <a:pt x="112" y="58"/>
                    </a:cubicBezTo>
                    <a:cubicBezTo>
                      <a:pt x="113" y="59"/>
                      <a:pt x="113" y="59"/>
                      <a:pt x="113" y="59"/>
                    </a:cubicBezTo>
                    <a:cubicBezTo>
                      <a:pt x="111" y="58"/>
                      <a:pt x="113" y="54"/>
                      <a:pt x="113" y="54"/>
                    </a:cubicBezTo>
                    <a:cubicBezTo>
                      <a:pt x="113" y="54"/>
                      <a:pt x="113" y="54"/>
                      <a:pt x="113" y="54"/>
                    </a:cubicBezTo>
                    <a:cubicBezTo>
                      <a:pt x="114" y="51"/>
                      <a:pt x="112" y="54"/>
                      <a:pt x="112" y="52"/>
                    </a:cubicBezTo>
                    <a:cubicBezTo>
                      <a:pt x="113" y="51"/>
                      <a:pt x="114" y="52"/>
                      <a:pt x="115" y="51"/>
                    </a:cubicBezTo>
                    <a:cubicBezTo>
                      <a:pt x="115" y="48"/>
                      <a:pt x="113" y="44"/>
                      <a:pt x="114" y="40"/>
                    </a:cubicBezTo>
                    <a:cubicBezTo>
                      <a:pt x="114" y="38"/>
                      <a:pt x="112" y="36"/>
                      <a:pt x="111" y="34"/>
                    </a:cubicBezTo>
                    <a:cubicBezTo>
                      <a:pt x="111" y="32"/>
                      <a:pt x="113" y="34"/>
                      <a:pt x="111" y="32"/>
                    </a:cubicBezTo>
                    <a:cubicBezTo>
                      <a:pt x="112" y="32"/>
                      <a:pt x="112" y="31"/>
                      <a:pt x="113" y="31"/>
                    </a:cubicBezTo>
                    <a:cubicBezTo>
                      <a:pt x="112" y="31"/>
                      <a:pt x="111" y="27"/>
                      <a:pt x="111" y="29"/>
                    </a:cubicBezTo>
                    <a:cubicBezTo>
                      <a:pt x="109" y="27"/>
                      <a:pt x="108" y="23"/>
                      <a:pt x="105" y="21"/>
                    </a:cubicBezTo>
                    <a:cubicBezTo>
                      <a:pt x="106" y="22"/>
                      <a:pt x="107" y="21"/>
                      <a:pt x="107" y="20"/>
                    </a:cubicBezTo>
                    <a:cubicBezTo>
                      <a:pt x="105" y="20"/>
                      <a:pt x="103" y="18"/>
                      <a:pt x="101" y="16"/>
                    </a:cubicBezTo>
                    <a:cubicBezTo>
                      <a:pt x="101" y="17"/>
                      <a:pt x="101" y="17"/>
                      <a:pt x="101" y="18"/>
                    </a:cubicBezTo>
                    <a:cubicBezTo>
                      <a:pt x="100" y="17"/>
                      <a:pt x="99" y="17"/>
                      <a:pt x="99" y="17"/>
                    </a:cubicBezTo>
                    <a:cubicBezTo>
                      <a:pt x="99" y="16"/>
                      <a:pt x="100" y="15"/>
                      <a:pt x="98" y="13"/>
                    </a:cubicBezTo>
                    <a:cubicBezTo>
                      <a:pt x="100" y="13"/>
                      <a:pt x="102" y="16"/>
                      <a:pt x="102" y="14"/>
                    </a:cubicBezTo>
                    <a:cubicBezTo>
                      <a:pt x="104" y="14"/>
                      <a:pt x="107" y="18"/>
                      <a:pt x="107" y="19"/>
                    </a:cubicBezTo>
                    <a:cubicBezTo>
                      <a:pt x="109" y="20"/>
                      <a:pt x="106" y="18"/>
                      <a:pt x="107" y="17"/>
                    </a:cubicBezTo>
                    <a:cubicBezTo>
                      <a:pt x="105" y="15"/>
                      <a:pt x="104" y="15"/>
                      <a:pt x="102" y="13"/>
                    </a:cubicBezTo>
                    <a:cubicBezTo>
                      <a:pt x="101" y="14"/>
                      <a:pt x="102" y="14"/>
                      <a:pt x="101" y="14"/>
                    </a:cubicBezTo>
                    <a:cubicBezTo>
                      <a:pt x="98" y="13"/>
                      <a:pt x="98" y="11"/>
                      <a:pt x="98" y="10"/>
                    </a:cubicBezTo>
                    <a:cubicBezTo>
                      <a:pt x="99" y="11"/>
                      <a:pt x="99" y="11"/>
                      <a:pt x="99" y="11"/>
                    </a:cubicBezTo>
                    <a:cubicBezTo>
                      <a:pt x="98" y="9"/>
                      <a:pt x="97" y="10"/>
                      <a:pt x="95" y="9"/>
                    </a:cubicBezTo>
                    <a:cubicBezTo>
                      <a:pt x="96" y="7"/>
                      <a:pt x="98" y="10"/>
                      <a:pt x="99" y="10"/>
                    </a:cubicBezTo>
                    <a:cubicBezTo>
                      <a:pt x="99" y="8"/>
                      <a:pt x="99" y="8"/>
                      <a:pt x="99" y="8"/>
                    </a:cubicBezTo>
                    <a:cubicBezTo>
                      <a:pt x="96" y="6"/>
                      <a:pt x="97" y="9"/>
                      <a:pt x="95" y="7"/>
                    </a:cubicBezTo>
                    <a:cubicBezTo>
                      <a:pt x="95" y="6"/>
                      <a:pt x="95" y="6"/>
                      <a:pt x="95" y="6"/>
                    </a:cubicBezTo>
                    <a:cubicBezTo>
                      <a:pt x="93" y="6"/>
                      <a:pt x="93" y="6"/>
                      <a:pt x="93" y="6"/>
                    </a:cubicBezTo>
                    <a:cubicBezTo>
                      <a:pt x="93" y="6"/>
                      <a:pt x="93" y="7"/>
                      <a:pt x="94" y="8"/>
                    </a:cubicBezTo>
                    <a:cubicBezTo>
                      <a:pt x="93" y="9"/>
                      <a:pt x="93" y="7"/>
                      <a:pt x="90" y="6"/>
                    </a:cubicBezTo>
                    <a:cubicBezTo>
                      <a:pt x="89" y="7"/>
                      <a:pt x="92" y="7"/>
                      <a:pt x="91" y="8"/>
                    </a:cubicBezTo>
                    <a:cubicBezTo>
                      <a:pt x="91" y="8"/>
                      <a:pt x="89" y="8"/>
                      <a:pt x="88" y="7"/>
                    </a:cubicBezTo>
                    <a:cubicBezTo>
                      <a:pt x="86" y="7"/>
                      <a:pt x="88" y="6"/>
                      <a:pt x="87" y="5"/>
                    </a:cubicBezTo>
                    <a:cubicBezTo>
                      <a:pt x="87" y="5"/>
                      <a:pt x="89" y="5"/>
                      <a:pt x="89" y="6"/>
                    </a:cubicBezTo>
                    <a:cubicBezTo>
                      <a:pt x="91" y="6"/>
                      <a:pt x="88" y="4"/>
                      <a:pt x="90" y="4"/>
                    </a:cubicBezTo>
                    <a:cubicBezTo>
                      <a:pt x="88" y="3"/>
                      <a:pt x="88" y="4"/>
                      <a:pt x="87" y="4"/>
                    </a:cubicBezTo>
                    <a:cubicBezTo>
                      <a:pt x="87" y="4"/>
                      <a:pt x="86" y="4"/>
                      <a:pt x="87" y="5"/>
                    </a:cubicBezTo>
                    <a:cubicBezTo>
                      <a:pt x="82" y="6"/>
                      <a:pt x="85" y="2"/>
                      <a:pt x="81" y="2"/>
                    </a:cubicBezTo>
                    <a:cubicBezTo>
                      <a:pt x="82" y="3"/>
                      <a:pt x="76" y="3"/>
                      <a:pt x="79" y="5"/>
                    </a:cubicBezTo>
                    <a:cubicBezTo>
                      <a:pt x="78" y="5"/>
                      <a:pt x="77" y="6"/>
                      <a:pt x="76" y="5"/>
                    </a:cubicBezTo>
                    <a:cubicBezTo>
                      <a:pt x="77" y="4"/>
                      <a:pt x="75" y="4"/>
                      <a:pt x="76" y="4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76" y="1"/>
                      <a:pt x="73" y="1"/>
                      <a:pt x="73" y="0"/>
                    </a:cubicBezTo>
                    <a:cubicBezTo>
                      <a:pt x="71" y="0"/>
                      <a:pt x="73" y="1"/>
                      <a:pt x="71" y="1"/>
                    </a:cubicBezTo>
                    <a:cubicBezTo>
                      <a:pt x="72" y="1"/>
                      <a:pt x="70" y="0"/>
                      <a:pt x="69" y="0"/>
                    </a:cubicBezTo>
                    <a:cubicBezTo>
                      <a:pt x="71" y="0"/>
                      <a:pt x="69" y="2"/>
                      <a:pt x="68" y="2"/>
                    </a:cubicBezTo>
                    <a:cubicBezTo>
                      <a:pt x="66" y="2"/>
                      <a:pt x="65" y="1"/>
                      <a:pt x="65" y="1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5" y="1"/>
                      <a:pt x="66" y="0"/>
                      <a:pt x="65" y="0"/>
                    </a:cubicBezTo>
                    <a:cubicBezTo>
                      <a:pt x="64" y="1"/>
                      <a:pt x="64" y="2"/>
                      <a:pt x="63" y="3"/>
                    </a:cubicBezTo>
                    <a:cubicBezTo>
                      <a:pt x="62" y="3"/>
                      <a:pt x="61" y="2"/>
                      <a:pt x="61" y="3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60" y="2"/>
                      <a:pt x="62" y="0"/>
                      <a:pt x="59" y="1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8" y="2"/>
                      <a:pt x="58" y="2"/>
                      <a:pt x="58" y="2"/>
                    </a:cubicBezTo>
                    <a:cubicBezTo>
                      <a:pt x="58" y="2"/>
                      <a:pt x="57" y="3"/>
                      <a:pt x="56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5" y="3"/>
                      <a:pt x="54" y="5"/>
                      <a:pt x="52" y="4"/>
                    </a:cubicBezTo>
                    <a:cubicBezTo>
                      <a:pt x="54" y="5"/>
                      <a:pt x="53" y="4"/>
                      <a:pt x="55" y="4"/>
                    </a:cubicBezTo>
                    <a:cubicBezTo>
                      <a:pt x="57" y="4"/>
                      <a:pt x="54" y="5"/>
                      <a:pt x="54" y="5"/>
                    </a:cubicBezTo>
                    <a:cubicBezTo>
                      <a:pt x="53" y="4"/>
                      <a:pt x="51" y="7"/>
                      <a:pt x="50" y="7"/>
                    </a:cubicBezTo>
                    <a:cubicBezTo>
                      <a:pt x="49" y="7"/>
                      <a:pt x="48" y="7"/>
                      <a:pt x="48" y="7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7" y="7"/>
                      <a:pt x="46" y="10"/>
                      <a:pt x="44" y="10"/>
                    </a:cubicBezTo>
                    <a:cubicBezTo>
                      <a:pt x="45" y="9"/>
                      <a:pt x="44" y="9"/>
                      <a:pt x="43" y="9"/>
                    </a:cubicBezTo>
                    <a:cubicBezTo>
                      <a:pt x="45" y="9"/>
                      <a:pt x="42" y="12"/>
                      <a:pt x="43" y="12"/>
                    </a:cubicBezTo>
                    <a:cubicBezTo>
                      <a:pt x="41" y="14"/>
                      <a:pt x="43" y="11"/>
                      <a:pt x="41" y="10"/>
                    </a:cubicBezTo>
                    <a:cubicBezTo>
                      <a:pt x="41" y="12"/>
                      <a:pt x="39" y="12"/>
                      <a:pt x="39" y="13"/>
                    </a:cubicBezTo>
                    <a:cubicBezTo>
                      <a:pt x="41" y="12"/>
                      <a:pt x="39" y="14"/>
                      <a:pt x="39" y="15"/>
                    </a:cubicBezTo>
                    <a:cubicBezTo>
                      <a:pt x="38" y="16"/>
                      <a:pt x="39" y="14"/>
                      <a:pt x="38" y="15"/>
                    </a:cubicBezTo>
                    <a:cubicBezTo>
                      <a:pt x="37" y="16"/>
                      <a:pt x="37" y="18"/>
                      <a:pt x="38" y="17"/>
                    </a:cubicBezTo>
                    <a:cubicBezTo>
                      <a:pt x="37" y="18"/>
                      <a:pt x="37" y="20"/>
                      <a:pt x="36" y="20"/>
                    </a:cubicBezTo>
                    <a:cubicBezTo>
                      <a:pt x="35" y="20"/>
                      <a:pt x="37" y="18"/>
                      <a:pt x="36" y="18"/>
                    </a:cubicBezTo>
                    <a:cubicBezTo>
                      <a:pt x="34" y="21"/>
                      <a:pt x="37" y="21"/>
                      <a:pt x="35" y="23"/>
                    </a:cubicBezTo>
                    <a:cubicBezTo>
                      <a:pt x="36" y="22"/>
                      <a:pt x="37" y="24"/>
                      <a:pt x="37" y="26"/>
                    </a:cubicBezTo>
                    <a:cubicBezTo>
                      <a:pt x="35" y="28"/>
                      <a:pt x="37" y="24"/>
                      <a:pt x="35" y="25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3" y="27"/>
                      <a:pt x="35" y="21"/>
                      <a:pt x="33" y="22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3"/>
                      <a:pt x="32" y="22"/>
                      <a:pt x="31" y="22"/>
                    </a:cubicBezTo>
                    <a:cubicBezTo>
                      <a:pt x="32" y="23"/>
                      <a:pt x="30" y="26"/>
                      <a:pt x="30" y="26"/>
                    </a:cubicBezTo>
                    <a:cubicBezTo>
                      <a:pt x="30" y="27"/>
                      <a:pt x="30" y="25"/>
                      <a:pt x="31" y="25"/>
                    </a:cubicBezTo>
                    <a:cubicBezTo>
                      <a:pt x="30" y="27"/>
                      <a:pt x="31" y="28"/>
                      <a:pt x="29" y="30"/>
                    </a:cubicBezTo>
                    <a:cubicBezTo>
                      <a:pt x="29" y="29"/>
                      <a:pt x="28" y="30"/>
                      <a:pt x="28" y="29"/>
                    </a:cubicBezTo>
                    <a:cubicBezTo>
                      <a:pt x="27" y="30"/>
                      <a:pt x="29" y="30"/>
                      <a:pt x="28" y="31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5" y="37"/>
                      <a:pt x="24" y="45"/>
                      <a:pt x="26" y="50"/>
                    </a:cubicBezTo>
                    <a:cubicBezTo>
                      <a:pt x="26" y="51"/>
                      <a:pt x="26" y="53"/>
                      <a:pt x="26" y="57"/>
                    </a:cubicBezTo>
                    <a:cubicBezTo>
                      <a:pt x="26" y="55"/>
                      <a:pt x="27" y="56"/>
                      <a:pt x="27" y="57"/>
                    </a:cubicBezTo>
                    <a:cubicBezTo>
                      <a:pt x="26" y="59"/>
                      <a:pt x="26" y="59"/>
                      <a:pt x="26" y="59"/>
                    </a:cubicBezTo>
                    <a:cubicBezTo>
                      <a:pt x="26" y="61"/>
                      <a:pt x="28" y="63"/>
                      <a:pt x="29" y="64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28" y="67"/>
                      <a:pt x="30" y="66"/>
                      <a:pt x="30" y="67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31" y="69"/>
                      <a:pt x="32" y="71"/>
                      <a:pt x="31" y="71"/>
                    </a:cubicBezTo>
                    <a:cubicBezTo>
                      <a:pt x="32" y="72"/>
                      <a:pt x="32" y="72"/>
                      <a:pt x="32" y="71"/>
                    </a:cubicBezTo>
                    <a:cubicBezTo>
                      <a:pt x="33" y="73"/>
                      <a:pt x="35" y="77"/>
                      <a:pt x="37" y="79"/>
                    </a:cubicBezTo>
                    <a:cubicBezTo>
                      <a:pt x="37" y="78"/>
                      <a:pt x="37" y="77"/>
                      <a:pt x="37" y="77"/>
                    </a:cubicBezTo>
                    <a:cubicBezTo>
                      <a:pt x="39" y="76"/>
                      <a:pt x="38" y="77"/>
                      <a:pt x="39" y="78"/>
                    </a:cubicBezTo>
                    <a:cubicBezTo>
                      <a:pt x="39" y="78"/>
                      <a:pt x="39" y="80"/>
                      <a:pt x="38" y="79"/>
                    </a:cubicBezTo>
                    <a:cubicBezTo>
                      <a:pt x="39" y="81"/>
                      <a:pt x="40" y="82"/>
                      <a:pt x="42" y="84"/>
                    </a:cubicBezTo>
                    <a:cubicBezTo>
                      <a:pt x="41" y="85"/>
                      <a:pt x="39" y="88"/>
                      <a:pt x="38" y="89"/>
                    </a:cubicBezTo>
                    <a:cubicBezTo>
                      <a:pt x="39" y="89"/>
                      <a:pt x="39" y="91"/>
                      <a:pt x="38" y="92"/>
                    </a:cubicBezTo>
                    <a:cubicBezTo>
                      <a:pt x="38" y="94"/>
                      <a:pt x="37" y="92"/>
                      <a:pt x="35" y="93"/>
                    </a:cubicBezTo>
                    <a:cubicBezTo>
                      <a:pt x="35" y="94"/>
                      <a:pt x="34" y="95"/>
                      <a:pt x="34" y="96"/>
                    </a:cubicBezTo>
                    <a:cubicBezTo>
                      <a:pt x="34" y="96"/>
                      <a:pt x="34" y="96"/>
                      <a:pt x="34" y="96"/>
                    </a:cubicBezTo>
                    <a:cubicBezTo>
                      <a:pt x="34" y="97"/>
                      <a:pt x="33" y="98"/>
                      <a:pt x="32" y="99"/>
                    </a:cubicBezTo>
                    <a:cubicBezTo>
                      <a:pt x="32" y="99"/>
                      <a:pt x="32" y="99"/>
                      <a:pt x="32" y="99"/>
                    </a:cubicBezTo>
                    <a:cubicBezTo>
                      <a:pt x="32" y="100"/>
                      <a:pt x="30" y="100"/>
                      <a:pt x="30" y="101"/>
                    </a:cubicBezTo>
                    <a:cubicBezTo>
                      <a:pt x="31" y="102"/>
                      <a:pt x="29" y="104"/>
                      <a:pt x="29" y="105"/>
                    </a:cubicBezTo>
                    <a:cubicBezTo>
                      <a:pt x="29" y="105"/>
                      <a:pt x="29" y="105"/>
                      <a:pt x="29" y="105"/>
                    </a:cubicBezTo>
                    <a:cubicBezTo>
                      <a:pt x="29" y="106"/>
                      <a:pt x="29" y="106"/>
                      <a:pt x="29" y="106"/>
                    </a:cubicBezTo>
                    <a:cubicBezTo>
                      <a:pt x="28" y="107"/>
                      <a:pt x="28" y="107"/>
                      <a:pt x="28" y="107"/>
                    </a:cubicBezTo>
                    <a:cubicBezTo>
                      <a:pt x="28" y="107"/>
                      <a:pt x="28" y="106"/>
                      <a:pt x="28" y="106"/>
                    </a:cubicBezTo>
                    <a:cubicBezTo>
                      <a:pt x="26" y="107"/>
                      <a:pt x="28" y="107"/>
                      <a:pt x="28" y="108"/>
                    </a:cubicBezTo>
                    <a:cubicBezTo>
                      <a:pt x="28" y="110"/>
                      <a:pt x="27" y="109"/>
                      <a:pt x="26" y="110"/>
                    </a:cubicBezTo>
                    <a:cubicBezTo>
                      <a:pt x="26" y="109"/>
                      <a:pt x="27" y="109"/>
                      <a:pt x="27" y="108"/>
                    </a:cubicBezTo>
                    <a:cubicBezTo>
                      <a:pt x="27" y="107"/>
                      <a:pt x="27" y="109"/>
                      <a:pt x="26" y="109"/>
                    </a:cubicBezTo>
                    <a:cubicBezTo>
                      <a:pt x="26" y="109"/>
                      <a:pt x="27" y="110"/>
                      <a:pt x="26" y="111"/>
                    </a:cubicBezTo>
                    <a:cubicBezTo>
                      <a:pt x="26" y="111"/>
                      <a:pt x="25" y="114"/>
                      <a:pt x="24" y="113"/>
                    </a:cubicBezTo>
                    <a:cubicBezTo>
                      <a:pt x="24" y="114"/>
                      <a:pt x="24" y="115"/>
                      <a:pt x="24" y="116"/>
                    </a:cubicBezTo>
                    <a:cubicBezTo>
                      <a:pt x="24" y="115"/>
                      <a:pt x="25" y="114"/>
                      <a:pt x="26" y="114"/>
                    </a:cubicBezTo>
                    <a:cubicBezTo>
                      <a:pt x="25" y="114"/>
                      <a:pt x="25" y="116"/>
                      <a:pt x="25" y="116"/>
                    </a:cubicBezTo>
                    <a:cubicBezTo>
                      <a:pt x="25" y="115"/>
                      <a:pt x="25" y="115"/>
                      <a:pt x="25" y="115"/>
                    </a:cubicBezTo>
                    <a:cubicBezTo>
                      <a:pt x="25" y="116"/>
                      <a:pt x="23" y="118"/>
                      <a:pt x="25" y="117"/>
                    </a:cubicBezTo>
                    <a:cubicBezTo>
                      <a:pt x="23" y="118"/>
                      <a:pt x="23" y="118"/>
                      <a:pt x="23" y="118"/>
                    </a:cubicBezTo>
                    <a:cubicBezTo>
                      <a:pt x="23" y="119"/>
                      <a:pt x="23" y="120"/>
                      <a:pt x="22" y="121"/>
                    </a:cubicBezTo>
                    <a:cubicBezTo>
                      <a:pt x="22" y="121"/>
                      <a:pt x="21" y="120"/>
                      <a:pt x="20" y="122"/>
                    </a:cubicBezTo>
                    <a:cubicBezTo>
                      <a:pt x="20" y="124"/>
                      <a:pt x="20" y="124"/>
                      <a:pt x="20" y="124"/>
                    </a:cubicBezTo>
                    <a:cubicBezTo>
                      <a:pt x="20" y="125"/>
                      <a:pt x="19" y="125"/>
                      <a:pt x="19" y="125"/>
                    </a:cubicBezTo>
                    <a:cubicBezTo>
                      <a:pt x="17" y="128"/>
                      <a:pt x="20" y="129"/>
                      <a:pt x="18" y="131"/>
                    </a:cubicBezTo>
                    <a:cubicBezTo>
                      <a:pt x="18" y="130"/>
                      <a:pt x="17" y="131"/>
                      <a:pt x="17" y="132"/>
                    </a:cubicBezTo>
                    <a:cubicBezTo>
                      <a:pt x="17" y="132"/>
                      <a:pt x="17" y="132"/>
                      <a:pt x="17" y="133"/>
                    </a:cubicBezTo>
                    <a:cubicBezTo>
                      <a:pt x="17" y="132"/>
                      <a:pt x="16" y="132"/>
                      <a:pt x="17" y="131"/>
                    </a:cubicBezTo>
                    <a:cubicBezTo>
                      <a:pt x="18" y="131"/>
                      <a:pt x="17" y="132"/>
                      <a:pt x="17" y="133"/>
                    </a:cubicBezTo>
                    <a:cubicBezTo>
                      <a:pt x="14" y="134"/>
                      <a:pt x="14" y="140"/>
                      <a:pt x="12" y="144"/>
                    </a:cubicBezTo>
                    <a:cubicBezTo>
                      <a:pt x="13" y="144"/>
                      <a:pt x="12" y="146"/>
                      <a:pt x="12" y="147"/>
                    </a:cubicBezTo>
                    <a:cubicBezTo>
                      <a:pt x="11" y="146"/>
                      <a:pt x="12" y="149"/>
                      <a:pt x="11" y="150"/>
                    </a:cubicBezTo>
                    <a:cubicBezTo>
                      <a:pt x="12" y="149"/>
                      <a:pt x="12" y="149"/>
                      <a:pt x="12" y="149"/>
                    </a:cubicBezTo>
                    <a:cubicBezTo>
                      <a:pt x="11" y="152"/>
                      <a:pt x="13" y="154"/>
                      <a:pt x="11" y="155"/>
                    </a:cubicBezTo>
                    <a:cubicBezTo>
                      <a:pt x="10" y="156"/>
                      <a:pt x="10" y="154"/>
                      <a:pt x="10" y="154"/>
                    </a:cubicBezTo>
                    <a:cubicBezTo>
                      <a:pt x="8" y="155"/>
                      <a:pt x="10" y="159"/>
                      <a:pt x="8" y="160"/>
                    </a:cubicBezTo>
                    <a:cubicBezTo>
                      <a:pt x="8" y="160"/>
                      <a:pt x="9" y="160"/>
                      <a:pt x="10" y="161"/>
                    </a:cubicBezTo>
                    <a:cubicBezTo>
                      <a:pt x="9" y="163"/>
                      <a:pt x="7" y="165"/>
                      <a:pt x="7" y="165"/>
                    </a:cubicBezTo>
                    <a:cubicBezTo>
                      <a:pt x="7" y="166"/>
                      <a:pt x="8" y="166"/>
                      <a:pt x="7" y="167"/>
                    </a:cubicBezTo>
                    <a:cubicBezTo>
                      <a:pt x="7" y="167"/>
                      <a:pt x="7" y="167"/>
                      <a:pt x="7" y="166"/>
                    </a:cubicBezTo>
                    <a:cubicBezTo>
                      <a:pt x="6" y="168"/>
                      <a:pt x="6" y="170"/>
                      <a:pt x="6" y="171"/>
                    </a:cubicBezTo>
                    <a:cubicBezTo>
                      <a:pt x="5" y="172"/>
                      <a:pt x="5" y="175"/>
                      <a:pt x="4" y="177"/>
                    </a:cubicBezTo>
                    <a:cubicBezTo>
                      <a:pt x="5" y="179"/>
                      <a:pt x="3" y="181"/>
                      <a:pt x="4" y="181"/>
                    </a:cubicBezTo>
                    <a:cubicBezTo>
                      <a:pt x="4" y="181"/>
                      <a:pt x="4" y="181"/>
                      <a:pt x="4" y="182"/>
                    </a:cubicBezTo>
                    <a:cubicBezTo>
                      <a:pt x="4" y="182"/>
                      <a:pt x="5" y="183"/>
                      <a:pt x="5" y="184"/>
                    </a:cubicBezTo>
                    <a:cubicBezTo>
                      <a:pt x="4" y="184"/>
                      <a:pt x="4" y="184"/>
                      <a:pt x="4" y="184"/>
                    </a:cubicBezTo>
                    <a:cubicBezTo>
                      <a:pt x="3" y="183"/>
                      <a:pt x="3" y="187"/>
                      <a:pt x="2" y="187"/>
                    </a:cubicBezTo>
                    <a:cubicBezTo>
                      <a:pt x="3" y="186"/>
                      <a:pt x="2" y="188"/>
                      <a:pt x="3" y="188"/>
                    </a:cubicBezTo>
                    <a:cubicBezTo>
                      <a:pt x="3" y="189"/>
                      <a:pt x="3" y="189"/>
                      <a:pt x="3" y="189"/>
                    </a:cubicBezTo>
                    <a:cubicBezTo>
                      <a:pt x="3" y="191"/>
                      <a:pt x="4" y="190"/>
                      <a:pt x="3" y="192"/>
                    </a:cubicBezTo>
                    <a:cubicBezTo>
                      <a:pt x="3" y="194"/>
                      <a:pt x="2" y="192"/>
                      <a:pt x="2" y="192"/>
                    </a:cubicBezTo>
                    <a:cubicBezTo>
                      <a:pt x="2" y="193"/>
                      <a:pt x="2" y="194"/>
                      <a:pt x="2" y="195"/>
                    </a:cubicBezTo>
                    <a:cubicBezTo>
                      <a:pt x="2" y="195"/>
                      <a:pt x="2" y="195"/>
                      <a:pt x="2" y="195"/>
                    </a:cubicBezTo>
                    <a:cubicBezTo>
                      <a:pt x="2" y="195"/>
                      <a:pt x="2" y="195"/>
                      <a:pt x="2" y="196"/>
                    </a:cubicBezTo>
                    <a:cubicBezTo>
                      <a:pt x="2" y="196"/>
                      <a:pt x="2" y="196"/>
                      <a:pt x="2" y="197"/>
                    </a:cubicBezTo>
                    <a:cubicBezTo>
                      <a:pt x="2" y="197"/>
                      <a:pt x="2" y="197"/>
                      <a:pt x="2" y="197"/>
                    </a:cubicBezTo>
                    <a:cubicBezTo>
                      <a:pt x="2" y="196"/>
                      <a:pt x="2" y="196"/>
                      <a:pt x="2" y="196"/>
                    </a:cubicBezTo>
                    <a:cubicBezTo>
                      <a:pt x="2" y="196"/>
                      <a:pt x="2" y="197"/>
                      <a:pt x="2" y="197"/>
                    </a:cubicBezTo>
                    <a:cubicBezTo>
                      <a:pt x="2" y="197"/>
                      <a:pt x="2" y="197"/>
                      <a:pt x="2" y="197"/>
                    </a:cubicBezTo>
                    <a:cubicBezTo>
                      <a:pt x="1" y="198"/>
                      <a:pt x="1" y="198"/>
                      <a:pt x="1" y="198"/>
                    </a:cubicBezTo>
                    <a:cubicBezTo>
                      <a:pt x="0" y="198"/>
                      <a:pt x="0" y="198"/>
                      <a:pt x="0" y="198"/>
                    </a:cubicBezTo>
                    <a:cubicBezTo>
                      <a:pt x="0" y="198"/>
                      <a:pt x="2" y="203"/>
                      <a:pt x="2" y="202"/>
                    </a:cubicBezTo>
                    <a:cubicBezTo>
                      <a:pt x="2" y="206"/>
                      <a:pt x="6" y="211"/>
                      <a:pt x="8" y="213"/>
                    </a:cubicBezTo>
                    <a:cubicBezTo>
                      <a:pt x="7" y="212"/>
                      <a:pt x="7" y="213"/>
                      <a:pt x="8" y="213"/>
                    </a:cubicBezTo>
                    <a:cubicBezTo>
                      <a:pt x="8" y="214"/>
                      <a:pt x="10" y="214"/>
                      <a:pt x="10" y="215"/>
                    </a:cubicBezTo>
                    <a:cubicBezTo>
                      <a:pt x="11" y="215"/>
                      <a:pt x="10" y="216"/>
                      <a:pt x="11" y="217"/>
                    </a:cubicBezTo>
                    <a:cubicBezTo>
                      <a:pt x="11" y="217"/>
                      <a:pt x="12" y="217"/>
                      <a:pt x="12" y="216"/>
                    </a:cubicBezTo>
                    <a:cubicBezTo>
                      <a:pt x="13" y="220"/>
                      <a:pt x="17" y="221"/>
                      <a:pt x="20" y="223"/>
                    </a:cubicBezTo>
                    <a:cubicBezTo>
                      <a:pt x="20" y="223"/>
                      <a:pt x="19" y="223"/>
                      <a:pt x="18" y="223"/>
                    </a:cubicBezTo>
                    <a:cubicBezTo>
                      <a:pt x="21" y="224"/>
                      <a:pt x="23" y="225"/>
                      <a:pt x="26" y="226"/>
                    </a:cubicBezTo>
                    <a:cubicBezTo>
                      <a:pt x="25" y="226"/>
                      <a:pt x="25" y="226"/>
                      <a:pt x="24" y="226"/>
                    </a:cubicBezTo>
                    <a:cubicBezTo>
                      <a:pt x="26" y="227"/>
                      <a:pt x="28" y="228"/>
                      <a:pt x="29" y="227"/>
                    </a:cubicBezTo>
                    <a:cubicBezTo>
                      <a:pt x="28" y="227"/>
                      <a:pt x="29" y="228"/>
                      <a:pt x="28" y="227"/>
                    </a:cubicBezTo>
                    <a:cubicBezTo>
                      <a:pt x="27" y="226"/>
                      <a:pt x="30" y="227"/>
                      <a:pt x="31" y="227"/>
                    </a:cubicBezTo>
                    <a:cubicBezTo>
                      <a:pt x="31" y="227"/>
                      <a:pt x="31" y="227"/>
                      <a:pt x="31" y="227"/>
                    </a:cubicBezTo>
                    <a:cubicBezTo>
                      <a:pt x="32" y="228"/>
                      <a:pt x="33" y="228"/>
                      <a:pt x="34" y="229"/>
                    </a:cubicBezTo>
                    <a:cubicBezTo>
                      <a:pt x="35" y="230"/>
                      <a:pt x="33" y="228"/>
                      <a:pt x="34" y="229"/>
                    </a:cubicBezTo>
                    <a:cubicBezTo>
                      <a:pt x="33" y="231"/>
                      <a:pt x="37" y="231"/>
                      <a:pt x="37" y="232"/>
                    </a:cubicBezTo>
                    <a:cubicBezTo>
                      <a:pt x="38" y="232"/>
                      <a:pt x="39" y="232"/>
                      <a:pt x="39" y="231"/>
                    </a:cubicBezTo>
                    <a:cubicBezTo>
                      <a:pt x="40" y="231"/>
                      <a:pt x="39" y="232"/>
                      <a:pt x="40" y="232"/>
                    </a:cubicBezTo>
                    <a:cubicBezTo>
                      <a:pt x="44" y="231"/>
                      <a:pt x="44" y="231"/>
                      <a:pt x="44" y="231"/>
                    </a:cubicBezTo>
                    <a:cubicBezTo>
                      <a:pt x="44" y="232"/>
                      <a:pt x="45" y="233"/>
                      <a:pt x="44" y="233"/>
                    </a:cubicBezTo>
                    <a:cubicBezTo>
                      <a:pt x="47" y="234"/>
                      <a:pt x="49" y="233"/>
                      <a:pt x="51" y="232"/>
                    </a:cubicBezTo>
                    <a:cubicBezTo>
                      <a:pt x="52" y="232"/>
                      <a:pt x="55" y="232"/>
                      <a:pt x="55" y="233"/>
                    </a:cubicBezTo>
                    <a:cubicBezTo>
                      <a:pt x="56" y="233"/>
                      <a:pt x="55" y="232"/>
                      <a:pt x="54" y="233"/>
                    </a:cubicBezTo>
                    <a:cubicBezTo>
                      <a:pt x="56" y="234"/>
                      <a:pt x="56" y="234"/>
                      <a:pt x="56" y="234"/>
                    </a:cubicBezTo>
                    <a:cubicBezTo>
                      <a:pt x="54" y="234"/>
                      <a:pt x="56" y="235"/>
                      <a:pt x="55" y="236"/>
                    </a:cubicBezTo>
                    <a:cubicBezTo>
                      <a:pt x="56" y="235"/>
                      <a:pt x="60" y="237"/>
                      <a:pt x="62" y="237"/>
                    </a:cubicBezTo>
                    <a:cubicBezTo>
                      <a:pt x="61" y="235"/>
                      <a:pt x="65" y="237"/>
                      <a:pt x="65" y="235"/>
                    </a:cubicBezTo>
                    <a:cubicBezTo>
                      <a:pt x="68" y="235"/>
                      <a:pt x="67" y="236"/>
                      <a:pt x="68" y="237"/>
                    </a:cubicBezTo>
                    <a:cubicBezTo>
                      <a:pt x="71" y="236"/>
                      <a:pt x="73" y="237"/>
                      <a:pt x="76" y="237"/>
                    </a:cubicBezTo>
                    <a:cubicBezTo>
                      <a:pt x="76" y="237"/>
                      <a:pt x="76" y="237"/>
                      <a:pt x="76" y="237"/>
                    </a:cubicBezTo>
                    <a:cubicBezTo>
                      <a:pt x="78" y="236"/>
                      <a:pt x="82" y="236"/>
                      <a:pt x="84" y="235"/>
                    </a:cubicBezTo>
                    <a:cubicBezTo>
                      <a:pt x="84" y="235"/>
                      <a:pt x="85" y="236"/>
                      <a:pt x="84" y="236"/>
                    </a:cubicBezTo>
                    <a:cubicBezTo>
                      <a:pt x="87" y="236"/>
                      <a:pt x="84" y="234"/>
                      <a:pt x="87" y="235"/>
                    </a:cubicBezTo>
                    <a:cubicBezTo>
                      <a:pt x="87" y="235"/>
                      <a:pt x="87" y="235"/>
                      <a:pt x="87" y="235"/>
                    </a:cubicBezTo>
                    <a:cubicBezTo>
                      <a:pt x="88" y="234"/>
                      <a:pt x="90" y="235"/>
                      <a:pt x="92" y="234"/>
                    </a:cubicBezTo>
                    <a:cubicBezTo>
                      <a:pt x="92" y="234"/>
                      <a:pt x="92" y="234"/>
                      <a:pt x="92" y="235"/>
                    </a:cubicBezTo>
                    <a:cubicBezTo>
                      <a:pt x="93" y="234"/>
                      <a:pt x="96" y="234"/>
                      <a:pt x="97" y="232"/>
                    </a:cubicBezTo>
                    <a:cubicBezTo>
                      <a:pt x="97" y="233"/>
                      <a:pt x="97" y="233"/>
                      <a:pt x="96" y="234"/>
                    </a:cubicBezTo>
                    <a:cubicBezTo>
                      <a:pt x="99" y="234"/>
                      <a:pt x="98" y="232"/>
                      <a:pt x="100" y="232"/>
                    </a:cubicBezTo>
                    <a:cubicBezTo>
                      <a:pt x="100" y="232"/>
                      <a:pt x="102" y="232"/>
                      <a:pt x="101" y="232"/>
                    </a:cubicBezTo>
                    <a:cubicBezTo>
                      <a:pt x="102" y="231"/>
                      <a:pt x="104" y="231"/>
                      <a:pt x="105" y="230"/>
                    </a:cubicBezTo>
                    <a:cubicBezTo>
                      <a:pt x="106" y="230"/>
                      <a:pt x="106" y="230"/>
                      <a:pt x="107" y="230"/>
                    </a:cubicBezTo>
                    <a:cubicBezTo>
                      <a:pt x="116" y="227"/>
                      <a:pt x="125" y="222"/>
                      <a:pt x="130" y="213"/>
                    </a:cubicBezTo>
                    <a:cubicBezTo>
                      <a:pt x="133" y="213"/>
                      <a:pt x="130" y="216"/>
                      <a:pt x="131" y="215"/>
                    </a:cubicBezTo>
                    <a:cubicBezTo>
                      <a:pt x="130" y="215"/>
                      <a:pt x="132" y="214"/>
                      <a:pt x="133" y="211"/>
                    </a:cubicBezTo>
                    <a:cubicBezTo>
                      <a:pt x="133" y="211"/>
                      <a:pt x="133" y="211"/>
                      <a:pt x="133" y="211"/>
                    </a:cubicBezTo>
                    <a:cubicBezTo>
                      <a:pt x="134" y="210"/>
                      <a:pt x="135" y="210"/>
                      <a:pt x="135" y="209"/>
                    </a:cubicBezTo>
                    <a:cubicBezTo>
                      <a:pt x="135" y="209"/>
                      <a:pt x="135" y="209"/>
                      <a:pt x="135" y="209"/>
                    </a:cubicBezTo>
                    <a:cubicBezTo>
                      <a:pt x="135" y="207"/>
                      <a:pt x="138" y="206"/>
                      <a:pt x="137" y="205"/>
                    </a:cubicBezTo>
                    <a:cubicBezTo>
                      <a:pt x="138" y="204"/>
                      <a:pt x="138" y="204"/>
                      <a:pt x="138" y="204"/>
                    </a:cubicBezTo>
                    <a:cubicBezTo>
                      <a:pt x="137" y="202"/>
                      <a:pt x="139" y="202"/>
                      <a:pt x="138" y="200"/>
                    </a:cubicBezTo>
                    <a:cubicBezTo>
                      <a:pt x="138" y="200"/>
                      <a:pt x="138" y="200"/>
                      <a:pt x="138" y="200"/>
                    </a:cubicBezTo>
                    <a:cubicBezTo>
                      <a:pt x="139" y="197"/>
                      <a:pt x="136" y="195"/>
                      <a:pt x="137" y="194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vert="horz" wrap="square" lIns="36000" tIns="45720" rIns="36000" bIns="45720" numCol="1" anchor="b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1400" b="1" kern="0">
                  <a:solidFill>
                    <a:schemeClr val="bg1"/>
                  </a:solidFill>
                  <a:latin typeface="Segoe Print" pitchFamily="2" charset="0"/>
                  <a:cs typeface="Arial" charset="0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3730352" y="4802312"/>
              <a:ext cx="388655" cy="663558"/>
              <a:chOff x="4607544" y="4684075"/>
              <a:chExt cx="388655" cy="663558"/>
            </a:xfrm>
          </p:grpSpPr>
          <p:sp>
            <p:nvSpPr>
              <p:cNvPr id="112" name="Freeform 56"/>
              <p:cNvSpPr>
                <a:spLocks/>
              </p:cNvSpPr>
              <p:nvPr/>
            </p:nvSpPr>
            <p:spPr bwMode="auto">
              <a:xfrm>
                <a:off x="4621763" y="4704219"/>
                <a:ext cx="368512" cy="641045"/>
              </a:xfrm>
              <a:custGeom>
                <a:avLst/>
                <a:gdLst/>
                <a:ahLst/>
                <a:cxnLst>
                  <a:cxn ang="0">
                    <a:pos x="88" y="76"/>
                  </a:cxn>
                  <a:cxn ang="0">
                    <a:pos x="107" y="41"/>
                  </a:cxn>
                  <a:cxn ang="0">
                    <a:pos x="66" y="0"/>
                  </a:cxn>
                  <a:cxn ang="0">
                    <a:pos x="25" y="41"/>
                  </a:cxn>
                  <a:cxn ang="0">
                    <a:pos x="44" y="76"/>
                  </a:cxn>
                  <a:cxn ang="0">
                    <a:pos x="0" y="192"/>
                  </a:cxn>
                  <a:cxn ang="0">
                    <a:pos x="68" y="229"/>
                  </a:cxn>
                  <a:cxn ang="0">
                    <a:pos x="132" y="192"/>
                  </a:cxn>
                  <a:cxn ang="0">
                    <a:pos x="88" y="76"/>
                  </a:cxn>
                </a:cxnLst>
                <a:rect l="0" t="0" r="r" b="b"/>
                <a:pathLst>
                  <a:path w="132" h="229">
                    <a:moveTo>
                      <a:pt x="88" y="76"/>
                    </a:moveTo>
                    <a:cubicBezTo>
                      <a:pt x="99" y="68"/>
                      <a:pt x="107" y="55"/>
                      <a:pt x="107" y="41"/>
                    </a:cubicBezTo>
                    <a:cubicBezTo>
                      <a:pt x="107" y="18"/>
                      <a:pt x="89" y="0"/>
                      <a:pt x="66" y="0"/>
                    </a:cubicBezTo>
                    <a:cubicBezTo>
                      <a:pt x="43" y="0"/>
                      <a:pt x="25" y="18"/>
                      <a:pt x="25" y="41"/>
                    </a:cubicBezTo>
                    <a:cubicBezTo>
                      <a:pt x="25" y="56"/>
                      <a:pt x="33" y="68"/>
                      <a:pt x="44" y="76"/>
                    </a:cubicBezTo>
                    <a:cubicBezTo>
                      <a:pt x="7" y="115"/>
                      <a:pt x="0" y="192"/>
                      <a:pt x="0" y="192"/>
                    </a:cubicBezTo>
                    <a:cubicBezTo>
                      <a:pt x="1" y="209"/>
                      <a:pt x="32" y="229"/>
                      <a:pt x="68" y="229"/>
                    </a:cubicBezTo>
                    <a:cubicBezTo>
                      <a:pt x="105" y="229"/>
                      <a:pt x="131" y="209"/>
                      <a:pt x="132" y="192"/>
                    </a:cubicBezTo>
                    <a:cubicBezTo>
                      <a:pt x="132" y="192"/>
                      <a:pt x="121" y="110"/>
                      <a:pt x="88" y="76"/>
                    </a:cubicBezTo>
                    <a:close/>
                  </a:path>
                </a:pathLst>
              </a:custGeom>
              <a:solidFill>
                <a:srgbClr val="9966FF"/>
              </a:solidFill>
              <a:ln w="9525" cap="flat" cmpd="sng" algn="ctr">
                <a:noFill/>
                <a:prstDash val="solid"/>
                <a:headEnd/>
                <a:tailEnd/>
              </a:ln>
              <a:effectLst/>
            </p:spPr>
            <p:txBody>
              <a:bodyPr vert="horz" wrap="square" lIns="36000" tIns="45720" rIns="36000" bIns="45720" numCol="1" anchor="b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400" b="1" kern="0">
                    <a:solidFill>
                      <a:schemeClr val="bg1"/>
                    </a:solidFill>
                    <a:latin typeface="Segoe Print" pitchFamily="2" charset="0"/>
                    <a:cs typeface="Arial" charset="0"/>
                  </a:rPr>
                  <a:t>A</a:t>
                </a:r>
                <a:r>
                  <a:rPr lang="pl-PL" sz="1400" kern="0">
                    <a:solidFill>
                      <a:schemeClr val="bg1"/>
                    </a:solidFill>
                    <a:latin typeface="Segoe Print" pitchFamily="2" charset="0"/>
                    <a:cs typeface="Arial" charset="0"/>
                  </a:rPr>
                  <a:t>B</a:t>
                </a:r>
                <a:endParaRPr lang="pl-PL" sz="1400" b="1" kern="0">
                  <a:solidFill>
                    <a:schemeClr val="bg1"/>
                  </a:solidFill>
                  <a:latin typeface="Segoe Print" pitchFamily="2" charset="0"/>
                  <a:cs typeface="Arial" charset="0"/>
                </a:endParaRPr>
              </a:p>
            </p:txBody>
          </p:sp>
          <p:sp>
            <p:nvSpPr>
              <p:cNvPr id="113" name="Freeform 66"/>
              <p:cNvSpPr>
                <a:spLocks/>
              </p:cNvSpPr>
              <p:nvPr/>
            </p:nvSpPr>
            <p:spPr bwMode="auto">
              <a:xfrm>
                <a:off x="4607544" y="4684075"/>
                <a:ext cx="388655" cy="663558"/>
              </a:xfrm>
              <a:custGeom>
                <a:avLst/>
                <a:gdLst/>
                <a:ahLst/>
                <a:cxnLst>
                  <a:cxn ang="0">
                    <a:pos x="127" y="158"/>
                  </a:cxn>
                  <a:cxn ang="0">
                    <a:pos x="124" y="147"/>
                  </a:cxn>
                  <a:cxn ang="0">
                    <a:pos x="116" y="140"/>
                  </a:cxn>
                  <a:cxn ang="0">
                    <a:pos x="127" y="207"/>
                  </a:cxn>
                  <a:cxn ang="0">
                    <a:pos x="14" y="210"/>
                  </a:cxn>
                  <a:cxn ang="0">
                    <a:pos x="11" y="197"/>
                  </a:cxn>
                  <a:cxn ang="0">
                    <a:pos x="21" y="150"/>
                  </a:cxn>
                  <a:cxn ang="0">
                    <a:pos x="44" y="98"/>
                  </a:cxn>
                  <a:cxn ang="0">
                    <a:pos x="54" y="87"/>
                  </a:cxn>
                  <a:cxn ang="0">
                    <a:pos x="52" y="78"/>
                  </a:cxn>
                  <a:cxn ang="0">
                    <a:pos x="43" y="69"/>
                  </a:cxn>
                  <a:cxn ang="0">
                    <a:pos x="38" y="32"/>
                  </a:cxn>
                  <a:cxn ang="0">
                    <a:pos x="73" y="10"/>
                  </a:cxn>
                  <a:cxn ang="0">
                    <a:pos x="100" y="22"/>
                  </a:cxn>
                  <a:cxn ang="0">
                    <a:pos x="109" y="51"/>
                  </a:cxn>
                  <a:cxn ang="0">
                    <a:pos x="107" y="63"/>
                  </a:cxn>
                  <a:cxn ang="0">
                    <a:pos x="105" y="68"/>
                  </a:cxn>
                  <a:cxn ang="0">
                    <a:pos x="109" y="63"/>
                  </a:cxn>
                  <a:cxn ang="0">
                    <a:pos x="113" y="54"/>
                  </a:cxn>
                  <a:cxn ang="0">
                    <a:pos x="113" y="31"/>
                  </a:cxn>
                  <a:cxn ang="0">
                    <a:pos x="99" y="17"/>
                  </a:cxn>
                  <a:cxn ang="0">
                    <a:pos x="101" y="14"/>
                  </a:cxn>
                  <a:cxn ang="0">
                    <a:pos x="95" y="7"/>
                  </a:cxn>
                  <a:cxn ang="0">
                    <a:pos x="88" y="7"/>
                  </a:cxn>
                  <a:cxn ang="0">
                    <a:pos x="81" y="2"/>
                  </a:cxn>
                  <a:cxn ang="0">
                    <a:pos x="73" y="0"/>
                  </a:cxn>
                  <a:cxn ang="0">
                    <a:pos x="65" y="0"/>
                  </a:cxn>
                  <a:cxn ang="0">
                    <a:pos x="58" y="2"/>
                  </a:cxn>
                  <a:cxn ang="0">
                    <a:pos x="50" y="7"/>
                  </a:cxn>
                  <a:cxn ang="0">
                    <a:pos x="41" y="10"/>
                  </a:cxn>
                  <a:cxn ang="0">
                    <a:pos x="36" y="18"/>
                  </a:cxn>
                  <a:cxn ang="0">
                    <a:pos x="32" y="23"/>
                  </a:cxn>
                  <a:cxn ang="0">
                    <a:pos x="28" y="31"/>
                  </a:cxn>
                  <a:cxn ang="0">
                    <a:pos x="29" y="64"/>
                  </a:cxn>
                  <a:cxn ang="0">
                    <a:pos x="32" y="71"/>
                  </a:cxn>
                  <a:cxn ang="0">
                    <a:pos x="38" y="89"/>
                  </a:cxn>
                  <a:cxn ang="0">
                    <a:pos x="32" y="99"/>
                  </a:cxn>
                  <a:cxn ang="0">
                    <a:pos x="28" y="106"/>
                  </a:cxn>
                  <a:cxn ang="0">
                    <a:pos x="24" y="113"/>
                  </a:cxn>
                  <a:cxn ang="0">
                    <a:pos x="23" y="118"/>
                  </a:cxn>
                  <a:cxn ang="0">
                    <a:pos x="17" y="132"/>
                  </a:cxn>
                  <a:cxn ang="0">
                    <a:pos x="11" y="150"/>
                  </a:cxn>
                  <a:cxn ang="0">
                    <a:pos x="7" y="165"/>
                  </a:cxn>
                  <a:cxn ang="0">
                    <a:pos x="4" y="182"/>
                  </a:cxn>
                  <a:cxn ang="0">
                    <a:pos x="3" y="192"/>
                  </a:cxn>
                  <a:cxn ang="0">
                    <a:pos x="2" y="197"/>
                  </a:cxn>
                  <a:cxn ang="0">
                    <a:pos x="2" y="202"/>
                  </a:cxn>
                  <a:cxn ang="0">
                    <a:pos x="20" y="223"/>
                  </a:cxn>
                  <a:cxn ang="0">
                    <a:pos x="31" y="227"/>
                  </a:cxn>
                  <a:cxn ang="0">
                    <a:pos x="40" y="232"/>
                  </a:cxn>
                  <a:cxn ang="0">
                    <a:pos x="56" y="234"/>
                  </a:cxn>
                  <a:cxn ang="0">
                    <a:pos x="76" y="237"/>
                  </a:cxn>
                  <a:cxn ang="0">
                    <a:pos x="92" y="235"/>
                  </a:cxn>
                  <a:cxn ang="0">
                    <a:pos x="107" y="230"/>
                  </a:cxn>
                  <a:cxn ang="0">
                    <a:pos x="135" y="209"/>
                  </a:cxn>
                </a:cxnLst>
                <a:rect l="0" t="0" r="r" b="b"/>
                <a:pathLst>
                  <a:path w="139" h="237">
                    <a:moveTo>
                      <a:pt x="137" y="194"/>
                    </a:moveTo>
                    <a:cubicBezTo>
                      <a:pt x="137" y="192"/>
                      <a:pt x="136" y="190"/>
                      <a:pt x="135" y="190"/>
                    </a:cubicBezTo>
                    <a:cubicBezTo>
                      <a:pt x="135" y="189"/>
                      <a:pt x="136" y="190"/>
                      <a:pt x="136" y="190"/>
                    </a:cubicBezTo>
                    <a:cubicBezTo>
                      <a:pt x="135" y="183"/>
                      <a:pt x="133" y="175"/>
                      <a:pt x="130" y="169"/>
                    </a:cubicBezTo>
                    <a:cubicBezTo>
                      <a:pt x="130" y="168"/>
                      <a:pt x="131" y="169"/>
                      <a:pt x="131" y="169"/>
                    </a:cubicBezTo>
                    <a:cubicBezTo>
                      <a:pt x="129" y="165"/>
                      <a:pt x="130" y="160"/>
                      <a:pt x="127" y="158"/>
                    </a:cubicBezTo>
                    <a:cubicBezTo>
                      <a:pt x="126" y="157"/>
                      <a:pt x="126" y="157"/>
                      <a:pt x="126" y="157"/>
                    </a:cubicBezTo>
                    <a:cubicBezTo>
                      <a:pt x="126" y="156"/>
                      <a:pt x="127" y="156"/>
                      <a:pt x="127" y="155"/>
                    </a:cubicBezTo>
                    <a:cubicBezTo>
                      <a:pt x="126" y="155"/>
                      <a:pt x="126" y="152"/>
                      <a:pt x="125" y="152"/>
                    </a:cubicBezTo>
                    <a:cubicBezTo>
                      <a:pt x="125" y="151"/>
                      <a:pt x="125" y="152"/>
                      <a:pt x="125" y="152"/>
                    </a:cubicBezTo>
                    <a:cubicBezTo>
                      <a:pt x="125" y="150"/>
                      <a:pt x="123" y="148"/>
                      <a:pt x="123" y="146"/>
                    </a:cubicBezTo>
                    <a:cubicBezTo>
                      <a:pt x="124" y="147"/>
                      <a:pt x="124" y="147"/>
                      <a:pt x="124" y="147"/>
                    </a:cubicBezTo>
                    <a:cubicBezTo>
                      <a:pt x="122" y="137"/>
                      <a:pt x="120" y="126"/>
                      <a:pt x="115" y="119"/>
                    </a:cubicBezTo>
                    <a:cubicBezTo>
                      <a:pt x="113" y="118"/>
                      <a:pt x="115" y="118"/>
                      <a:pt x="115" y="117"/>
                    </a:cubicBezTo>
                    <a:cubicBezTo>
                      <a:pt x="110" y="111"/>
                      <a:pt x="108" y="101"/>
                      <a:pt x="102" y="97"/>
                    </a:cubicBezTo>
                    <a:cubicBezTo>
                      <a:pt x="98" y="92"/>
                      <a:pt x="95" y="93"/>
                      <a:pt x="95" y="93"/>
                    </a:cubicBezTo>
                    <a:cubicBezTo>
                      <a:pt x="103" y="103"/>
                      <a:pt x="108" y="114"/>
                      <a:pt x="111" y="127"/>
                    </a:cubicBezTo>
                    <a:cubicBezTo>
                      <a:pt x="113" y="131"/>
                      <a:pt x="115" y="136"/>
                      <a:pt x="116" y="140"/>
                    </a:cubicBezTo>
                    <a:cubicBezTo>
                      <a:pt x="122" y="156"/>
                      <a:pt x="124" y="174"/>
                      <a:pt x="128" y="191"/>
                    </a:cubicBezTo>
                    <a:cubicBezTo>
                      <a:pt x="128" y="190"/>
                      <a:pt x="129" y="190"/>
                      <a:pt x="129" y="191"/>
                    </a:cubicBezTo>
                    <a:cubicBezTo>
                      <a:pt x="129" y="192"/>
                      <a:pt x="129" y="192"/>
                      <a:pt x="129" y="192"/>
                    </a:cubicBezTo>
                    <a:cubicBezTo>
                      <a:pt x="130" y="193"/>
                      <a:pt x="130" y="193"/>
                      <a:pt x="130" y="193"/>
                    </a:cubicBezTo>
                    <a:cubicBezTo>
                      <a:pt x="130" y="194"/>
                      <a:pt x="129" y="194"/>
                      <a:pt x="129" y="193"/>
                    </a:cubicBezTo>
                    <a:cubicBezTo>
                      <a:pt x="130" y="201"/>
                      <a:pt x="130" y="201"/>
                      <a:pt x="127" y="207"/>
                    </a:cubicBezTo>
                    <a:cubicBezTo>
                      <a:pt x="128" y="208"/>
                      <a:pt x="125" y="209"/>
                      <a:pt x="126" y="210"/>
                    </a:cubicBezTo>
                    <a:cubicBezTo>
                      <a:pt x="125" y="210"/>
                      <a:pt x="126" y="210"/>
                      <a:pt x="126" y="210"/>
                    </a:cubicBezTo>
                    <a:cubicBezTo>
                      <a:pt x="123" y="213"/>
                      <a:pt x="123" y="214"/>
                      <a:pt x="119" y="215"/>
                    </a:cubicBezTo>
                    <a:cubicBezTo>
                      <a:pt x="106" y="224"/>
                      <a:pt x="89" y="229"/>
                      <a:pt x="72" y="228"/>
                    </a:cubicBezTo>
                    <a:cubicBezTo>
                      <a:pt x="55" y="228"/>
                      <a:pt x="37" y="224"/>
                      <a:pt x="23" y="214"/>
                    </a:cubicBezTo>
                    <a:cubicBezTo>
                      <a:pt x="19" y="214"/>
                      <a:pt x="17" y="211"/>
                      <a:pt x="14" y="210"/>
                    </a:cubicBezTo>
                    <a:cubicBezTo>
                      <a:pt x="14" y="209"/>
                      <a:pt x="14" y="209"/>
                      <a:pt x="14" y="209"/>
                    </a:cubicBezTo>
                    <a:cubicBezTo>
                      <a:pt x="12" y="208"/>
                      <a:pt x="13" y="207"/>
                      <a:pt x="12" y="204"/>
                    </a:cubicBezTo>
                    <a:cubicBezTo>
                      <a:pt x="11" y="204"/>
                      <a:pt x="11" y="203"/>
                      <a:pt x="10" y="204"/>
                    </a:cubicBezTo>
                    <a:cubicBezTo>
                      <a:pt x="9" y="203"/>
                      <a:pt x="11" y="201"/>
                      <a:pt x="10" y="200"/>
                    </a:cubicBezTo>
                    <a:cubicBezTo>
                      <a:pt x="11" y="200"/>
                      <a:pt x="10" y="201"/>
                      <a:pt x="10" y="200"/>
                    </a:cubicBezTo>
                    <a:cubicBezTo>
                      <a:pt x="8" y="198"/>
                      <a:pt x="10" y="202"/>
                      <a:pt x="11" y="197"/>
                    </a:cubicBezTo>
                    <a:cubicBezTo>
                      <a:pt x="12" y="188"/>
                      <a:pt x="13" y="179"/>
                      <a:pt x="15" y="172"/>
                    </a:cubicBezTo>
                    <a:cubicBezTo>
                      <a:pt x="15" y="172"/>
                      <a:pt x="14" y="172"/>
                      <a:pt x="14" y="171"/>
                    </a:cubicBezTo>
                    <a:cubicBezTo>
                      <a:pt x="16" y="171"/>
                      <a:pt x="14" y="169"/>
                      <a:pt x="15" y="167"/>
                    </a:cubicBezTo>
                    <a:cubicBezTo>
                      <a:pt x="16" y="168"/>
                      <a:pt x="16" y="168"/>
                      <a:pt x="16" y="169"/>
                    </a:cubicBezTo>
                    <a:cubicBezTo>
                      <a:pt x="17" y="165"/>
                      <a:pt x="17" y="162"/>
                      <a:pt x="18" y="159"/>
                    </a:cubicBezTo>
                    <a:cubicBezTo>
                      <a:pt x="19" y="155"/>
                      <a:pt x="21" y="152"/>
                      <a:pt x="21" y="150"/>
                    </a:cubicBezTo>
                    <a:cubicBezTo>
                      <a:pt x="21" y="151"/>
                      <a:pt x="22" y="149"/>
                      <a:pt x="22" y="148"/>
                    </a:cubicBezTo>
                    <a:cubicBezTo>
                      <a:pt x="21" y="145"/>
                      <a:pt x="25" y="142"/>
                      <a:pt x="25" y="139"/>
                    </a:cubicBezTo>
                    <a:cubicBezTo>
                      <a:pt x="25" y="139"/>
                      <a:pt x="25" y="139"/>
                      <a:pt x="25" y="139"/>
                    </a:cubicBezTo>
                    <a:cubicBezTo>
                      <a:pt x="28" y="131"/>
                      <a:pt x="32" y="122"/>
                      <a:pt x="35" y="113"/>
                    </a:cubicBezTo>
                    <a:cubicBezTo>
                      <a:pt x="37" y="108"/>
                      <a:pt x="42" y="104"/>
                      <a:pt x="44" y="99"/>
                    </a:cubicBezTo>
                    <a:cubicBezTo>
                      <a:pt x="44" y="98"/>
                      <a:pt x="44" y="99"/>
                      <a:pt x="44" y="98"/>
                    </a:cubicBezTo>
                    <a:cubicBezTo>
                      <a:pt x="45" y="97"/>
                      <a:pt x="44" y="98"/>
                      <a:pt x="45" y="98"/>
                    </a:cubicBezTo>
                    <a:cubicBezTo>
                      <a:pt x="46" y="95"/>
                      <a:pt x="49" y="93"/>
                      <a:pt x="51" y="90"/>
                    </a:cubicBezTo>
                    <a:cubicBezTo>
                      <a:pt x="51" y="90"/>
                      <a:pt x="52" y="89"/>
                      <a:pt x="51" y="89"/>
                    </a:cubicBezTo>
                    <a:cubicBezTo>
                      <a:pt x="52" y="88"/>
                      <a:pt x="53" y="88"/>
                      <a:pt x="53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3" y="85"/>
                      <a:pt x="53" y="83"/>
                      <a:pt x="52" y="78"/>
                    </a:cubicBezTo>
                    <a:cubicBezTo>
                      <a:pt x="52" y="78"/>
                      <a:pt x="52" y="78"/>
                      <a:pt x="52" y="78"/>
                    </a:cubicBezTo>
                    <a:cubicBezTo>
                      <a:pt x="52" y="78"/>
                      <a:pt x="52" y="78"/>
                      <a:pt x="52" y="78"/>
                    </a:cubicBezTo>
                    <a:cubicBezTo>
                      <a:pt x="52" y="77"/>
                      <a:pt x="52" y="77"/>
                      <a:pt x="52" y="77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0" y="76"/>
                      <a:pt x="50" y="76"/>
                      <a:pt x="50" y="76"/>
                    </a:cubicBezTo>
                    <a:cubicBezTo>
                      <a:pt x="49" y="75"/>
                      <a:pt x="47" y="74"/>
                      <a:pt x="46" y="72"/>
                    </a:cubicBezTo>
                    <a:cubicBezTo>
                      <a:pt x="45" y="74"/>
                      <a:pt x="44" y="71"/>
                      <a:pt x="43" y="70"/>
                    </a:cubicBezTo>
                    <a:cubicBezTo>
                      <a:pt x="42" y="70"/>
                      <a:pt x="43" y="69"/>
                      <a:pt x="43" y="69"/>
                    </a:cubicBezTo>
                    <a:cubicBezTo>
                      <a:pt x="41" y="67"/>
                      <a:pt x="40" y="66"/>
                      <a:pt x="39" y="63"/>
                    </a:cubicBezTo>
                    <a:cubicBezTo>
                      <a:pt x="39" y="62"/>
                      <a:pt x="38" y="62"/>
                      <a:pt x="37" y="60"/>
                    </a:cubicBezTo>
                    <a:cubicBezTo>
                      <a:pt x="38" y="59"/>
                      <a:pt x="36" y="56"/>
                      <a:pt x="36" y="54"/>
                    </a:cubicBezTo>
                    <a:cubicBezTo>
                      <a:pt x="35" y="55"/>
                      <a:pt x="34" y="53"/>
                      <a:pt x="34" y="51"/>
                    </a:cubicBezTo>
                    <a:cubicBezTo>
                      <a:pt x="36" y="51"/>
                      <a:pt x="36" y="51"/>
                      <a:pt x="36" y="51"/>
                    </a:cubicBezTo>
                    <a:cubicBezTo>
                      <a:pt x="34" y="46"/>
                      <a:pt x="37" y="38"/>
                      <a:pt x="38" y="32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1" y="25"/>
                      <a:pt x="47" y="21"/>
                      <a:pt x="52" y="16"/>
                    </a:cubicBezTo>
                    <a:cubicBezTo>
                      <a:pt x="54" y="15"/>
                      <a:pt x="56" y="14"/>
                      <a:pt x="58" y="14"/>
                    </a:cubicBezTo>
                    <a:cubicBezTo>
                      <a:pt x="60" y="12"/>
                      <a:pt x="61" y="12"/>
                      <a:pt x="62" y="10"/>
                    </a:cubicBezTo>
                    <a:cubicBezTo>
                      <a:pt x="63" y="10"/>
                      <a:pt x="64" y="11"/>
                      <a:pt x="64" y="11"/>
                    </a:cubicBezTo>
                    <a:cubicBezTo>
                      <a:pt x="68" y="11"/>
                      <a:pt x="71" y="11"/>
                      <a:pt x="73" y="10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76" y="11"/>
                      <a:pt x="79" y="10"/>
                      <a:pt x="82" y="12"/>
                    </a:cubicBezTo>
                    <a:cubicBezTo>
                      <a:pt x="83" y="12"/>
                      <a:pt x="86" y="12"/>
                      <a:pt x="85" y="11"/>
                    </a:cubicBezTo>
                    <a:cubicBezTo>
                      <a:pt x="86" y="11"/>
                      <a:pt x="85" y="12"/>
                      <a:pt x="86" y="12"/>
                    </a:cubicBezTo>
                    <a:cubicBezTo>
                      <a:pt x="85" y="13"/>
                      <a:pt x="85" y="13"/>
                      <a:pt x="85" y="13"/>
                    </a:cubicBezTo>
                    <a:cubicBezTo>
                      <a:pt x="91" y="15"/>
                      <a:pt x="95" y="18"/>
                      <a:pt x="100" y="22"/>
                    </a:cubicBezTo>
                    <a:cubicBezTo>
                      <a:pt x="100" y="24"/>
                      <a:pt x="104" y="27"/>
                      <a:pt x="105" y="30"/>
                    </a:cubicBezTo>
                    <a:cubicBezTo>
                      <a:pt x="107" y="32"/>
                      <a:pt x="107" y="36"/>
                      <a:pt x="109" y="37"/>
                    </a:cubicBezTo>
                    <a:cubicBezTo>
                      <a:pt x="108" y="37"/>
                      <a:pt x="108" y="37"/>
                      <a:pt x="108" y="37"/>
                    </a:cubicBezTo>
                    <a:cubicBezTo>
                      <a:pt x="109" y="40"/>
                      <a:pt x="109" y="43"/>
                      <a:pt x="109" y="47"/>
                    </a:cubicBezTo>
                    <a:cubicBezTo>
                      <a:pt x="109" y="49"/>
                      <a:pt x="110" y="49"/>
                      <a:pt x="110" y="51"/>
                    </a:cubicBezTo>
                    <a:cubicBezTo>
                      <a:pt x="109" y="51"/>
                      <a:pt x="109" y="51"/>
                      <a:pt x="109" y="51"/>
                    </a:cubicBezTo>
                    <a:cubicBezTo>
                      <a:pt x="110" y="53"/>
                      <a:pt x="111" y="53"/>
                      <a:pt x="111" y="54"/>
                    </a:cubicBezTo>
                    <a:cubicBezTo>
                      <a:pt x="111" y="56"/>
                      <a:pt x="111" y="56"/>
                      <a:pt x="110" y="57"/>
                    </a:cubicBezTo>
                    <a:cubicBezTo>
                      <a:pt x="110" y="56"/>
                      <a:pt x="110" y="54"/>
                      <a:pt x="109" y="53"/>
                    </a:cubicBezTo>
                    <a:cubicBezTo>
                      <a:pt x="108" y="55"/>
                      <a:pt x="110" y="58"/>
                      <a:pt x="108" y="59"/>
                    </a:cubicBezTo>
                    <a:cubicBezTo>
                      <a:pt x="107" y="61"/>
                      <a:pt x="107" y="62"/>
                      <a:pt x="108" y="63"/>
                    </a:cubicBezTo>
                    <a:cubicBezTo>
                      <a:pt x="108" y="62"/>
                      <a:pt x="107" y="64"/>
                      <a:pt x="107" y="63"/>
                    </a:cubicBezTo>
                    <a:cubicBezTo>
                      <a:pt x="106" y="64"/>
                      <a:pt x="106" y="65"/>
                      <a:pt x="106" y="66"/>
                    </a:cubicBezTo>
                    <a:cubicBezTo>
                      <a:pt x="106" y="66"/>
                      <a:pt x="106" y="65"/>
                      <a:pt x="106" y="65"/>
                    </a:cubicBezTo>
                    <a:cubicBezTo>
                      <a:pt x="107" y="66"/>
                      <a:pt x="106" y="67"/>
                      <a:pt x="107" y="68"/>
                    </a:cubicBezTo>
                    <a:cubicBezTo>
                      <a:pt x="107" y="67"/>
                      <a:pt x="107" y="67"/>
                      <a:pt x="108" y="66"/>
                    </a:cubicBezTo>
                    <a:cubicBezTo>
                      <a:pt x="108" y="66"/>
                      <a:pt x="107" y="69"/>
                      <a:pt x="106" y="69"/>
                    </a:cubicBezTo>
                    <a:cubicBezTo>
                      <a:pt x="105" y="69"/>
                      <a:pt x="106" y="67"/>
                      <a:pt x="105" y="68"/>
                    </a:cubicBezTo>
                    <a:cubicBezTo>
                      <a:pt x="104" y="72"/>
                      <a:pt x="104" y="72"/>
                      <a:pt x="104" y="72"/>
                    </a:cubicBezTo>
                    <a:cubicBezTo>
                      <a:pt x="104" y="71"/>
                      <a:pt x="105" y="70"/>
                      <a:pt x="106" y="71"/>
                    </a:cubicBezTo>
                    <a:cubicBezTo>
                      <a:pt x="106" y="69"/>
                      <a:pt x="106" y="69"/>
                      <a:pt x="106" y="69"/>
                    </a:cubicBezTo>
                    <a:cubicBezTo>
                      <a:pt x="107" y="70"/>
                      <a:pt x="107" y="70"/>
                      <a:pt x="107" y="70"/>
                    </a:cubicBezTo>
                    <a:cubicBezTo>
                      <a:pt x="109" y="67"/>
                      <a:pt x="110" y="66"/>
                      <a:pt x="110" y="63"/>
                    </a:cubicBezTo>
                    <a:cubicBezTo>
                      <a:pt x="109" y="63"/>
                      <a:pt x="109" y="63"/>
                      <a:pt x="109" y="63"/>
                    </a:cubicBezTo>
                    <a:cubicBezTo>
                      <a:pt x="110" y="62"/>
                      <a:pt x="109" y="60"/>
                      <a:pt x="111" y="59"/>
                    </a:cubicBezTo>
                    <a:cubicBezTo>
                      <a:pt x="111" y="60"/>
                      <a:pt x="111" y="59"/>
                      <a:pt x="112" y="59"/>
                    </a:cubicBezTo>
                    <a:cubicBezTo>
                      <a:pt x="112" y="59"/>
                      <a:pt x="112" y="58"/>
                      <a:pt x="112" y="58"/>
                    </a:cubicBezTo>
                    <a:cubicBezTo>
                      <a:pt x="113" y="59"/>
                      <a:pt x="113" y="59"/>
                      <a:pt x="113" y="59"/>
                    </a:cubicBezTo>
                    <a:cubicBezTo>
                      <a:pt x="111" y="58"/>
                      <a:pt x="113" y="54"/>
                      <a:pt x="113" y="54"/>
                    </a:cubicBezTo>
                    <a:cubicBezTo>
                      <a:pt x="113" y="54"/>
                      <a:pt x="113" y="54"/>
                      <a:pt x="113" y="54"/>
                    </a:cubicBezTo>
                    <a:cubicBezTo>
                      <a:pt x="114" y="51"/>
                      <a:pt x="112" y="54"/>
                      <a:pt x="112" y="52"/>
                    </a:cubicBezTo>
                    <a:cubicBezTo>
                      <a:pt x="113" y="51"/>
                      <a:pt x="114" y="52"/>
                      <a:pt x="115" y="51"/>
                    </a:cubicBezTo>
                    <a:cubicBezTo>
                      <a:pt x="115" y="48"/>
                      <a:pt x="113" y="44"/>
                      <a:pt x="114" y="40"/>
                    </a:cubicBezTo>
                    <a:cubicBezTo>
                      <a:pt x="114" y="38"/>
                      <a:pt x="112" y="36"/>
                      <a:pt x="111" y="34"/>
                    </a:cubicBezTo>
                    <a:cubicBezTo>
                      <a:pt x="111" y="32"/>
                      <a:pt x="113" y="34"/>
                      <a:pt x="111" y="32"/>
                    </a:cubicBezTo>
                    <a:cubicBezTo>
                      <a:pt x="112" y="32"/>
                      <a:pt x="112" y="31"/>
                      <a:pt x="113" y="31"/>
                    </a:cubicBezTo>
                    <a:cubicBezTo>
                      <a:pt x="112" y="31"/>
                      <a:pt x="111" y="27"/>
                      <a:pt x="111" y="29"/>
                    </a:cubicBezTo>
                    <a:cubicBezTo>
                      <a:pt x="109" y="27"/>
                      <a:pt x="108" y="23"/>
                      <a:pt x="105" y="21"/>
                    </a:cubicBezTo>
                    <a:cubicBezTo>
                      <a:pt x="106" y="22"/>
                      <a:pt x="107" y="21"/>
                      <a:pt x="107" y="20"/>
                    </a:cubicBezTo>
                    <a:cubicBezTo>
                      <a:pt x="105" y="20"/>
                      <a:pt x="103" y="18"/>
                      <a:pt x="101" y="16"/>
                    </a:cubicBezTo>
                    <a:cubicBezTo>
                      <a:pt x="101" y="17"/>
                      <a:pt x="101" y="17"/>
                      <a:pt x="101" y="18"/>
                    </a:cubicBezTo>
                    <a:cubicBezTo>
                      <a:pt x="100" y="17"/>
                      <a:pt x="99" y="17"/>
                      <a:pt x="99" y="17"/>
                    </a:cubicBezTo>
                    <a:cubicBezTo>
                      <a:pt x="99" y="16"/>
                      <a:pt x="100" y="15"/>
                      <a:pt x="98" y="13"/>
                    </a:cubicBezTo>
                    <a:cubicBezTo>
                      <a:pt x="100" y="13"/>
                      <a:pt x="102" y="16"/>
                      <a:pt x="102" y="14"/>
                    </a:cubicBezTo>
                    <a:cubicBezTo>
                      <a:pt x="104" y="14"/>
                      <a:pt x="107" y="18"/>
                      <a:pt x="107" y="19"/>
                    </a:cubicBezTo>
                    <a:cubicBezTo>
                      <a:pt x="109" y="20"/>
                      <a:pt x="106" y="18"/>
                      <a:pt x="107" y="17"/>
                    </a:cubicBezTo>
                    <a:cubicBezTo>
                      <a:pt x="105" y="15"/>
                      <a:pt x="104" y="15"/>
                      <a:pt x="102" y="13"/>
                    </a:cubicBezTo>
                    <a:cubicBezTo>
                      <a:pt x="101" y="14"/>
                      <a:pt x="102" y="14"/>
                      <a:pt x="101" y="14"/>
                    </a:cubicBezTo>
                    <a:cubicBezTo>
                      <a:pt x="98" y="13"/>
                      <a:pt x="98" y="11"/>
                      <a:pt x="98" y="10"/>
                    </a:cubicBezTo>
                    <a:cubicBezTo>
                      <a:pt x="99" y="11"/>
                      <a:pt x="99" y="11"/>
                      <a:pt x="99" y="11"/>
                    </a:cubicBezTo>
                    <a:cubicBezTo>
                      <a:pt x="98" y="9"/>
                      <a:pt x="97" y="10"/>
                      <a:pt x="95" y="9"/>
                    </a:cubicBezTo>
                    <a:cubicBezTo>
                      <a:pt x="96" y="7"/>
                      <a:pt x="98" y="10"/>
                      <a:pt x="99" y="10"/>
                    </a:cubicBezTo>
                    <a:cubicBezTo>
                      <a:pt x="99" y="8"/>
                      <a:pt x="99" y="8"/>
                      <a:pt x="99" y="8"/>
                    </a:cubicBezTo>
                    <a:cubicBezTo>
                      <a:pt x="96" y="6"/>
                      <a:pt x="97" y="9"/>
                      <a:pt x="95" y="7"/>
                    </a:cubicBezTo>
                    <a:cubicBezTo>
                      <a:pt x="95" y="6"/>
                      <a:pt x="95" y="6"/>
                      <a:pt x="95" y="6"/>
                    </a:cubicBezTo>
                    <a:cubicBezTo>
                      <a:pt x="93" y="6"/>
                      <a:pt x="93" y="6"/>
                      <a:pt x="93" y="6"/>
                    </a:cubicBezTo>
                    <a:cubicBezTo>
                      <a:pt x="93" y="6"/>
                      <a:pt x="93" y="7"/>
                      <a:pt x="94" y="8"/>
                    </a:cubicBezTo>
                    <a:cubicBezTo>
                      <a:pt x="93" y="9"/>
                      <a:pt x="93" y="7"/>
                      <a:pt x="90" y="6"/>
                    </a:cubicBezTo>
                    <a:cubicBezTo>
                      <a:pt x="89" y="7"/>
                      <a:pt x="92" y="7"/>
                      <a:pt x="91" y="8"/>
                    </a:cubicBezTo>
                    <a:cubicBezTo>
                      <a:pt x="91" y="8"/>
                      <a:pt x="89" y="8"/>
                      <a:pt x="88" y="7"/>
                    </a:cubicBezTo>
                    <a:cubicBezTo>
                      <a:pt x="86" y="7"/>
                      <a:pt x="88" y="6"/>
                      <a:pt x="87" y="5"/>
                    </a:cubicBezTo>
                    <a:cubicBezTo>
                      <a:pt x="87" y="5"/>
                      <a:pt x="89" y="5"/>
                      <a:pt x="89" y="6"/>
                    </a:cubicBezTo>
                    <a:cubicBezTo>
                      <a:pt x="91" y="6"/>
                      <a:pt x="88" y="4"/>
                      <a:pt x="90" y="4"/>
                    </a:cubicBezTo>
                    <a:cubicBezTo>
                      <a:pt x="88" y="3"/>
                      <a:pt x="88" y="4"/>
                      <a:pt x="87" y="4"/>
                    </a:cubicBezTo>
                    <a:cubicBezTo>
                      <a:pt x="87" y="4"/>
                      <a:pt x="86" y="4"/>
                      <a:pt x="87" y="5"/>
                    </a:cubicBezTo>
                    <a:cubicBezTo>
                      <a:pt x="82" y="6"/>
                      <a:pt x="85" y="2"/>
                      <a:pt x="81" y="2"/>
                    </a:cubicBezTo>
                    <a:cubicBezTo>
                      <a:pt x="82" y="3"/>
                      <a:pt x="76" y="3"/>
                      <a:pt x="79" y="5"/>
                    </a:cubicBezTo>
                    <a:cubicBezTo>
                      <a:pt x="78" y="5"/>
                      <a:pt x="77" y="6"/>
                      <a:pt x="76" y="5"/>
                    </a:cubicBezTo>
                    <a:cubicBezTo>
                      <a:pt x="77" y="4"/>
                      <a:pt x="75" y="4"/>
                      <a:pt x="76" y="4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76" y="1"/>
                      <a:pt x="73" y="1"/>
                      <a:pt x="73" y="0"/>
                    </a:cubicBezTo>
                    <a:cubicBezTo>
                      <a:pt x="71" y="0"/>
                      <a:pt x="73" y="1"/>
                      <a:pt x="71" y="1"/>
                    </a:cubicBezTo>
                    <a:cubicBezTo>
                      <a:pt x="72" y="1"/>
                      <a:pt x="70" y="0"/>
                      <a:pt x="69" y="0"/>
                    </a:cubicBezTo>
                    <a:cubicBezTo>
                      <a:pt x="71" y="0"/>
                      <a:pt x="69" y="2"/>
                      <a:pt x="68" y="2"/>
                    </a:cubicBezTo>
                    <a:cubicBezTo>
                      <a:pt x="66" y="2"/>
                      <a:pt x="65" y="1"/>
                      <a:pt x="65" y="1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5" y="1"/>
                      <a:pt x="66" y="0"/>
                      <a:pt x="65" y="0"/>
                    </a:cubicBezTo>
                    <a:cubicBezTo>
                      <a:pt x="64" y="1"/>
                      <a:pt x="64" y="2"/>
                      <a:pt x="63" y="3"/>
                    </a:cubicBezTo>
                    <a:cubicBezTo>
                      <a:pt x="62" y="3"/>
                      <a:pt x="61" y="2"/>
                      <a:pt x="61" y="3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60" y="2"/>
                      <a:pt x="62" y="0"/>
                      <a:pt x="59" y="1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8" y="2"/>
                      <a:pt x="58" y="2"/>
                      <a:pt x="58" y="2"/>
                    </a:cubicBezTo>
                    <a:cubicBezTo>
                      <a:pt x="58" y="2"/>
                      <a:pt x="57" y="3"/>
                      <a:pt x="56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5" y="3"/>
                      <a:pt x="54" y="5"/>
                      <a:pt x="52" y="4"/>
                    </a:cubicBezTo>
                    <a:cubicBezTo>
                      <a:pt x="54" y="5"/>
                      <a:pt x="53" y="4"/>
                      <a:pt x="55" y="4"/>
                    </a:cubicBezTo>
                    <a:cubicBezTo>
                      <a:pt x="57" y="4"/>
                      <a:pt x="54" y="5"/>
                      <a:pt x="54" y="5"/>
                    </a:cubicBezTo>
                    <a:cubicBezTo>
                      <a:pt x="53" y="4"/>
                      <a:pt x="51" y="7"/>
                      <a:pt x="50" y="7"/>
                    </a:cubicBezTo>
                    <a:cubicBezTo>
                      <a:pt x="49" y="7"/>
                      <a:pt x="48" y="7"/>
                      <a:pt x="48" y="7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7" y="7"/>
                      <a:pt x="46" y="10"/>
                      <a:pt x="44" y="10"/>
                    </a:cubicBezTo>
                    <a:cubicBezTo>
                      <a:pt x="45" y="9"/>
                      <a:pt x="44" y="9"/>
                      <a:pt x="43" y="9"/>
                    </a:cubicBezTo>
                    <a:cubicBezTo>
                      <a:pt x="45" y="9"/>
                      <a:pt x="42" y="12"/>
                      <a:pt x="43" y="12"/>
                    </a:cubicBezTo>
                    <a:cubicBezTo>
                      <a:pt x="41" y="14"/>
                      <a:pt x="43" y="11"/>
                      <a:pt x="41" y="10"/>
                    </a:cubicBezTo>
                    <a:cubicBezTo>
                      <a:pt x="41" y="12"/>
                      <a:pt x="39" y="12"/>
                      <a:pt x="39" y="13"/>
                    </a:cubicBezTo>
                    <a:cubicBezTo>
                      <a:pt x="41" y="12"/>
                      <a:pt x="39" y="14"/>
                      <a:pt x="39" y="15"/>
                    </a:cubicBezTo>
                    <a:cubicBezTo>
                      <a:pt x="38" y="16"/>
                      <a:pt x="39" y="14"/>
                      <a:pt x="38" y="15"/>
                    </a:cubicBezTo>
                    <a:cubicBezTo>
                      <a:pt x="37" y="16"/>
                      <a:pt x="37" y="18"/>
                      <a:pt x="38" y="17"/>
                    </a:cubicBezTo>
                    <a:cubicBezTo>
                      <a:pt x="37" y="18"/>
                      <a:pt x="37" y="20"/>
                      <a:pt x="36" y="20"/>
                    </a:cubicBezTo>
                    <a:cubicBezTo>
                      <a:pt x="35" y="20"/>
                      <a:pt x="37" y="18"/>
                      <a:pt x="36" y="18"/>
                    </a:cubicBezTo>
                    <a:cubicBezTo>
                      <a:pt x="34" y="21"/>
                      <a:pt x="37" y="21"/>
                      <a:pt x="35" y="23"/>
                    </a:cubicBezTo>
                    <a:cubicBezTo>
                      <a:pt x="36" y="22"/>
                      <a:pt x="37" y="24"/>
                      <a:pt x="37" y="26"/>
                    </a:cubicBezTo>
                    <a:cubicBezTo>
                      <a:pt x="35" y="28"/>
                      <a:pt x="37" y="24"/>
                      <a:pt x="35" y="25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3" y="27"/>
                      <a:pt x="35" y="21"/>
                      <a:pt x="33" y="22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3"/>
                      <a:pt x="32" y="22"/>
                      <a:pt x="31" y="22"/>
                    </a:cubicBezTo>
                    <a:cubicBezTo>
                      <a:pt x="32" y="23"/>
                      <a:pt x="30" y="26"/>
                      <a:pt x="30" y="26"/>
                    </a:cubicBezTo>
                    <a:cubicBezTo>
                      <a:pt x="30" y="27"/>
                      <a:pt x="30" y="25"/>
                      <a:pt x="31" y="25"/>
                    </a:cubicBezTo>
                    <a:cubicBezTo>
                      <a:pt x="30" y="27"/>
                      <a:pt x="31" y="28"/>
                      <a:pt x="29" y="30"/>
                    </a:cubicBezTo>
                    <a:cubicBezTo>
                      <a:pt x="29" y="29"/>
                      <a:pt x="28" y="30"/>
                      <a:pt x="28" y="29"/>
                    </a:cubicBezTo>
                    <a:cubicBezTo>
                      <a:pt x="27" y="30"/>
                      <a:pt x="29" y="30"/>
                      <a:pt x="28" y="31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5" y="37"/>
                      <a:pt x="24" y="45"/>
                      <a:pt x="26" y="50"/>
                    </a:cubicBezTo>
                    <a:cubicBezTo>
                      <a:pt x="26" y="51"/>
                      <a:pt x="26" y="53"/>
                      <a:pt x="26" y="57"/>
                    </a:cubicBezTo>
                    <a:cubicBezTo>
                      <a:pt x="26" y="55"/>
                      <a:pt x="27" y="56"/>
                      <a:pt x="27" y="57"/>
                    </a:cubicBezTo>
                    <a:cubicBezTo>
                      <a:pt x="26" y="59"/>
                      <a:pt x="26" y="59"/>
                      <a:pt x="26" y="59"/>
                    </a:cubicBezTo>
                    <a:cubicBezTo>
                      <a:pt x="26" y="61"/>
                      <a:pt x="28" y="63"/>
                      <a:pt x="29" y="64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28" y="67"/>
                      <a:pt x="30" y="66"/>
                      <a:pt x="30" y="67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31" y="69"/>
                      <a:pt x="32" y="71"/>
                      <a:pt x="31" y="71"/>
                    </a:cubicBezTo>
                    <a:cubicBezTo>
                      <a:pt x="32" y="72"/>
                      <a:pt x="32" y="72"/>
                      <a:pt x="32" y="71"/>
                    </a:cubicBezTo>
                    <a:cubicBezTo>
                      <a:pt x="33" y="73"/>
                      <a:pt x="35" y="77"/>
                      <a:pt x="37" y="79"/>
                    </a:cubicBezTo>
                    <a:cubicBezTo>
                      <a:pt x="37" y="78"/>
                      <a:pt x="37" y="77"/>
                      <a:pt x="37" y="77"/>
                    </a:cubicBezTo>
                    <a:cubicBezTo>
                      <a:pt x="39" y="76"/>
                      <a:pt x="38" y="77"/>
                      <a:pt x="39" y="78"/>
                    </a:cubicBezTo>
                    <a:cubicBezTo>
                      <a:pt x="39" y="78"/>
                      <a:pt x="39" y="80"/>
                      <a:pt x="38" y="79"/>
                    </a:cubicBezTo>
                    <a:cubicBezTo>
                      <a:pt x="39" y="81"/>
                      <a:pt x="40" y="82"/>
                      <a:pt x="42" y="84"/>
                    </a:cubicBezTo>
                    <a:cubicBezTo>
                      <a:pt x="41" y="85"/>
                      <a:pt x="39" y="88"/>
                      <a:pt x="38" y="89"/>
                    </a:cubicBezTo>
                    <a:cubicBezTo>
                      <a:pt x="39" y="89"/>
                      <a:pt x="39" y="91"/>
                      <a:pt x="38" y="92"/>
                    </a:cubicBezTo>
                    <a:cubicBezTo>
                      <a:pt x="38" y="94"/>
                      <a:pt x="37" y="92"/>
                      <a:pt x="35" y="93"/>
                    </a:cubicBezTo>
                    <a:cubicBezTo>
                      <a:pt x="35" y="94"/>
                      <a:pt x="34" y="95"/>
                      <a:pt x="34" y="96"/>
                    </a:cubicBezTo>
                    <a:cubicBezTo>
                      <a:pt x="34" y="96"/>
                      <a:pt x="34" y="96"/>
                      <a:pt x="34" y="96"/>
                    </a:cubicBezTo>
                    <a:cubicBezTo>
                      <a:pt x="34" y="97"/>
                      <a:pt x="33" y="98"/>
                      <a:pt x="32" y="99"/>
                    </a:cubicBezTo>
                    <a:cubicBezTo>
                      <a:pt x="32" y="99"/>
                      <a:pt x="32" y="99"/>
                      <a:pt x="32" y="99"/>
                    </a:cubicBezTo>
                    <a:cubicBezTo>
                      <a:pt x="32" y="100"/>
                      <a:pt x="30" y="100"/>
                      <a:pt x="30" y="101"/>
                    </a:cubicBezTo>
                    <a:cubicBezTo>
                      <a:pt x="31" y="102"/>
                      <a:pt x="29" y="104"/>
                      <a:pt x="29" y="105"/>
                    </a:cubicBezTo>
                    <a:cubicBezTo>
                      <a:pt x="29" y="105"/>
                      <a:pt x="29" y="105"/>
                      <a:pt x="29" y="105"/>
                    </a:cubicBezTo>
                    <a:cubicBezTo>
                      <a:pt x="29" y="106"/>
                      <a:pt x="29" y="106"/>
                      <a:pt x="29" y="106"/>
                    </a:cubicBezTo>
                    <a:cubicBezTo>
                      <a:pt x="28" y="107"/>
                      <a:pt x="28" y="107"/>
                      <a:pt x="28" y="107"/>
                    </a:cubicBezTo>
                    <a:cubicBezTo>
                      <a:pt x="28" y="107"/>
                      <a:pt x="28" y="106"/>
                      <a:pt x="28" y="106"/>
                    </a:cubicBezTo>
                    <a:cubicBezTo>
                      <a:pt x="26" y="107"/>
                      <a:pt x="28" y="107"/>
                      <a:pt x="28" y="108"/>
                    </a:cubicBezTo>
                    <a:cubicBezTo>
                      <a:pt x="28" y="110"/>
                      <a:pt x="27" y="109"/>
                      <a:pt x="26" y="110"/>
                    </a:cubicBezTo>
                    <a:cubicBezTo>
                      <a:pt x="26" y="109"/>
                      <a:pt x="27" y="109"/>
                      <a:pt x="27" y="108"/>
                    </a:cubicBezTo>
                    <a:cubicBezTo>
                      <a:pt x="27" y="107"/>
                      <a:pt x="27" y="109"/>
                      <a:pt x="26" y="109"/>
                    </a:cubicBezTo>
                    <a:cubicBezTo>
                      <a:pt x="26" y="109"/>
                      <a:pt x="27" y="110"/>
                      <a:pt x="26" y="111"/>
                    </a:cubicBezTo>
                    <a:cubicBezTo>
                      <a:pt x="26" y="111"/>
                      <a:pt x="25" y="114"/>
                      <a:pt x="24" y="113"/>
                    </a:cubicBezTo>
                    <a:cubicBezTo>
                      <a:pt x="24" y="114"/>
                      <a:pt x="24" y="115"/>
                      <a:pt x="24" y="116"/>
                    </a:cubicBezTo>
                    <a:cubicBezTo>
                      <a:pt x="24" y="115"/>
                      <a:pt x="25" y="114"/>
                      <a:pt x="26" y="114"/>
                    </a:cubicBezTo>
                    <a:cubicBezTo>
                      <a:pt x="25" y="114"/>
                      <a:pt x="25" y="116"/>
                      <a:pt x="25" y="116"/>
                    </a:cubicBezTo>
                    <a:cubicBezTo>
                      <a:pt x="25" y="115"/>
                      <a:pt x="25" y="115"/>
                      <a:pt x="25" y="115"/>
                    </a:cubicBezTo>
                    <a:cubicBezTo>
                      <a:pt x="25" y="116"/>
                      <a:pt x="23" y="118"/>
                      <a:pt x="25" y="117"/>
                    </a:cubicBezTo>
                    <a:cubicBezTo>
                      <a:pt x="23" y="118"/>
                      <a:pt x="23" y="118"/>
                      <a:pt x="23" y="118"/>
                    </a:cubicBezTo>
                    <a:cubicBezTo>
                      <a:pt x="23" y="119"/>
                      <a:pt x="23" y="120"/>
                      <a:pt x="22" y="121"/>
                    </a:cubicBezTo>
                    <a:cubicBezTo>
                      <a:pt x="22" y="121"/>
                      <a:pt x="21" y="120"/>
                      <a:pt x="20" y="122"/>
                    </a:cubicBezTo>
                    <a:cubicBezTo>
                      <a:pt x="20" y="124"/>
                      <a:pt x="20" y="124"/>
                      <a:pt x="20" y="124"/>
                    </a:cubicBezTo>
                    <a:cubicBezTo>
                      <a:pt x="20" y="125"/>
                      <a:pt x="19" y="125"/>
                      <a:pt x="19" y="125"/>
                    </a:cubicBezTo>
                    <a:cubicBezTo>
                      <a:pt x="17" y="128"/>
                      <a:pt x="20" y="129"/>
                      <a:pt x="18" y="131"/>
                    </a:cubicBezTo>
                    <a:cubicBezTo>
                      <a:pt x="18" y="130"/>
                      <a:pt x="17" y="131"/>
                      <a:pt x="17" y="132"/>
                    </a:cubicBezTo>
                    <a:cubicBezTo>
                      <a:pt x="17" y="132"/>
                      <a:pt x="17" y="132"/>
                      <a:pt x="17" y="133"/>
                    </a:cubicBezTo>
                    <a:cubicBezTo>
                      <a:pt x="17" y="132"/>
                      <a:pt x="16" y="132"/>
                      <a:pt x="17" y="131"/>
                    </a:cubicBezTo>
                    <a:cubicBezTo>
                      <a:pt x="18" y="131"/>
                      <a:pt x="17" y="132"/>
                      <a:pt x="17" y="133"/>
                    </a:cubicBezTo>
                    <a:cubicBezTo>
                      <a:pt x="14" y="134"/>
                      <a:pt x="14" y="140"/>
                      <a:pt x="12" y="144"/>
                    </a:cubicBezTo>
                    <a:cubicBezTo>
                      <a:pt x="13" y="144"/>
                      <a:pt x="12" y="146"/>
                      <a:pt x="12" y="147"/>
                    </a:cubicBezTo>
                    <a:cubicBezTo>
                      <a:pt x="11" y="146"/>
                      <a:pt x="12" y="149"/>
                      <a:pt x="11" y="150"/>
                    </a:cubicBezTo>
                    <a:cubicBezTo>
                      <a:pt x="12" y="149"/>
                      <a:pt x="12" y="149"/>
                      <a:pt x="12" y="149"/>
                    </a:cubicBezTo>
                    <a:cubicBezTo>
                      <a:pt x="11" y="152"/>
                      <a:pt x="13" y="154"/>
                      <a:pt x="11" y="155"/>
                    </a:cubicBezTo>
                    <a:cubicBezTo>
                      <a:pt x="10" y="156"/>
                      <a:pt x="10" y="154"/>
                      <a:pt x="10" y="154"/>
                    </a:cubicBezTo>
                    <a:cubicBezTo>
                      <a:pt x="8" y="155"/>
                      <a:pt x="10" y="159"/>
                      <a:pt x="8" y="160"/>
                    </a:cubicBezTo>
                    <a:cubicBezTo>
                      <a:pt x="8" y="160"/>
                      <a:pt x="9" y="160"/>
                      <a:pt x="10" y="161"/>
                    </a:cubicBezTo>
                    <a:cubicBezTo>
                      <a:pt x="9" y="163"/>
                      <a:pt x="7" y="165"/>
                      <a:pt x="7" y="165"/>
                    </a:cubicBezTo>
                    <a:cubicBezTo>
                      <a:pt x="7" y="166"/>
                      <a:pt x="8" y="166"/>
                      <a:pt x="7" y="167"/>
                    </a:cubicBezTo>
                    <a:cubicBezTo>
                      <a:pt x="7" y="167"/>
                      <a:pt x="7" y="167"/>
                      <a:pt x="7" y="166"/>
                    </a:cubicBezTo>
                    <a:cubicBezTo>
                      <a:pt x="6" y="168"/>
                      <a:pt x="6" y="170"/>
                      <a:pt x="6" y="171"/>
                    </a:cubicBezTo>
                    <a:cubicBezTo>
                      <a:pt x="5" y="172"/>
                      <a:pt x="5" y="175"/>
                      <a:pt x="4" y="177"/>
                    </a:cubicBezTo>
                    <a:cubicBezTo>
                      <a:pt x="5" y="179"/>
                      <a:pt x="3" y="181"/>
                      <a:pt x="4" y="181"/>
                    </a:cubicBezTo>
                    <a:cubicBezTo>
                      <a:pt x="4" y="181"/>
                      <a:pt x="4" y="181"/>
                      <a:pt x="4" y="182"/>
                    </a:cubicBezTo>
                    <a:cubicBezTo>
                      <a:pt x="4" y="182"/>
                      <a:pt x="5" y="183"/>
                      <a:pt x="5" y="184"/>
                    </a:cubicBezTo>
                    <a:cubicBezTo>
                      <a:pt x="4" y="184"/>
                      <a:pt x="4" y="184"/>
                      <a:pt x="4" y="184"/>
                    </a:cubicBezTo>
                    <a:cubicBezTo>
                      <a:pt x="3" y="183"/>
                      <a:pt x="3" y="187"/>
                      <a:pt x="2" y="187"/>
                    </a:cubicBezTo>
                    <a:cubicBezTo>
                      <a:pt x="3" y="186"/>
                      <a:pt x="2" y="188"/>
                      <a:pt x="3" y="188"/>
                    </a:cubicBezTo>
                    <a:cubicBezTo>
                      <a:pt x="3" y="189"/>
                      <a:pt x="3" y="189"/>
                      <a:pt x="3" y="189"/>
                    </a:cubicBezTo>
                    <a:cubicBezTo>
                      <a:pt x="3" y="191"/>
                      <a:pt x="4" y="190"/>
                      <a:pt x="3" y="192"/>
                    </a:cubicBezTo>
                    <a:cubicBezTo>
                      <a:pt x="3" y="194"/>
                      <a:pt x="2" y="192"/>
                      <a:pt x="2" y="192"/>
                    </a:cubicBezTo>
                    <a:cubicBezTo>
                      <a:pt x="2" y="193"/>
                      <a:pt x="2" y="194"/>
                      <a:pt x="2" y="195"/>
                    </a:cubicBezTo>
                    <a:cubicBezTo>
                      <a:pt x="2" y="195"/>
                      <a:pt x="2" y="195"/>
                      <a:pt x="2" y="195"/>
                    </a:cubicBezTo>
                    <a:cubicBezTo>
                      <a:pt x="2" y="195"/>
                      <a:pt x="2" y="195"/>
                      <a:pt x="2" y="196"/>
                    </a:cubicBezTo>
                    <a:cubicBezTo>
                      <a:pt x="2" y="196"/>
                      <a:pt x="2" y="196"/>
                      <a:pt x="2" y="197"/>
                    </a:cubicBezTo>
                    <a:cubicBezTo>
                      <a:pt x="2" y="197"/>
                      <a:pt x="2" y="197"/>
                      <a:pt x="2" y="197"/>
                    </a:cubicBezTo>
                    <a:cubicBezTo>
                      <a:pt x="2" y="196"/>
                      <a:pt x="2" y="196"/>
                      <a:pt x="2" y="196"/>
                    </a:cubicBezTo>
                    <a:cubicBezTo>
                      <a:pt x="2" y="196"/>
                      <a:pt x="2" y="197"/>
                      <a:pt x="2" y="197"/>
                    </a:cubicBezTo>
                    <a:cubicBezTo>
                      <a:pt x="2" y="197"/>
                      <a:pt x="2" y="197"/>
                      <a:pt x="2" y="197"/>
                    </a:cubicBezTo>
                    <a:cubicBezTo>
                      <a:pt x="1" y="198"/>
                      <a:pt x="1" y="198"/>
                      <a:pt x="1" y="198"/>
                    </a:cubicBezTo>
                    <a:cubicBezTo>
                      <a:pt x="0" y="198"/>
                      <a:pt x="0" y="198"/>
                      <a:pt x="0" y="198"/>
                    </a:cubicBezTo>
                    <a:cubicBezTo>
                      <a:pt x="0" y="198"/>
                      <a:pt x="2" y="203"/>
                      <a:pt x="2" y="202"/>
                    </a:cubicBezTo>
                    <a:cubicBezTo>
                      <a:pt x="2" y="206"/>
                      <a:pt x="6" y="211"/>
                      <a:pt x="8" y="213"/>
                    </a:cubicBezTo>
                    <a:cubicBezTo>
                      <a:pt x="7" y="212"/>
                      <a:pt x="7" y="213"/>
                      <a:pt x="8" y="213"/>
                    </a:cubicBezTo>
                    <a:cubicBezTo>
                      <a:pt x="8" y="214"/>
                      <a:pt x="10" y="214"/>
                      <a:pt x="10" y="215"/>
                    </a:cubicBezTo>
                    <a:cubicBezTo>
                      <a:pt x="11" y="215"/>
                      <a:pt x="10" y="216"/>
                      <a:pt x="11" y="217"/>
                    </a:cubicBezTo>
                    <a:cubicBezTo>
                      <a:pt x="11" y="217"/>
                      <a:pt x="12" y="217"/>
                      <a:pt x="12" y="216"/>
                    </a:cubicBezTo>
                    <a:cubicBezTo>
                      <a:pt x="13" y="220"/>
                      <a:pt x="17" y="221"/>
                      <a:pt x="20" y="223"/>
                    </a:cubicBezTo>
                    <a:cubicBezTo>
                      <a:pt x="20" y="223"/>
                      <a:pt x="19" y="223"/>
                      <a:pt x="18" y="223"/>
                    </a:cubicBezTo>
                    <a:cubicBezTo>
                      <a:pt x="21" y="224"/>
                      <a:pt x="23" y="225"/>
                      <a:pt x="26" y="226"/>
                    </a:cubicBezTo>
                    <a:cubicBezTo>
                      <a:pt x="25" y="226"/>
                      <a:pt x="25" y="226"/>
                      <a:pt x="24" y="226"/>
                    </a:cubicBezTo>
                    <a:cubicBezTo>
                      <a:pt x="26" y="227"/>
                      <a:pt x="28" y="228"/>
                      <a:pt x="29" y="227"/>
                    </a:cubicBezTo>
                    <a:cubicBezTo>
                      <a:pt x="28" y="227"/>
                      <a:pt x="29" y="228"/>
                      <a:pt x="28" y="227"/>
                    </a:cubicBezTo>
                    <a:cubicBezTo>
                      <a:pt x="27" y="226"/>
                      <a:pt x="30" y="227"/>
                      <a:pt x="31" y="227"/>
                    </a:cubicBezTo>
                    <a:cubicBezTo>
                      <a:pt x="31" y="227"/>
                      <a:pt x="31" y="227"/>
                      <a:pt x="31" y="227"/>
                    </a:cubicBezTo>
                    <a:cubicBezTo>
                      <a:pt x="32" y="228"/>
                      <a:pt x="33" y="228"/>
                      <a:pt x="34" y="229"/>
                    </a:cubicBezTo>
                    <a:cubicBezTo>
                      <a:pt x="35" y="230"/>
                      <a:pt x="33" y="228"/>
                      <a:pt x="34" y="229"/>
                    </a:cubicBezTo>
                    <a:cubicBezTo>
                      <a:pt x="33" y="231"/>
                      <a:pt x="37" y="231"/>
                      <a:pt x="37" y="232"/>
                    </a:cubicBezTo>
                    <a:cubicBezTo>
                      <a:pt x="38" y="232"/>
                      <a:pt x="39" y="232"/>
                      <a:pt x="39" y="231"/>
                    </a:cubicBezTo>
                    <a:cubicBezTo>
                      <a:pt x="40" y="231"/>
                      <a:pt x="39" y="232"/>
                      <a:pt x="40" y="232"/>
                    </a:cubicBezTo>
                    <a:cubicBezTo>
                      <a:pt x="44" y="231"/>
                      <a:pt x="44" y="231"/>
                      <a:pt x="44" y="231"/>
                    </a:cubicBezTo>
                    <a:cubicBezTo>
                      <a:pt x="44" y="232"/>
                      <a:pt x="45" y="233"/>
                      <a:pt x="44" y="233"/>
                    </a:cubicBezTo>
                    <a:cubicBezTo>
                      <a:pt x="47" y="234"/>
                      <a:pt x="49" y="233"/>
                      <a:pt x="51" y="232"/>
                    </a:cubicBezTo>
                    <a:cubicBezTo>
                      <a:pt x="52" y="232"/>
                      <a:pt x="55" y="232"/>
                      <a:pt x="55" y="233"/>
                    </a:cubicBezTo>
                    <a:cubicBezTo>
                      <a:pt x="56" y="233"/>
                      <a:pt x="55" y="232"/>
                      <a:pt x="54" y="233"/>
                    </a:cubicBezTo>
                    <a:cubicBezTo>
                      <a:pt x="56" y="234"/>
                      <a:pt x="56" y="234"/>
                      <a:pt x="56" y="234"/>
                    </a:cubicBezTo>
                    <a:cubicBezTo>
                      <a:pt x="54" y="234"/>
                      <a:pt x="56" y="235"/>
                      <a:pt x="55" y="236"/>
                    </a:cubicBezTo>
                    <a:cubicBezTo>
                      <a:pt x="56" y="235"/>
                      <a:pt x="60" y="237"/>
                      <a:pt x="62" y="237"/>
                    </a:cubicBezTo>
                    <a:cubicBezTo>
                      <a:pt x="61" y="235"/>
                      <a:pt x="65" y="237"/>
                      <a:pt x="65" y="235"/>
                    </a:cubicBezTo>
                    <a:cubicBezTo>
                      <a:pt x="68" y="235"/>
                      <a:pt x="67" y="236"/>
                      <a:pt x="68" y="237"/>
                    </a:cubicBezTo>
                    <a:cubicBezTo>
                      <a:pt x="71" y="236"/>
                      <a:pt x="73" y="237"/>
                      <a:pt x="76" y="237"/>
                    </a:cubicBezTo>
                    <a:cubicBezTo>
                      <a:pt x="76" y="237"/>
                      <a:pt x="76" y="237"/>
                      <a:pt x="76" y="237"/>
                    </a:cubicBezTo>
                    <a:cubicBezTo>
                      <a:pt x="78" y="236"/>
                      <a:pt x="82" y="236"/>
                      <a:pt x="84" y="235"/>
                    </a:cubicBezTo>
                    <a:cubicBezTo>
                      <a:pt x="84" y="235"/>
                      <a:pt x="85" y="236"/>
                      <a:pt x="84" y="236"/>
                    </a:cubicBezTo>
                    <a:cubicBezTo>
                      <a:pt x="87" y="236"/>
                      <a:pt x="84" y="234"/>
                      <a:pt x="87" y="235"/>
                    </a:cubicBezTo>
                    <a:cubicBezTo>
                      <a:pt x="87" y="235"/>
                      <a:pt x="87" y="235"/>
                      <a:pt x="87" y="235"/>
                    </a:cubicBezTo>
                    <a:cubicBezTo>
                      <a:pt x="88" y="234"/>
                      <a:pt x="90" y="235"/>
                      <a:pt x="92" y="234"/>
                    </a:cubicBezTo>
                    <a:cubicBezTo>
                      <a:pt x="92" y="234"/>
                      <a:pt x="92" y="234"/>
                      <a:pt x="92" y="235"/>
                    </a:cubicBezTo>
                    <a:cubicBezTo>
                      <a:pt x="93" y="234"/>
                      <a:pt x="96" y="234"/>
                      <a:pt x="97" y="232"/>
                    </a:cubicBezTo>
                    <a:cubicBezTo>
                      <a:pt x="97" y="233"/>
                      <a:pt x="97" y="233"/>
                      <a:pt x="96" y="234"/>
                    </a:cubicBezTo>
                    <a:cubicBezTo>
                      <a:pt x="99" y="234"/>
                      <a:pt x="98" y="232"/>
                      <a:pt x="100" y="232"/>
                    </a:cubicBezTo>
                    <a:cubicBezTo>
                      <a:pt x="100" y="232"/>
                      <a:pt x="102" y="232"/>
                      <a:pt x="101" y="232"/>
                    </a:cubicBezTo>
                    <a:cubicBezTo>
                      <a:pt x="102" y="231"/>
                      <a:pt x="104" y="231"/>
                      <a:pt x="105" y="230"/>
                    </a:cubicBezTo>
                    <a:cubicBezTo>
                      <a:pt x="106" y="230"/>
                      <a:pt x="106" y="230"/>
                      <a:pt x="107" y="230"/>
                    </a:cubicBezTo>
                    <a:cubicBezTo>
                      <a:pt x="116" y="227"/>
                      <a:pt x="125" y="222"/>
                      <a:pt x="130" y="213"/>
                    </a:cubicBezTo>
                    <a:cubicBezTo>
                      <a:pt x="133" y="213"/>
                      <a:pt x="130" y="216"/>
                      <a:pt x="131" y="215"/>
                    </a:cubicBezTo>
                    <a:cubicBezTo>
                      <a:pt x="130" y="215"/>
                      <a:pt x="132" y="214"/>
                      <a:pt x="133" y="211"/>
                    </a:cubicBezTo>
                    <a:cubicBezTo>
                      <a:pt x="133" y="211"/>
                      <a:pt x="133" y="211"/>
                      <a:pt x="133" y="211"/>
                    </a:cubicBezTo>
                    <a:cubicBezTo>
                      <a:pt x="134" y="210"/>
                      <a:pt x="135" y="210"/>
                      <a:pt x="135" y="209"/>
                    </a:cubicBezTo>
                    <a:cubicBezTo>
                      <a:pt x="135" y="209"/>
                      <a:pt x="135" y="209"/>
                      <a:pt x="135" y="209"/>
                    </a:cubicBezTo>
                    <a:cubicBezTo>
                      <a:pt x="135" y="207"/>
                      <a:pt x="138" y="206"/>
                      <a:pt x="137" y="205"/>
                    </a:cubicBezTo>
                    <a:cubicBezTo>
                      <a:pt x="138" y="204"/>
                      <a:pt x="138" y="204"/>
                      <a:pt x="138" y="204"/>
                    </a:cubicBezTo>
                    <a:cubicBezTo>
                      <a:pt x="137" y="202"/>
                      <a:pt x="139" y="202"/>
                      <a:pt x="138" y="200"/>
                    </a:cubicBezTo>
                    <a:cubicBezTo>
                      <a:pt x="138" y="200"/>
                      <a:pt x="138" y="200"/>
                      <a:pt x="138" y="200"/>
                    </a:cubicBezTo>
                    <a:cubicBezTo>
                      <a:pt x="139" y="197"/>
                      <a:pt x="136" y="195"/>
                      <a:pt x="137" y="194"/>
                    </a:cubicBezTo>
                    <a:close/>
                  </a:path>
                </a:pathLst>
              </a:custGeom>
              <a:solidFill>
                <a:srgbClr val="7030A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36000" tIns="45720" rIns="36000" bIns="45720" numCol="1" anchor="b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1400" b="1" kern="0">
                  <a:solidFill>
                    <a:schemeClr val="bg1"/>
                  </a:solidFill>
                  <a:latin typeface="Segoe Print" pitchFamily="2" charset="0"/>
                  <a:cs typeface="Arial" charset="0"/>
                </a:endParaRPr>
              </a:p>
            </p:txBody>
          </p:sp>
        </p:grpSp>
        <p:sp>
          <p:nvSpPr>
            <p:cNvPr id="126" name="pole tekstowe 69"/>
            <p:cNvSpPr txBox="1"/>
            <p:nvPr/>
          </p:nvSpPr>
          <p:spPr>
            <a:xfrm>
              <a:off x="7377505" y="1847760"/>
              <a:ext cx="12388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chemeClr val="bg1"/>
                  </a:solidFill>
                  <a:latin typeface="PT Sans" panose="020B0503020203020204" pitchFamily="34" charset="77"/>
                  <a:cs typeface="Arial" charset="0"/>
                </a:rPr>
                <a:t>Dev/Build/</a:t>
              </a:r>
              <a:br>
                <a:rPr lang="en-US" sz="1600" b="1">
                  <a:solidFill>
                    <a:schemeClr val="bg1"/>
                  </a:solidFill>
                  <a:latin typeface="PT Sans" panose="020B0503020203020204" pitchFamily="34" charset="77"/>
                  <a:cs typeface="Arial" charset="0"/>
                </a:rPr>
              </a:br>
              <a:r>
                <a:rPr lang="en-US" sz="1600" b="1">
                  <a:solidFill>
                    <a:schemeClr val="bg1"/>
                  </a:solidFill>
                  <a:latin typeface="PT Sans" panose="020B0503020203020204" pitchFamily="34" charset="77"/>
                  <a:cs typeface="Arial" charset="0"/>
                </a:rPr>
                <a:t>Test/Deploy</a:t>
              </a:r>
              <a:endParaRPr lang="pl-PL" sz="1600" b="1">
                <a:solidFill>
                  <a:schemeClr val="bg1"/>
                </a:solidFill>
                <a:latin typeface="PT Sans" panose="020B0503020203020204" pitchFamily="34" charset="77"/>
                <a:cs typeface="Arial" charset="0"/>
              </a:endParaRPr>
            </a:p>
          </p:txBody>
        </p:sp>
        <p:sp>
          <p:nvSpPr>
            <p:cNvPr id="94" name="pole tekstowe 72"/>
            <p:cNvSpPr txBox="1"/>
            <p:nvPr/>
          </p:nvSpPr>
          <p:spPr>
            <a:xfrm>
              <a:off x="5723847" y="1847760"/>
              <a:ext cx="11333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chemeClr val="bg1"/>
                  </a:solidFill>
                  <a:latin typeface="PT Sans" panose="020B0503020203020204" pitchFamily="34" charset="77"/>
                  <a:cs typeface="Arial" charset="0"/>
                </a:rPr>
                <a:t>Sprint</a:t>
              </a:r>
              <a:br>
                <a:rPr lang="en-US" sz="1600" b="1">
                  <a:solidFill>
                    <a:schemeClr val="bg1"/>
                  </a:solidFill>
                  <a:latin typeface="PT Sans" panose="020B0503020203020204" pitchFamily="34" charset="77"/>
                  <a:cs typeface="Arial" charset="0"/>
                </a:rPr>
              </a:br>
              <a:r>
                <a:rPr lang="en-US" sz="1600" b="1">
                  <a:solidFill>
                    <a:schemeClr val="bg1"/>
                  </a:solidFill>
                  <a:latin typeface="PT Sans" panose="020B0503020203020204" pitchFamily="34" charset="77"/>
                  <a:cs typeface="Arial" charset="0"/>
                </a:rPr>
                <a:t>Backlog</a:t>
              </a:r>
              <a:endParaRPr lang="pl-PL" sz="1600" b="1">
                <a:solidFill>
                  <a:schemeClr val="bg1"/>
                </a:solidFill>
                <a:latin typeface="PT Sans" panose="020B0503020203020204" pitchFamily="34" charset="77"/>
                <a:cs typeface="Arial" charset="0"/>
              </a:endParaRPr>
            </a:p>
          </p:txBody>
        </p:sp>
        <p:sp>
          <p:nvSpPr>
            <p:cNvPr id="97" name="Freeform 145"/>
            <p:cNvSpPr>
              <a:spLocks/>
            </p:cNvSpPr>
            <p:nvPr/>
          </p:nvSpPr>
          <p:spPr bwMode="auto">
            <a:xfrm rot="16200000">
              <a:off x="3350038" y="4144601"/>
              <a:ext cx="4797546" cy="45719"/>
            </a:xfrm>
            <a:custGeom>
              <a:avLst/>
              <a:gdLst/>
              <a:ahLst/>
              <a:cxnLst>
                <a:cxn ang="0">
                  <a:pos x="543" y="15"/>
                </a:cxn>
                <a:cxn ang="0">
                  <a:pos x="525" y="15"/>
                </a:cxn>
                <a:cxn ang="0">
                  <a:pos x="488" y="18"/>
                </a:cxn>
                <a:cxn ang="0">
                  <a:pos x="475" y="17"/>
                </a:cxn>
                <a:cxn ang="0">
                  <a:pos x="436" y="15"/>
                </a:cxn>
                <a:cxn ang="0">
                  <a:pos x="423" y="15"/>
                </a:cxn>
                <a:cxn ang="0">
                  <a:pos x="401" y="16"/>
                </a:cxn>
                <a:cxn ang="0">
                  <a:pos x="382" y="15"/>
                </a:cxn>
                <a:cxn ang="0">
                  <a:pos x="372" y="14"/>
                </a:cxn>
                <a:cxn ang="0">
                  <a:pos x="363" y="16"/>
                </a:cxn>
                <a:cxn ang="0">
                  <a:pos x="341" y="18"/>
                </a:cxn>
                <a:cxn ang="0">
                  <a:pos x="329" y="17"/>
                </a:cxn>
                <a:cxn ang="0">
                  <a:pos x="316" y="19"/>
                </a:cxn>
                <a:cxn ang="0">
                  <a:pos x="300" y="17"/>
                </a:cxn>
                <a:cxn ang="0">
                  <a:pos x="282" y="17"/>
                </a:cxn>
                <a:cxn ang="0">
                  <a:pos x="259" y="16"/>
                </a:cxn>
                <a:cxn ang="0">
                  <a:pos x="250" y="17"/>
                </a:cxn>
                <a:cxn ang="0">
                  <a:pos x="241" y="15"/>
                </a:cxn>
                <a:cxn ang="0">
                  <a:pos x="233" y="17"/>
                </a:cxn>
                <a:cxn ang="0">
                  <a:pos x="230" y="17"/>
                </a:cxn>
                <a:cxn ang="0">
                  <a:pos x="219" y="17"/>
                </a:cxn>
                <a:cxn ang="0">
                  <a:pos x="188" y="17"/>
                </a:cxn>
                <a:cxn ang="0">
                  <a:pos x="176" y="17"/>
                </a:cxn>
                <a:cxn ang="0">
                  <a:pos x="166" y="17"/>
                </a:cxn>
                <a:cxn ang="0">
                  <a:pos x="140" y="16"/>
                </a:cxn>
                <a:cxn ang="0">
                  <a:pos x="134" y="12"/>
                </a:cxn>
                <a:cxn ang="0">
                  <a:pos x="125" y="16"/>
                </a:cxn>
                <a:cxn ang="0">
                  <a:pos x="118" y="20"/>
                </a:cxn>
                <a:cxn ang="0">
                  <a:pos x="106" y="18"/>
                </a:cxn>
                <a:cxn ang="0">
                  <a:pos x="102" y="20"/>
                </a:cxn>
                <a:cxn ang="0">
                  <a:pos x="97" y="18"/>
                </a:cxn>
                <a:cxn ang="0">
                  <a:pos x="88" y="15"/>
                </a:cxn>
                <a:cxn ang="0">
                  <a:pos x="78" y="18"/>
                </a:cxn>
                <a:cxn ang="0">
                  <a:pos x="73" y="16"/>
                </a:cxn>
                <a:cxn ang="0">
                  <a:pos x="65" y="18"/>
                </a:cxn>
                <a:cxn ang="0">
                  <a:pos x="56" y="18"/>
                </a:cxn>
                <a:cxn ang="0">
                  <a:pos x="60" y="13"/>
                </a:cxn>
                <a:cxn ang="0">
                  <a:pos x="44" y="16"/>
                </a:cxn>
                <a:cxn ang="0">
                  <a:pos x="22" y="9"/>
                </a:cxn>
                <a:cxn ang="0">
                  <a:pos x="15" y="8"/>
                </a:cxn>
                <a:cxn ang="0">
                  <a:pos x="0" y="8"/>
                </a:cxn>
                <a:cxn ang="0">
                  <a:pos x="6" y="5"/>
                </a:cxn>
                <a:cxn ang="0">
                  <a:pos x="20" y="8"/>
                </a:cxn>
                <a:cxn ang="0">
                  <a:pos x="46" y="4"/>
                </a:cxn>
                <a:cxn ang="0">
                  <a:pos x="89" y="3"/>
                </a:cxn>
                <a:cxn ang="0">
                  <a:pos x="137" y="2"/>
                </a:cxn>
                <a:cxn ang="0">
                  <a:pos x="176" y="2"/>
                </a:cxn>
                <a:cxn ang="0">
                  <a:pos x="204" y="1"/>
                </a:cxn>
                <a:cxn ang="0">
                  <a:pos x="263" y="3"/>
                </a:cxn>
                <a:cxn ang="0">
                  <a:pos x="294" y="5"/>
                </a:cxn>
                <a:cxn ang="0">
                  <a:pos x="334" y="7"/>
                </a:cxn>
                <a:cxn ang="0">
                  <a:pos x="467" y="4"/>
                </a:cxn>
                <a:cxn ang="0">
                  <a:pos x="502" y="5"/>
                </a:cxn>
                <a:cxn ang="0">
                  <a:pos x="604" y="17"/>
                </a:cxn>
              </a:cxnLst>
              <a:rect l="0" t="0" r="r" b="b"/>
              <a:pathLst>
                <a:path w="613" h="21">
                  <a:moveTo>
                    <a:pt x="604" y="17"/>
                  </a:moveTo>
                  <a:cubicBezTo>
                    <a:pt x="597" y="21"/>
                    <a:pt x="587" y="16"/>
                    <a:pt x="579" y="18"/>
                  </a:cubicBezTo>
                  <a:cubicBezTo>
                    <a:pt x="578" y="19"/>
                    <a:pt x="580" y="16"/>
                    <a:pt x="577" y="17"/>
                  </a:cubicBezTo>
                  <a:cubicBezTo>
                    <a:pt x="570" y="20"/>
                    <a:pt x="557" y="17"/>
                    <a:pt x="548" y="15"/>
                  </a:cubicBezTo>
                  <a:cubicBezTo>
                    <a:pt x="549" y="14"/>
                    <a:pt x="549" y="14"/>
                    <a:pt x="549" y="14"/>
                  </a:cubicBezTo>
                  <a:cubicBezTo>
                    <a:pt x="547" y="13"/>
                    <a:pt x="545" y="15"/>
                    <a:pt x="543" y="15"/>
                  </a:cubicBezTo>
                  <a:cubicBezTo>
                    <a:pt x="543" y="15"/>
                    <a:pt x="543" y="14"/>
                    <a:pt x="543" y="14"/>
                  </a:cubicBezTo>
                  <a:cubicBezTo>
                    <a:pt x="542" y="15"/>
                    <a:pt x="539" y="14"/>
                    <a:pt x="539" y="15"/>
                  </a:cubicBezTo>
                  <a:cubicBezTo>
                    <a:pt x="538" y="15"/>
                    <a:pt x="538" y="14"/>
                    <a:pt x="537" y="13"/>
                  </a:cubicBezTo>
                  <a:cubicBezTo>
                    <a:pt x="536" y="15"/>
                    <a:pt x="536" y="15"/>
                    <a:pt x="536" y="15"/>
                  </a:cubicBezTo>
                  <a:cubicBezTo>
                    <a:pt x="533" y="18"/>
                    <a:pt x="529" y="14"/>
                    <a:pt x="524" y="16"/>
                  </a:cubicBezTo>
                  <a:cubicBezTo>
                    <a:pt x="525" y="16"/>
                    <a:pt x="525" y="15"/>
                    <a:pt x="525" y="15"/>
                  </a:cubicBezTo>
                  <a:cubicBezTo>
                    <a:pt x="518" y="17"/>
                    <a:pt x="510" y="16"/>
                    <a:pt x="502" y="17"/>
                  </a:cubicBezTo>
                  <a:cubicBezTo>
                    <a:pt x="503" y="16"/>
                    <a:pt x="503" y="15"/>
                    <a:pt x="502" y="15"/>
                  </a:cubicBezTo>
                  <a:cubicBezTo>
                    <a:pt x="502" y="16"/>
                    <a:pt x="500" y="17"/>
                    <a:pt x="498" y="17"/>
                  </a:cubicBezTo>
                  <a:cubicBezTo>
                    <a:pt x="497" y="15"/>
                    <a:pt x="494" y="18"/>
                    <a:pt x="492" y="17"/>
                  </a:cubicBezTo>
                  <a:cubicBezTo>
                    <a:pt x="492" y="17"/>
                    <a:pt x="492" y="17"/>
                    <a:pt x="492" y="17"/>
                  </a:cubicBezTo>
                  <a:cubicBezTo>
                    <a:pt x="490" y="19"/>
                    <a:pt x="490" y="16"/>
                    <a:pt x="488" y="18"/>
                  </a:cubicBezTo>
                  <a:cubicBezTo>
                    <a:pt x="487" y="17"/>
                    <a:pt x="487" y="17"/>
                    <a:pt x="487" y="17"/>
                  </a:cubicBezTo>
                  <a:cubicBezTo>
                    <a:pt x="486" y="19"/>
                    <a:pt x="485" y="16"/>
                    <a:pt x="483" y="17"/>
                  </a:cubicBezTo>
                  <a:cubicBezTo>
                    <a:pt x="483" y="17"/>
                    <a:pt x="483" y="17"/>
                    <a:pt x="483" y="17"/>
                  </a:cubicBezTo>
                  <a:cubicBezTo>
                    <a:pt x="482" y="18"/>
                    <a:pt x="481" y="16"/>
                    <a:pt x="480" y="17"/>
                  </a:cubicBezTo>
                  <a:cubicBezTo>
                    <a:pt x="480" y="17"/>
                    <a:pt x="480" y="17"/>
                    <a:pt x="480" y="17"/>
                  </a:cubicBezTo>
                  <a:cubicBezTo>
                    <a:pt x="477" y="17"/>
                    <a:pt x="475" y="16"/>
                    <a:pt x="475" y="17"/>
                  </a:cubicBezTo>
                  <a:cubicBezTo>
                    <a:pt x="474" y="16"/>
                    <a:pt x="478" y="17"/>
                    <a:pt x="477" y="15"/>
                  </a:cubicBezTo>
                  <a:cubicBezTo>
                    <a:pt x="467" y="16"/>
                    <a:pt x="457" y="16"/>
                    <a:pt x="447" y="16"/>
                  </a:cubicBezTo>
                  <a:cubicBezTo>
                    <a:pt x="446" y="15"/>
                    <a:pt x="446" y="15"/>
                    <a:pt x="445" y="14"/>
                  </a:cubicBezTo>
                  <a:cubicBezTo>
                    <a:pt x="444" y="15"/>
                    <a:pt x="442" y="14"/>
                    <a:pt x="441" y="15"/>
                  </a:cubicBezTo>
                  <a:cubicBezTo>
                    <a:pt x="441" y="15"/>
                    <a:pt x="440" y="14"/>
                    <a:pt x="440" y="14"/>
                  </a:cubicBezTo>
                  <a:cubicBezTo>
                    <a:pt x="438" y="14"/>
                    <a:pt x="438" y="16"/>
                    <a:pt x="436" y="15"/>
                  </a:cubicBezTo>
                  <a:cubicBezTo>
                    <a:pt x="437" y="15"/>
                    <a:pt x="437" y="14"/>
                    <a:pt x="437" y="14"/>
                  </a:cubicBezTo>
                  <a:cubicBezTo>
                    <a:pt x="435" y="15"/>
                    <a:pt x="433" y="15"/>
                    <a:pt x="431" y="15"/>
                  </a:cubicBezTo>
                  <a:cubicBezTo>
                    <a:pt x="431" y="15"/>
                    <a:pt x="432" y="15"/>
                    <a:pt x="431" y="14"/>
                  </a:cubicBezTo>
                  <a:cubicBezTo>
                    <a:pt x="429" y="16"/>
                    <a:pt x="428" y="14"/>
                    <a:pt x="426" y="15"/>
                  </a:cubicBezTo>
                  <a:cubicBezTo>
                    <a:pt x="426" y="14"/>
                    <a:pt x="426" y="14"/>
                    <a:pt x="426" y="14"/>
                  </a:cubicBezTo>
                  <a:cubicBezTo>
                    <a:pt x="423" y="12"/>
                    <a:pt x="426" y="16"/>
                    <a:pt x="423" y="15"/>
                  </a:cubicBezTo>
                  <a:cubicBezTo>
                    <a:pt x="424" y="15"/>
                    <a:pt x="423" y="14"/>
                    <a:pt x="423" y="14"/>
                  </a:cubicBezTo>
                  <a:cubicBezTo>
                    <a:pt x="421" y="16"/>
                    <a:pt x="417" y="15"/>
                    <a:pt x="415" y="16"/>
                  </a:cubicBezTo>
                  <a:cubicBezTo>
                    <a:pt x="415" y="15"/>
                    <a:pt x="415" y="15"/>
                    <a:pt x="415" y="15"/>
                  </a:cubicBezTo>
                  <a:cubicBezTo>
                    <a:pt x="412" y="15"/>
                    <a:pt x="409" y="15"/>
                    <a:pt x="406" y="15"/>
                  </a:cubicBezTo>
                  <a:cubicBezTo>
                    <a:pt x="405" y="15"/>
                    <a:pt x="407" y="13"/>
                    <a:pt x="404" y="13"/>
                  </a:cubicBezTo>
                  <a:cubicBezTo>
                    <a:pt x="404" y="15"/>
                    <a:pt x="399" y="14"/>
                    <a:pt x="401" y="16"/>
                  </a:cubicBezTo>
                  <a:cubicBezTo>
                    <a:pt x="399" y="16"/>
                    <a:pt x="395" y="15"/>
                    <a:pt x="393" y="16"/>
                  </a:cubicBezTo>
                  <a:cubicBezTo>
                    <a:pt x="394" y="15"/>
                    <a:pt x="392" y="13"/>
                    <a:pt x="394" y="13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11"/>
                    <a:pt x="394" y="12"/>
                    <a:pt x="394" y="11"/>
                  </a:cubicBezTo>
                  <a:cubicBezTo>
                    <a:pt x="393" y="11"/>
                    <a:pt x="390" y="12"/>
                    <a:pt x="389" y="12"/>
                  </a:cubicBezTo>
                  <a:cubicBezTo>
                    <a:pt x="387" y="13"/>
                    <a:pt x="385" y="15"/>
                    <a:pt x="382" y="15"/>
                  </a:cubicBezTo>
                  <a:cubicBezTo>
                    <a:pt x="384" y="15"/>
                    <a:pt x="382" y="13"/>
                    <a:pt x="383" y="13"/>
                  </a:cubicBezTo>
                  <a:cubicBezTo>
                    <a:pt x="378" y="17"/>
                    <a:pt x="378" y="17"/>
                    <a:pt x="378" y="17"/>
                  </a:cubicBezTo>
                  <a:cubicBezTo>
                    <a:pt x="377" y="17"/>
                    <a:pt x="378" y="15"/>
                    <a:pt x="377" y="16"/>
                  </a:cubicBezTo>
                  <a:cubicBezTo>
                    <a:pt x="377" y="16"/>
                    <a:pt x="376" y="16"/>
                    <a:pt x="376" y="17"/>
                  </a:cubicBezTo>
                  <a:cubicBezTo>
                    <a:pt x="375" y="17"/>
                    <a:pt x="372" y="17"/>
                    <a:pt x="371" y="15"/>
                  </a:cubicBezTo>
                  <a:cubicBezTo>
                    <a:pt x="371" y="15"/>
                    <a:pt x="373" y="15"/>
                    <a:pt x="372" y="14"/>
                  </a:cubicBezTo>
                  <a:cubicBezTo>
                    <a:pt x="370" y="14"/>
                    <a:pt x="370" y="15"/>
                    <a:pt x="368" y="15"/>
                  </a:cubicBezTo>
                  <a:cubicBezTo>
                    <a:pt x="368" y="15"/>
                    <a:pt x="368" y="15"/>
                    <a:pt x="368" y="15"/>
                  </a:cubicBezTo>
                  <a:cubicBezTo>
                    <a:pt x="367" y="14"/>
                    <a:pt x="364" y="15"/>
                    <a:pt x="366" y="16"/>
                  </a:cubicBezTo>
                  <a:cubicBezTo>
                    <a:pt x="366" y="17"/>
                    <a:pt x="365" y="15"/>
                    <a:pt x="367" y="16"/>
                  </a:cubicBezTo>
                  <a:cubicBezTo>
                    <a:pt x="366" y="17"/>
                    <a:pt x="364" y="17"/>
                    <a:pt x="362" y="17"/>
                  </a:cubicBezTo>
                  <a:cubicBezTo>
                    <a:pt x="362" y="17"/>
                    <a:pt x="362" y="16"/>
                    <a:pt x="363" y="16"/>
                  </a:cubicBezTo>
                  <a:cubicBezTo>
                    <a:pt x="360" y="17"/>
                    <a:pt x="357" y="18"/>
                    <a:pt x="355" y="18"/>
                  </a:cubicBezTo>
                  <a:cubicBezTo>
                    <a:pt x="355" y="19"/>
                    <a:pt x="356" y="17"/>
                    <a:pt x="356" y="17"/>
                  </a:cubicBezTo>
                  <a:cubicBezTo>
                    <a:pt x="353" y="16"/>
                    <a:pt x="349" y="19"/>
                    <a:pt x="346" y="17"/>
                  </a:cubicBezTo>
                  <a:cubicBezTo>
                    <a:pt x="346" y="17"/>
                    <a:pt x="346" y="18"/>
                    <a:pt x="346" y="18"/>
                  </a:cubicBezTo>
                  <a:cubicBezTo>
                    <a:pt x="344" y="18"/>
                    <a:pt x="345" y="17"/>
                    <a:pt x="343" y="17"/>
                  </a:cubicBezTo>
                  <a:cubicBezTo>
                    <a:pt x="343" y="16"/>
                    <a:pt x="342" y="17"/>
                    <a:pt x="341" y="18"/>
                  </a:cubicBezTo>
                  <a:cubicBezTo>
                    <a:pt x="340" y="18"/>
                    <a:pt x="341" y="17"/>
                    <a:pt x="342" y="17"/>
                  </a:cubicBezTo>
                  <a:cubicBezTo>
                    <a:pt x="340" y="18"/>
                    <a:pt x="334" y="19"/>
                    <a:pt x="330" y="18"/>
                  </a:cubicBezTo>
                  <a:cubicBezTo>
                    <a:pt x="330" y="18"/>
                    <a:pt x="328" y="20"/>
                    <a:pt x="327" y="19"/>
                  </a:cubicBezTo>
                  <a:cubicBezTo>
                    <a:pt x="327" y="18"/>
                    <a:pt x="327" y="18"/>
                    <a:pt x="327" y="18"/>
                  </a:cubicBezTo>
                  <a:cubicBezTo>
                    <a:pt x="327" y="17"/>
                    <a:pt x="324" y="18"/>
                    <a:pt x="324" y="17"/>
                  </a:cubicBezTo>
                  <a:cubicBezTo>
                    <a:pt x="322" y="19"/>
                    <a:pt x="331" y="16"/>
                    <a:pt x="329" y="17"/>
                  </a:cubicBezTo>
                  <a:cubicBezTo>
                    <a:pt x="328" y="16"/>
                    <a:pt x="325" y="19"/>
                    <a:pt x="326" y="17"/>
                  </a:cubicBezTo>
                  <a:cubicBezTo>
                    <a:pt x="324" y="17"/>
                    <a:pt x="323" y="19"/>
                    <a:pt x="321" y="18"/>
                  </a:cubicBezTo>
                  <a:cubicBezTo>
                    <a:pt x="321" y="18"/>
                    <a:pt x="322" y="16"/>
                    <a:pt x="321" y="16"/>
                  </a:cubicBezTo>
                  <a:cubicBezTo>
                    <a:pt x="319" y="16"/>
                    <a:pt x="320" y="17"/>
                    <a:pt x="318" y="17"/>
                  </a:cubicBezTo>
                  <a:cubicBezTo>
                    <a:pt x="317" y="17"/>
                    <a:pt x="317" y="17"/>
                    <a:pt x="317" y="17"/>
                  </a:cubicBezTo>
                  <a:cubicBezTo>
                    <a:pt x="317" y="19"/>
                    <a:pt x="315" y="17"/>
                    <a:pt x="316" y="19"/>
                  </a:cubicBezTo>
                  <a:cubicBezTo>
                    <a:pt x="316" y="18"/>
                    <a:pt x="312" y="19"/>
                    <a:pt x="313" y="17"/>
                  </a:cubicBezTo>
                  <a:cubicBezTo>
                    <a:pt x="313" y="16"/>
                    <a:pt x="313" y="16"/>
                    <a:pt x="313" y="16"/>
                  </a:cubicBezTo>
                  <a:cubicBezTo>
                    <a:pt x="312" y="16"/>
                    <a:pt x="311" y="17"/>
                    <a:pt x="310" y="18"/>
                  </a:cubicBezTo>
                  <a:cubicBezTo>
                    <a:pt x="310" y="18"/>
                    <a:pt x="310" y="17"/>
                    <a:pt x="310" y="17"/>
                  </a:cubicBezTo>
                  <a:cubicBezTo>
                    <a:pt x="310" y="20"/>
                    <a:pt x="308" y="17"/>
                    <a:pt x="306" y="19"/>
                  </a:cubicBezTo>
                  <a:cubicBezTo>
                    <a:pt x="304" y="18"/>
                    <a:pt x="301" y="19"/>
                    <a:pt x="300" y="17"/>
                  </a:cubicBezTo>
                  <a:cubicBezTo>
                    <a:pt x="298" y="18"/>
                    <a:pt x="297" y="19"/>
                    <a:pt x="295" y="18"/>
                  </a:cubicBezTo>
                  <a:cubicBezTo>
                    <a:pt x="295" y="18"/>
                    <a:pt x="296" y="18"/>
                    <a:pt x="296" y="17"/>
                  </a:cubicBezTo>
                  <a:cubicBezTo>
                    <a:pt x="295" y="17"/>
                    <a:pt x="294" y="17"/>
                    <a:pt x="293" y="18"/>
                  </a:cubicBezTo>
                  <a:cubicBezTo>
                    <a:pt x="293" y="17"/>
                    <a:pt x="291" y="16"/>
                    <a:pt x="289" y="15"/>
                  </a:cubicBezTo>
                  <a:cubicBezTo>
                    <a:pt x="288" y="16"/>
                    <a:pt x="288" y="17"/>
                    <a:pt x="288" y="18"/>
                  </a:cubicBezTo>
                  <a:cubicBezTo>
                    <a:pt x="287" y="16"/>
                    <a:pt x="283" y="20"/>
                    <a:pt x="282" y="17"/>
                  </a:cubicBezTo>
                  <a:cubicBezTo>
                    <a:pt x="282" y="17"/>
                    <a:pt x="284" y="16"/>
                    <a:pt x="283" y="16"/>
                  </a:cubicBezTo>
                  <a:cubicBezTo>
                    <a:pt x="281" y="13"/>
                    <a:pt x="280" y="17"/>
                    <a:pt x="277" y="16"/>
                  </a:cubicBezTo>
                  <a:cubicBezTo>
                    <a:pt x="278" y="18"/>
                    <a:pt x="278" y="18"/>
                    <a:pt x="278" y="18"/>
                  </a:cubicBezTo>
                  <a:cubicBezTo>
                    <a:pt x="277" y="17"/>
                    <a:pt x="274" y="19"/>
                    <a:pt x="274" y="17"/>
                  </a:cubicBezTo>
                  <a:cubicBezTo>
                    <a:pt x="273" y="18"/>
                    <a:pt x="271" y="17"/>
                    <a:pt x="272" y="18"/>
                  </a:cubicBezTo>
                  <a:cubicBezTo>
                    <a:pt x="268" y="17"/>
                    <a:pt x="262" y="19"/>
                    <a:pt x="259" y="16"/>
                  </a:cubicBezTo>
                  <a:cubicBezTo>
                    <a:pt x="259" y="16"/>
                    <a:pt x="257" y="16"/>
                    <a:pt x="258" y="17"/>
                  </a:cubicBezTo>
                  <a:cubicBezTo>
                    <a:pt x="259" y="18"/>
                    <a:pt x="259" y="16"/>
                    <a:pt x="259" y="17"/>
                  </a:cubicBezTo>
                  <a:cubicBezTo>
                    <a:pt x="259" y="17"/>
                    <a:pt x="259" y="17"/>
                    <a:pt x="259" y="18"/>
                  </a:cubicBezTo>
                  <a:cubicBezTo>
                    <a:pt x="257" y="17"/>
                    <a:pt x="256" y="17"/>
                    <a:pt x="258" y="15"/>
                  </a:cubicBezTo>
                  <a:cubicBezTo>
                    <a:pt x="255" y="14"/>
                    <a:pt x="255" y="19"/>
                    <a:pt x="251" y="18"/>
                  </a:cubicBezTo>
                  <a:cubicBezTo>
                    <a:pt x="251" y="17"/>
                    <a:pt x="251" y="17"/>
                    <a:pt x="250" y="17"/>
                  </a:cubicBezTo>
                  <a:cubicBezTo>
                    <a:pt x="248" y="18"/>
                    <a:pt x="248" y="18"/>
                    <a:pt x="248" y="18"/>
                  </a:cubicBezTo>
                  <a:cubicBezTo>
                    <a:pt x="246" y="18"/>
                    <a:pt x="247" y="16"/>
                    <a:pt x="247" y="15"/>
                  </a:cubicBezTo>
                  <a:cubicBezTo>
                    <a:pt x="246" y="15"/>
                    <a:pt x="244" y="15"/>
                    <a:pt x="243" y="16"/>
                  </a:cubicBezTo>
                  <a:cubicBezTo>
                    <a:pt x="242" y="14"/>
                    <a:pt x="242" y="14"/>
                    <a:pt x="242" y="14"/>
                  </a:cubicBezTo>
                  <a:cubicBezTo>
                    <a:pt x="243" y="16"/>
                    <a:pt x="241" y="15"/>
                    <a:pt x="240" y="16"/>
                  </a:cubicBezTo>
                  <a:cubicBezTo>
                    <a:pt x="241" y="15"/>
                    <a:pt x="241" y="15"/>
                    <a:pt x="241" y="15"/>
                  </a:cubicBezTo>
                  <a:cubicBezTo>
                    <a:pt x="241" y="15"/>
                    <a:pt x="239" y="15"/>
                    <a:pt x="239" y="15"/>
                  </a:cubicBezTo>
                  <a:cubicBezTo>
                    <a:pt x="239" y="16"/>
                    <a:pt x="240" y="16"/>
                    <a:pt x="241" y="17"/>
                  </a:cubicBezTo>
                  <a:cubicBezTo>
                    <a:pt x="240" y="17"/>
                    <a:pt x="239" y="17"/>
                    <a:pt x="239" y="18"/>
                  </a:cubicBezTo>
                  <a:cubicBezTo>
                    <a:pt x="239" y="16"/>
                    <a:pt x="237" y="17"/>
                    <a:pt x="236" y="17"/>
                  </a:cubicBezTo>
                  <a:cubicBezTo>
                    <a:pt x="235" y="16"/>
                    <a:pt x="234" y="18"/>
                    <a:pt x="234" y="18"/>
                  </a:cubicBezTo>
                  <a:cubicBezTo>
                    <a:pt x="234" y="17"/>
                    <a:pt x="232" y="18"/>
                    <a:pt x="233" y="17"/>
                  </a:cubicBezTo>
                  <a:cubicBezTo>
                    <a:pt x="233" y="16"/>
                    <a:pt x="234" y="17"/>
                    <a:pt x="235" y="17"/>
                  </a:cubicBezTo>
                  <a:cubicBezTo>
                    <a:pt x="234" y="16"/>
                    <a:pt x="234" y="15"/>
                    <a:pt x="232" y="16"/>
                  </a:cubicBezTo>
                  <a:cubicBezTo>
                    <a:pt x="231" y="16"/>
                    <a:pt x="233" y="18"/>
                    <a:pt x="231" y="18"/>
                  </a:cubicBezTo>
                  <a:cubicBezTo>
                    <a:pt x="231" y="17"/>
                    <a:pt x="231" y="17"/>
                    <a:pt x="232" y="16"/>
                  </a:cubicBezTo>
                  <a:cubicBezTo>
                    <a:pt x="230" y="16"/>
                    <a:pt x="230" y="16"/>
                    <a:pt x="230" y="16"/>
                  </a:cubicBezTo>
                  <a:cubicBezTo>
                    <a:pt x="230" y="17"/>
                    <a:pt x="230" y="17"/>
                    <a:pt x="230" y="17"/>
                  </a:cubicBezTo>
                  <a:cubicBezTo>
                    <a:pt x="229" y="16"/>
                    <a:pt x="229" y="16"/>
                    <a:pt x="229" y="16"/>
                  </a:cubicBezTo>
                  <a:cubicBezTo>
                    <a:pt x="229" y="17"/>
                    <a:pt x="226" y="17"/>
                    <a:pt x="226" y="18"/>
                  </a:cubicBezTo>
                  <a:cubicBezTo>
                    <a:pt x="225" y="18"/>
                    <a:pt x="224" y="17"/>
                    <a:pt x="223" y="17"/>
                  </a:cubicBezTo>
                  <a:cubicBezTo>
                    <a:pt x="223" y="17"/>
                    <a:pt x="223" y="17"/>
                    <a:pt x="223" y="17"/>
                  </a:cubicBezTo>
                  <a:cubicBezTo>
                    <a:pt x="222" y="16"/>
                    <a:pt x="220" y="17"/>
                    <a:pt x="219" y="17"/>
                  </a:cubicBezTo>
                  <a:cubicBezTo>
                    <a:pt x="219" y="17"/>
                    <a:pt x="219" y="17"/>
                    <a:pt x="219" y="17"/>
                  </a:cubicBezTo>
                  <a:cubicBezTo>
                    <a:pt x="218" y="17"/>
                    <a:pt x="217" y="17"/>
                    <a:pt x="216" y="18"/>
                  </a:cubicBezTo>
                  <a:cubicBezTo>
                    <a:pt x="214" y="17"/>
                    <a:pt x="215" y="13"/>
                    <a:pt x="214" y="15"/>
                  </a:cubicBezTo>
                  <a:cubicBezTo>
                    <a:pt x="212" y="15"/>
                    <a:pt x="211" y="17"/>
                    <a:pt x="212" y="18"/>
                  </a:cubicBezTo>
                  <a:cubicBezTo>
                    <a:pt x="209" y="17"/>
                    <a:pt x="205" y="19"/>
                    <a:pt x="202" y="17"/>
                  </a:cubicBezTo>
                  <a:cubicBezTo>
                    <a:pt x="202" y="17"/>
                    <a:pt x="202" y="18"/>
                    <a:pt x="201" y="18"/>
                  </a:cubicBezTo>
                  <a:cubicBezTo>
                    <a:pt x="197" y="17"/>
                    <a:pt x="192" y="19"/>
                    <a:pt x="188" y="17"/>
                  </a:cubicBezTo>
                  <a:cubicBezTo>
                    <a:pt x="190" y="16"/>
                    <a:pt x="188" y="16"/>
                    <a:pt x="188" y="15"/>
                  </a:cubicBezTo>
                  <a:cubicBezTo>
                    <a:pt x="187" y="16"/>
                    <a:pt x="187" y="14"/>
                    <a:pt x="187" y="16"/>
                  </a:cubicBezTo>
                  <a:cubicBezTo>
                    <a:pt x="187" y="17"/>
                    <a:pt x="187" y="17"/>
                    <a:pt x="188" y="18"/>
                  </a:cubicBezTo>
                  <a:cubicBezTo>
                    <a:pt x="185" y="18"/>
                    <a:pt x="181" y="18"/>
                    <a:pt x="180" y="17"/>
                  </a:cubicBezTo>
                  <a:cubicBezTo>
                    <a:pt x="181" y="18"/>
                    <a:pt x="180" y="18"/>
                    <a:pt x="179" y="18"/>
                  </a:cubicBezTo>
                  <a:cubicBezTo>
                    <a:pt x="180" y="17"/>
                    <a:pt x="178" y="16"/>
                    <a:pt x="176" y="17"/>
                  </a:cubicBezTo>
                  <a:cubicBezTo>
                    <a:pt x="176" y="18"/>
                    <a:pt x="176" y="18"/>
                    <a:pt x="176" y="18"/>
                  </a:cubicBezTo>
                  <a:cubicBezTo>
                    <a:pt x="175" y="17"/>
                    <a:pt x="175" y="17"/>
                    <a:pt x="175" y="17"/>
                  </a:cubicBezTo>
                  <a:cubicBezTo>
                    <a:pt x="174" y="17"/>
                    <a:pt x="174" y="19"/>
                    <a:pt x="173" y="18"/>
                  </a:cubicBezTo>
                  <a:cubicBezTo>
                    <a:pt x="172" y="17"/>
                    <a:pt x="172" y="17"/>
                    <a:pt x="172" y="17"/>
                  </a:cubicBezTo>
                  <a:cubicBezTo>
                    <a:pt x="171" y="18"/>
                    <a:pt x="169" y="19"/>
                    <a:pt x="167" y="18"/>
                  </a:cubicBezTo>
                  <a:cubicBezTo>
                    <a:pt x="166" y="17"/>
                    <a:pt x="166" y="17"/>
                    <a:pt x="166" y="17"/>
                  </a:cubicBezTo>
                  <a:cubicBezTo>
                    <a:pt x="165" y="17"/>
                    <a:pt x="164" y="18"/>
                    <a:pt x="165" y="18"/>
                  </a:cubicBezTo>
                  <a:cubicBezTo>
                    <a:pt x="162" y="17"/>
                    <a:pt x="160" y="17"/>
                    <a:pt x="160" y="16"/>
                  </a:cubicBezTo>
                  <a:cubicBezTo>
                    <a:pt x="155" y="19"/>
                    <a:pt x="147" y="19"/>
                    <a:pt x="142" y="19"/>
                  </a:cubicBezTo>
                  <a:cubicBezTo>
                    <a:pt x="142" y="18"/>
                    <a:pt x="142" y="18"/>
                    <a:pt x="142" y="18"/>
                  </a:cubicBezTo>
                  <a:cubicBezTo>
                    <a:pt x="140" y="17"/>
                    <a:pt x="141" y="19"/>
                    <a:pt x="140" y="19"/>
                  </a:cubicBezTo>
                  <a:cubicBezTo>
                    <a:pt x="141" y="18"/>
                    <a:pt x="139" y="17"/>
                    <a:pt x="140" y="16"/>
                  </a:cubicBezTo>
                  <a:cubicBezTo>
                    <a:pt x="138" y="15"/>
                    <a:pt x="137" y="17"/>
                    <a:pt x="136" y="18"/>
                  </a:cubicBezTo>
                  <a:cubicBezTo>
                    <a:pt x="136" y="19"/>
                    <a:pt x="137" y="17"/>
                    <a:pt x="137" y="18"/>
                  </a:cubicBezTo>
                  <a:cubicBezTo>
                    <a:pt x="137" y="19"/>
                    <a:pt x="134" y="18"/>
                    <a:pt x="133" y="19"/>
                  </a:cubicBezTo>
                  <a:cubicBezTo>
                    <a:pt x="133" y="18"/>
                    <a:pt x="133" y="17"/>
                    <a:pt x="134" y="17"/>
                  </a:cubicBezTo>
                  <a:cubicBezTo>
                    <a:pt x="132" y="17"/>
                    <a:pt x="132" y="17"/>
                    <a:pt x="132" y="17"/>
                  </a:cubicBezTo>
                  <a:cubicBezTo>
                    <a:pt x="131" y="16"/>
                    <a:pt x="136" y="14"/>
                    <a:pt x="134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2" y="11"/>
                    <a:pt x="136" y="10"/>
                    <a:pt x="133" y="10"/>
                  </a:cubicBezTo>
                  <a:cubicBezTo>
                    <a:pt x="132" y="11"/>
                    <a:pt x="131" y="13"/>
                    <a:pt x="132" y="14"/>
                  </a:cubicBezTo>
                  <a:cubicBezTo>
                    <a:pt x="129" y="14"/>
                    <a:pt x="131" y="17"/>
                    <a:pt x="128" y="17"/>
                  </a:cubicBezTo>
                  <a:cubicBezTo>
                    <a:pt x="127" y="16"/>
                    <a:pt x="130" y="17"/>
                    <a:pt x="129" y="16"/>
                  </a:cubicBezTo>
                  <a:cubicBezTo>
                    <a:pt x="128" y="14"/>
                    <a:pt x="127" y="16"/>
                    <a:pt x="125" y="16"/>
                  </a:cubicBezTo>
                  <a:cubicBezTo>
                    <a:pt x="127" y="16"/>
                    <a:pt x="126" y="18"/>
                    <a:pt x="125" y="18"/>
                  </a:cubicBezTo>
                  <a:cubicBezTo>
                    <a:pt x="123" y="17"/>
                    <a:pt x="126" y="17"/>
                    <a:pt x="124" y="17"/>
                  </a:cubicBezTo>
                  <a:cubicBezTo>
                    <a:pt x="123" y="17"/>
                    <a:pt x="121" y="18"/>
                    <a:pt x="123" y="19"/>
                  </a:cubicBezTo>
                  <a:cubicBezTo>
                    <a:pt x="122" y="21"/>
                    <a:pt x="121" y="18"/>
                    <a:pt x="119" y="20"/>
                  </a:cubicBezTo>
                  <a:cubicBezTo>
                    <a:pt x="119" y="18"/>
                    <a:pt x="122" y="16"/>
                    <a:pt x="119" y="16"/>
                  </a:cubicBezTo>
                  <a:cubicBezTo>
                    <a:pt x="120" y="17"/>
                    <a:pt x="116" y="17"/>
                    <a:pt x="118" y="20"/>
                  </a:cubicBezTo>
                  <a:cubicBezTo>
                    <a:pt x="117" y="19"/>
                    <a:pt x="117" y="18"/>
                    <a:pt x="117" y="17"/>
                  </a:cubicBezTo>
                  <a:cubicBezTo>
                    <a:pt x="116" y="16"/>
                    <a:pt x="114" y="20"/>
                    <a:pt x="114" y="17"/>
                  </a:cubicBezTo>
                  <a:cubicBezTo>
                    <a:pt x="113" y="18"/>
                    <a:pt x="113" y="18"/>
                    <a:pt x="113" y="18"/>
                  </a:cubicBezTo>
                  <a:cubicBezTo>
                    <a:pt x="113" y="18"/>
                    <a:pt x="112" y="18"/>
                    <a:pt x="111" y="17"/>
                  </a:cubicBezTo>
                  <a:cubicBezTo>
                    <a:pt x="110" y="17"/>
                    <a:pt x="108" y="19"/>
                    <a:pt x="108" y="16"/>
                  </a:cubicBezTo>
                  <a:cubicBezTo>
                    <a:pt x="107" y="17"/>
                    <a:pt x="105" y="17"/>
                    <a:pt x="106" y="18"/>
                  </a:cubicBezTo>
                  <a:cubicBezTo>
                    <a:pt x="107" y="19"/>
                    <a:pt x="108" y="17"/>
                    <a:pt x="109" y="19"/>
                  </a:cubicBezTo>
                  <a:cubicBezTo>
                    <a:pt x="107" y="17"/>
                    <a:pt x="106" y="19"/>
                    <a:pt x="105" y="20"/>
                  </a:cubicBezTo>
                  <a:cubicBezTo>
                    <a:pt x="105" y="19"/>
                    <a:pt x="105" y="19"/>
                    <a:pt x="105" y="19"/>
                  </a:cubicBezTo>
                  <a:cubicBezTo>
                    <a:pt x="105" y="19"/>
                    <a:pt x="103" y="19"/>
                    <a:pt x="103" y="20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2" y="20"/>
                    <a:pt x="102" y="20"/>
                    <a:pt x="102" y="20"/>
                  </a:cubicBezTo>
                  <a:cubicBezTo>
                    <a:pt x="100" y="20"/>
                    <a:pt x="101" y="18"/>
                    <a:pt x="99" y="18"/>
                  </a:cubicBezTo>
                  <a:cubicBezTo>
                    <a:pt x="101" y="17"/>
                    <a:pt x="101" y="17"/>
                    <a:pt x="101" y="17"/>
                  </a:cubicBezTo>
                  <a:cubicBezTo>
                    <a:pt x="101" y="17"/>
                    <a:pt x="100" y="16"/>
                    <a:pt x="99" y="16"/>
                  </a:cubicBezTo>
                  <a:cubicBezTo>
                    <a:pt x="98" y="18"/>
                    <a:pt x="97" y="19"/>
                    <a:pt x="97" y="20"/>
                  </a:cubicBezTo>
                  <a:cubicBezTo>
                    <a:pt x="96" y="20"/>
                    <a:pt x="97" y="19"/>
                    <a:pt x="95" y="20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7" y="18"/>
                    <a:pt x="96" y="16"/>
                    <a:pt x="94" y="16"/>
                  </a:cubicBezTo>
                  <a:cubicBezTo>
                    <a:pt x="93" y="17"/>
                    <a:pt x="91" y="18"/>
                    <a:pt x="93" y="19"/>
                  </a:cubicBezTo>
                  <a:cubicBezTo>
                    <a:pt x="92" y="19"/>
                    <a:pt x="91" y="18"/>
                    <a:pt x="92" y="18"/>
                  </a:cubicBezTo>
                  <a:cubicBezTo>
                    <a:pt x="90" y="18"/>
                    <a:pt x="92" y="19"/>
                    <a:pt x="90" y="19"/>
                  </a:cubicBezTo>
                  <a:cubicBezTo>
                    <a:pt x="90" y="19"/>
                    <a:pt x="87" y="18"/>
                    <a:pt x="86" y="16"/>
                  </a:cubicBezTo>
                  <a:cubicBezTo>
                    <a:pt x="88" y="15"/>
                    <a:pt x="88" y="15"/>
                    <a:pt x="88" y="15"/>
                  </a:cubicBezTo>
                  <a:cubicBezTo>
                    <a:pt x="87" y="15"/>
                    <a:pt x="87" y="15"/>
                    <a:pt x="87" y="15"/>
                  </a:cubicBezTo>
                  <a:cubicBezTo>
                    <a:pt x="88" y="13"/>
                    <a:pt x="86" y="13"/>
                    <a:pt x="87" y="12"/>
                  </a:cubicBezTo>
                  <a:cubicBezTo>
                    <a:pt x="86" y="12"/>
                    <a:pt x="85" y="12"/>
                    <a:pt x="84" y="12"/>
                  </a:cubicBezTo>
                  <a:cubicBezTo>
                    <a:pt x="87" y="15"/>
                    <a:pt x="82" y="16"/>
                    <a:pt x="82" y="18"/>
                  </a:cubicBezTo>
                  <a:cubicBezTo>
                    <a:pt x="79" y="19"/>
                    <a:pt x="81" y="13"/>
                    <a:pt x="77" y="16"/>
                  </a:cubicBezTo>
                  <a:cubicBezTo>
                    <a:pt x="78" y="17"/>
                    <a:pt x="76" y="19"/>
                    <a:pt x="78" y="18"/>
                  </a:cubicBezTo>
                  <a:cubicBezTo>
                    <a:pt x="76" y="18"/>
                    <a:pt x="77" y="20"/>
                    <a:pt x="74" y="19"/>
                  </a:cubicBezTo>
                  <a:cubicBezTo>
                    <a:pt x="76" y="18"/>
                    <a:pt x="73" y="17"/>
                    <a:pt x="75" y="15"/>
                  </a:cubicBezTo>
                  <a:cubicBezTo>
                    <a:pt x="75" y="16"/>
                    <a:pt x="76" y="16"/>
                    <a:pt x="77" y="16"/>
                  </a:cubicBezTo>
                  <a:cubicBezTo>
                    <a:pt x="76" y="15"/>
                    <a:pt x="77" y="13"/>
                    <a:pt x="75" y="13"/>
                  </a:cubicBezTo>
                  <a:cubicBezTo>
                    <a:pt x="74" y="14"/>
                    <a:pt x="72" y="14"/>
                    <a:pt x="72" y="15"/>
                  </a:cubicBezTo>
                  <a:cubicBezTo>
                    <a:pt x="72" y="16"/>
                    <a:pt x="74" y="15"/>
                    <a:pt x="73" y="16"/>
                  </a:cubicBezTo>
                  <a:cubicBezTo>
                    <a:pt x="71" y="17"/>
                    <a:pt x="71" y="15"/>
                    <a:pt x="70" y="17"/>
                  </a:cubicBezTo>
                  <a:cubicBezTo>
                    <a:pt x="71" y="17"/>
                    <a:pt x="71" y="18"/>
                    <a:pt x="71" y="19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67" y="18"/>
                    <a:pt x="69" y="20"/>
                    <a:pt x="66" y="20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6" y="17"/>
                    <a:pt x="69" y="19"/>
                    <a:pt x="69" y="16"/>
                  </a:cubicBezTo>
                  <a:cubicBezTo>
                    <a:pt x="67" y="16"/>
                    <a:pt x="66" y="18"/>
                    <a:pt x="64" y="17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65" y="16"/>
                    <a:pt x="65" y="13"/>
                    <a:pt x="62" y="15"/>
                  </a:cubicBezTo>
                  <a:cubicBezTo>
                    <a:pt x="61" y="16"/>
                    <a:pt x="62" y="16"/>
                    <a:pt x="61" y="17"/>
                  </a:cubicBezTo>
                  <a:cubicBezTo>
                    <a:pt x="59" y="17"/>
                    <a:pt x="58" y="18"/>
                    <a:pt x="56" y="18"/>
                  </a:cubicBezTo>
                  <a:cubicBezTo>
                    <a:pt x="56" y="16"/>
                    <a:pt x="52" y="18"/>
                    <a:pt x="55" y="16"/>
                  </a:cubicBezTo>
                  <a:cubicBezTo>
                    <a:pt x="55" y="17"/>
                    <a:pt x="60" y="17"/>
                    <a:pt x="61" y="15"/>
                  </a:cubicBezTo>
                  <a:cubicBezTo>
                    <a:pt x="60" y="13"/>
                    <a:pt x="63" y="16"/>
                    <a:pt x="64" y="13"/>
                  </a:cubicBezTo>
                  <a:cubicBezTo>
                    <a:pt x="61" y="13"/>
                    <a:pt x="62" y="11"/>
                    <a:pt x="61" y="10"/>
                  </a:cubicBezTo>
                  <a:cubicBezTo>
                    <a:pt x="61" y="10"/>
                    <a:pt x="60" y="10"/>
                    <a:pt x="60" y="11"/>
                  </a:cubicBezTo>
                  <a:cubicBezTo>
                    <a:pt x="59" y="12"/>
                    <a:pt x="60" y="12"/>
                    <a:pt x="60" y="13"/>
                  </a:cubicBezTo>
                  <a:cubicBezTo>
                    <a:pt x="57" y="13"/>
                    <a:pt x="55" y="13"/>
                    <a:pt x="53" y="15"/>
                  </a:cubicBezTo>
                  <a:cubicBezTo>
                    <a:pt x="53" y="14"/>
                    <a:pt x="53" y="13"/>
                    <a:pt x="54" y="13"/>
                  </a:cubicBezTo>
                  <a:cubicBezTo>
                    <a:pt x="51" y="13"/>
                    <a:pt x="48" y="13"/>
                    <a:pt x="45" y="12"/>
                  </a:cubicBezTo>
                  <a:cubicBezTo>
                    <a:pt x="46" y="14"/>
                    <a:pt x="41" y="13"/>
                    <a:pt x="43" y="15"/>
                  </a:cubicBezTo>
                  <a:cubicBezTo>
                    <a:pt x="44" y="15"/>
                    <a:pt x="45" y="17"/>
                    <a:pt x="45" y="18"/>
                  </a:cubicBezTo>
                  <a:cubicBezTo>
                    <a:pt x="44" y="17"/>
                    <a:pt x="45" y="17"/>
                    <a:pt x="44" y="16"/>
                  </a:cubicBezTo>
                  <a:cubicBezTo>
                    <a:pt x="43" y="17"/>
                    <a:pt x="42" y="14"/>
                    <a:pt x="41" y="16"/>
                  </a:cubicBezTo>
                  <a:cubicBezTo>
                    <a:pt x="44" y="15"/>
                    <a:pt x="42" y="13"/>
                    <a:pt x="42" y="12"/>
                  </a:cubicBezTo>
                  <a:cubicBezTo>
                    <a:pt x="40" y="13"/>
                    <a:pt x="42" y="11"/>
                    <a:pt x="40" y="11"/>
                  </a:cubicBezTo>
                  <a:cubicBezTo>
                    <a:pt x="38" y="11"/>
                    <a:pt x="36" y="12"/>
                    <a:pt x="33" y="12"/>
                  </a:cubicBezTo>
                  <a:cubicBezTo>
                    <a:pt x="31" y="11"/>
                    <a:pt x="26" y="12"/>
                    <a:pt x="24" y="12"/>
                  </a:cubicBezTo>
                  <a:cubicBezTo>
                    <a:pt x="22" y="11"/>
                    <a:pt x="23" y="10"/>
                    <a:pt x="22" y="9"/>
                  </a:cubicBezTo>
                  <a:cubicBezTo>
                    <a:pt x="20" y="9"/>
                    <a:pt x="23" y="11"/>
                    <a:pt x="20" y="1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0" y="10"/>
                    <a:pt x="16" y="9"/>
                    <a:pt x="15" y="11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5" y="9"/>
                    <a:pt x="15" y="10"/>
                  </a:cubicBezTo>
                  <a:cubicBezTo>
                    <a:pt x="15" y="9"/>
                    <a:pt x="14" y="8"/>
                    <a:pt x="15" y="8"/>
                  </a:cubicBezTo>
                  <a:cubicBezTo>
                    <a:pt x="14" y="7"/>
                    <a:pt x="12" y="8"/>
                    <a:pt x="10" y="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8" y="10"/>
                    <a:pt x="6" y="9"/>
                    <a:pt x="4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8"/>
                    <a:pt x="1" y="7"/>
                    <a:pt x="0" y="8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" y="6"/>
                    <a:pt x="3" y="6"/>
                    <a:pt x="4" y="8"/>
                  </a:cubicBezTo>
                  <a:cubicBezTo>
                    <a:pt x="4" y="9"/>
                    <a:pt x="7" y="8"/>
                    <a:pt x="8" y="7"/>
                  </a:cubicBezTo>
                  <a:cubicBezTo>
                    <a:pt x="7" y="7"/>
                    <a:pt x="6" y="7"/>
                    <a:pt x="6" y="8"/>
                  </a:cubicBezTo>
                  <a:cubicBezTo>
                    <a:pt x="5" y="6"/>
                    <a:pt x="7" y="6"/>
                    <a:pt x="8" y="5"/>
                  </a:cubicBezTo>
                  <a:cubicBezTo>
                    <a:pt x="7" y="5"/>
                    <a:pt x="6" y="5"/>
                    <a:pt x="6" y="5"/>
                  </a:cubicBezTo>
                  <a:cubicBezTo>
                    <a:pt x="7" y="4"/>
                    <a:pt x="8" y="4"/>
                    <a:pt x="10" y="4"/>
                  </a:cubicBezTo>
                  <a:cubicBezTo>
                    <a:pt x="9" y="5"/>
                    <a:pt x="11" y="5"/>
                    <a:pt x="10" y="6"/>
                  </a:cubicBezTo>
                  <a:cubicBezTo>
                    <a:pt x="10" y="4"/>
                    <a:pt x="12" y="4"/>
                    <a:pt x="14" y="4"/>
                  </a:cubicBezTo>
                  <a:cubicBezTo>
                    <a:pt x="16" y="6"/>
                    <a:pt x="18" y="4"/>
                    <a:pt x="20" y="4"/>
                  </a:cubicBezTo>
                  <a:cubicBezTo>
                    <a:pt x="19" y="5"/>
                    <a:pt x="18" y="7"/>
                    <a:pt x="17" y="7"/>
                  </a:cubicBezTo>
                  <a:cubicBezTo>
                    <a:pt x="18" y="8"/>
                    <a:pt x="18" y="7"/>
                    <a:pt x="20" y="8"/>
                  </a:cubicBezTo>
                  <a:cubicBezTo>
                    <a:pt x="21" y="7"/>
                    <a:pt x="21" y="5"/>
                    <a:pt x="23" y="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5" y="5"/>
                    <a:pt x="25" y="4"/>
                    <a:pt x="27" y="4"/>
                  </a:cubicBezTo>
                  <a:cubicBezTo>
                    <a:pt x="31" y="5"/>
                    <a:pt x="35" y="5"/>
                    <a:pt x="38" y="5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40" y="4"/>
                    <a:pt x="44" y="5"/>
                    <a:pt x="46" y="4"/>
                  </a:cubicBezTo>
                  <a:cubicBezTo>
                    <a:pt x="50" y="5"/>
                    <a:pt x="55" y="3"/>
                    <a:pt x="57" y="5"/>
                  </a:cubicBezTo>
                  <a:cubicBezTo>
                    <a:pt x="63" y="4"/>
                    <a:pt x="69" y="4"/>
                    <a:pt x="76" y="4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6" y="5"/>
                    <a:pt x="76" y="7"/>
                    <a:pt x="77" y="7"/>
                  </a:cubicBezTo>
                  <a:cubicBezTo>
                    <a:pt x="76" y="5"/>
                    <a:pt x="79" y="5"/>
                    <a:pt x="80" y="4"/>
                  </a:cubicBezTo>
                  <a:cubicBezTo>
                    <a:pt x="83" y="5"/>
                    <a:pt x="87" y="4"/>
                    <a:pt x="89" y="3"/>
                  </a:cubicBezTo>
                  <a:cubicBezTo>
                    <a:pt x="90" y="4"/>
                    <a:pt x="90" y="4"/>
                    <a:pt x="90" y="4"/>
                  </a:cubicBezTo>
                  <a:cubicBezTo>
                    <a:pt x="92" y="2"/>
                    <a:pt x="96" y="4"/>
                    <a:pt x="99" y="4"/>
                  </a:cubicBezTo>
                  <a:cubicBezTo>
                    <a:pt x="100" y="5"/>
                    <a:pt x="100" y="6"/>
                    <a:pt x="101" y="6"/>
                  </a:cubicBezTo>
                  <a:cubicBezTo>
                    <a:pt x="103" y="4"/>
                    <a:pt x="104" y="4"/>
                    <a:pt x="107" y="3"/>
                  </a:cubicBezTo>
                  <a:cubicBezTo>
                    <a:pt x="109" y="3"/>
                    <a:pt x="112" y="4"/>
                    <a:pt x="114" y="4"/>
                  </a:cubicBezTo>
                  <a:cubicBezTo>
                    <a:pt x="122" y="2"/>
                    <a:pt x="130" y="4"/>
                    <a:pt x="137" y="2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146" y="1"/>
                    <a:pt x="155" y="3"/>
                    <a:pt x="162" y="2"/>
                  </a:cubicBezTo>
                  <a:cubicBezTo>
                    <a:pt x="161" y="4"/>
                    <a:pt x="161" y="4"/>
                    <a:pt x="161" y="4"/>
                  </a:cubicBezTo>
                  <a:cubicBezTo>
                    <a:pt x="163" y="5"/>
                    <a:pt x="166" y="4"/>
                    <a:pt x="165" y="2"/>
                  </a:cubicBezTo>
                  <a:cubicBezTo>
                    <a:pt x="167" y="3"/>
                    <a:pt x="170" y="1"/>
                    <a:pt x="172" y="3"/>
                  </a:cubicBezTo>
                  <a:cubicBezTo>
                    <a:pt x="174" y="4"/>
                    <a:pt x="174" y="2"/>
                    <a:pt x="176" y="2"/>
                  </a:cubicBezTo>
                  <a:cubicBezTo>
                    <a:pt x="180" y="3"/>
                    <a:pt x="182" y="3"/>
                    <a:pt x="186" y="2"/>
                  </a:cubicBezTo>
                  <a:cubicBezTo>
                    <a:pt x="185" y="2"/>
                    <a:pt x="185" y="2"/>
                    <a:pt x="185" y="2"/>
                  </a:cubicBezTo>
                  <a:cubicBezTo>
                    <a:pt x="184" y="3"/>
                    <a:pt x="184" y="3"/>
                    <a:pt x="185" y="4"/>
                  </a:cubicBezTo>
                  <a:cubicBezTo>
                    <a:pt x="187" y="3"/>
                    <a:pt x="190" y="4"/>
                    <a:pt x="189" y="2"/>
                  </a:cubicBezTo>
                  <a:cubicBezTo>
                    <a:pt x="193" y="3"/>
                    <a:pt x="199" y="1"/>
                    <a:pt x="203" y="3"/>
                  </a:cubicBezTo>
                  <a:cubicBezTo>
                    <a:pt x="203" y="2"/>
                    <a:pt x="204" y="2"/>
                    <a:pt x="204" y="1"/>
                  </a:cubicBezTo>
                  <a:cubicBezTo>
                    <a:pt x="208" y="1"/>
                    <a:pt x="212" y="3"/>
                    <a:pt x="215" y="2"/>
                  </a:cubicBezTo>
                  <a:cubicBezTo>
                    <a:pt x="215" y="2"/>
                    <a:pt x="214" y="3"/>
                    <a:pt x="215" y="3"/>
                  </a:cubicBezTo>
                  <a:cubicBezTo>
                    <a:pt x="216" y="3"/>
                    <a:pt x="215" y="2"/>
                    <a:pt x="216" y="2"/>
                  </a:cubicBezTo>
                  <a:cubicBezTo>
                    <a:pt x="222" y="0"/>
                    <a:pt x="229" y="3"/>
                    <a:pt x="234" y="3"/>
                  </a:cubicBezTo>
                  <a:cubicBezTo>
                    <a:pt x="244" y="2"/>
                    <a:pt x="254" y="3"/>
                    <a:pt x="263" y="3"/>
                  </a:cubicBezTo>
                  <a:cubicBezTo>
                    <a:pt x="263" y="3"/>
                    <a:pt x="263" y="3"/>
                    <a:pt x="263" y="3"/>
                  </a:cubicBezTo>
                  <a:cubicBezTo>
                    <a:pt x="266" y="1"/>
                    <a:pt x="270" y="5"/>
                    <a:pt x="273" y="2"/>
                  </a:cubicBezTo>
                  <a:cubicBezTo>
                    <a:pt x="274" y="3"/>
                    <a:pt x="276" y="2"/>
                    <a:pt x="275" y="3"/>
                  </a:cubicBezTo>
                  <a:cubicBezTo>
                    <a:pt x="278" y="2"/>
                    <a:pt x="282" y="5"/>
                    <a:pt x="286" y="3"/>
                  </a:cubicBezTo>
                  <a:cubicBezTo>
                    <a:pt x="285" y="3"/>
                    <a:pt x="285" y="3"/>
                    <a:pt x="285" y="3"/>
                  </a:cubicBezTo>
                  <a:cubicBezTo>
                    <a:pt x="288" y="5"/>
                    <a:pt x="292" y="3"/>
                    <a:pt x="295" y="4"/>
                  </a:cubicBezTo>
                  <a:cubicBezTo>
                    <a:pt x="295" y="4"/>
                    <a:pt x="294" y="5"/>
                    <a:pt x="294" y="5"/>
                  </a:cubicBezTo>
                  <a:cubicBezTo>
                    <a:pt x="296" y="6"/>
                    <a:pt x="298" y="3"/>
                    <a:pt x="298" y="5"/>
                  </a:cubicBezTo>
                  <a:cubicBezTo>
                    <a:pt x="299" y="5"/>
                    <a:pt x="299" y="4"/>
                    <a:pt x="299" y="4"/>
                  </a:cubicBezTo>
                  <a:cubicBezTo>
                    <a:pt x="307" y="5"/>
                    <a:pt x="316" y="4"/>
                    <a:pt x="325" y="3"/>
                  </a:cubicBezTo>
                  <a:cubicBezTo>
                    <a:pt x="331" y="5"/>
                    <a:pt x="325" y="8"/>
                    <a:pt x="330" y="6"/>
                  </a:cubicBezTo>
                  <a:cubicBezTo>
                    <a:pt x="330" y="6"/>
                    <a:pt x="330" y="5"/>
                    <a:pt x="330" y="5"/>
                  </a:cubicBezTo>
                  <a:cubicBezTo>
                    <a:pt x="332" y="5"/>
                    <a:pt x="333" y="8"/>
                    <a:pt x="334" y="7"/>
                  </a:cubicBezTo>
                  <a:cubicBezTo>
                    <a:pt x="334" y="5"/>
                    <a:pt x="335" y="6"/>
                    <a:pt x="335" y="5"/>
                  </a:cubicBezTo>
                  <a:cubicBezTo>
                    <a:pt x="339" y="6"/>
                    <a:pt x="340" y="8"/>
                    <a:pt x="343" y="7"/>
                  </a:cubicBezTo>
                  <a:cubicBezTo>
                    <a:pt x="343" y="7"/>
                    <a:pt x="343" y="7"/>
                    <a:pt x="343" y="7"/>
                  </a:cubicBezTo>
                  <a:cubicBezTo>
                    <a:pt x="346" y="5"/>
                    <a:pt x="350" y="6"/>
                    <a:pt x="353" y="4"/>
                  </a:cubicBezTo>
                  <a:cubicBezTo>
                    <a:pt x="373" y="4"/>
                    <a:pt x="392" y="3"/>
                    <a:pt x="411" y="3"/>
                  </a:cubicBezTo>
                  <a:cubicBezTo>
                    <a:pt x="429" y="3"/>
                    <a:pt x="448" y="3"/>
                    <a:pt x="467" y="4"/>
                  </a:cubicBezTo>
                  <a:cubicBezTo>
                    <a:pt x="471" y="7"/>
                    <a:pt x="472" y="6"/>
                    <a:pt x="476" y="6"/>
                  </a:cubicBezTo>
                  <a:cubicBezTo>
                    <a:pt x="476" y="6"/>
                    <a:pt x="476" y="6"/>
                    <a:pt x="476" y="6"/>
                  </a:cubicBezTo>
                  <a:cubicBezTo>
                    <a:pt x="477" y="5"/>
                    <a:pt x="480" y="6"/>
                    <a:pt x="480" y="5"/>
                  </a:cubicBezTo>
                  <a:cubicBezTo>
                    <a:pt x="487" y="5"/>
                    <a:pt x="494" y="5"/>
                    <a:pt x="501" y="5"/>
                  </a:cubicBezTo>
                  <a:cubicBezTo>
                    <a:pt x="500" y="5"/>
                    <a:pt x="499" y="7"/>
                    <a:pt x="501" y="7"/>
                  </a:cubicBezTo>
                  <a:cubicBezTo>
                    <a:pt x="502" y="5"/>
                    <a:pt x="502" y="5"/>
                    <a:pt x="502" y="5"/>
                  </a:cubicBezTo>
                  <a:cubicBezTo>
                    <a:pt x="502" y="6"/>
                    <a:pt x="502" y="6"/>
                    <a:pt x="502" y="6"/>
                  </a:cubicBezTo>
                  <a:cubicBezTo>
                    <a:pt x="503" y="6"/>
                    <a:pt x="504" y="5"/>
                    <a:pt x="503" y="4"/>
                  </a:cubicBezTo>
                  <a:cubicBezTo>
                    <a:pt x="522" y="3"/>
                    <a:pt x="539" y="7"/>
                    <a:pt x="557" y="7"/>
                  </a:cubicBezTo>
                  <a:cubicBezTo>
                    <a:pt x="562" y="8"/>
                    <a:pt x="568" y="8"/>
                    <a:pt x="572" y="7"/>
                  </a:cubicBezTo>
                  <a:cubicBezTo>
                    <a:pt x="586" y="10"/>
                    <a:pt x="598" y="13"/>
                    <a:pt x="613" y="12"/>
                  </a:cubicBezTo>
                  <a:cubicBezTo>
                    <a:pt x="613" y="12"/>
                    <a:pt x="610" y="17"/>
                    <a:pt x="604" y="1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l-PL">
                <a:solidFill>
                  <a:schemeClr val="bg1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98" name="Grupa 82"/>
            <p:cNvGrpSpPr/>
            <p:nvPr/>
          </p:nvGrpSpPr>
          <p:grpSpPr>
            <a:xfrm>
              <a:off x="8504981" y="4583987"/>
              <a:ext cx="406034" cy="693229"/>
              <a:chOff x="3203848" y="1464712"/>
              <a:chExt cx="406034" cy="693229"/>
            </a:xfrm>
          </p:grpSpPr>
          <p:sp>
            <p:nvSpPr>
              <p:cNvPr id="99" name="Freeform 56"/>
              <p:cNvSpPr>
                <a:spLocks/>
              </p:cNvSpPr>
              <p:nvPr/>
            </p:nvSpPr>
            <p:spPr bwMode="auto">
              <a:xfrm>
                <a:off x="3218703" y="1485757"/>
                <a:ext cx="384990" cy="669709"/>
              </a:xfrm>
              <a:custGeom>
                <a:avLst/>
                <a:gdLst/>
                <a:ahLst/>
                <a:cxnLst>
                  <a:cxn ang="0">
                    <a:pos x="88" y="76"/>
                  </a:cxn>
                  <a:cxn ang="0">
                    <a:pos x="107" y="41"/>
                  </a:cxn>
                  <a:cxn ang="0">
                    <a:pos x="66" y="0"/>
                  </a:cxn>
                  <a:cxn ang="0">
                    <a:pos x="25" y="41"/>
                  </a:cxn>
                  <a:cxn ang="0">
                    <a:pos x="44" y="76"/>
                  </a:cxn>
                  <a:cxn ang="0">
                    <a:pos x="0" y="192"/>
                  </a:cxn>
                  <a:cxn ang="0">
                    <a:pos x="68" y="229"/>
                  </a:cxn>
                  <a:cxn ang="0">
                    <a:pos x="132" y="192"/>
                  </a:cxn>
                  <a:cxn ang="0">
                    <a:pos x="88" y="76"/>
                  </a:cxn>
                </a:cxnLst>
                <a:rect l="0" t="0" r="r" b="b"/>
                <a:pathLst>
                  <a:path w="132" h="229">
                    <a:moveTo>
                      <a:pt x="88" y="76"/>
                    </a:moveTo>
                    <a:cubicBezTo>
                      <a:pt x="99" y="68"/>
                      <a:pt x="107" y="55"/>
                      <a:pt x="107" y="41"/>
                    </a:cubicBezTo>
                    <a:cubicBezTo>
                      <a:pt x="107" y="18"/>
                      <a:pt x="89" y="0"/>
                      <a:pt x="66" y="0"/>
                    </a:cubicBezTo>
                    <a:cubicBezTo>
                      <a:pt x="43" y="0"/>
                      <a:pt x="25" y="18"/>
                      <a:pt x="25" y="41"/>
                    </a:cubicBezTo>
                    <a:cubicBezTo>
                      <a:pt x="25" y="56"/>
                      <a:pt x="33" y="68"/>
                      <a:pt x="44" y="76"/>
                    </a:cubicBezTo>
                    <a:cubicBezTo>
                      <a:pt x="7" y="115"/>
                      <a:pt x="0" y="192"/>
                      <a:pt x="0" y="192"/>
                    </a:cubicBezTo>
                    <a:cubicBezTo>
                      <a:pt x="1" y="209"/>
                      <a:pt x="32" y="229"/>
                      <a:pt x="68" y="229"/>
                    </a:cubicBezTo>
                    <a:cubicBezTo>
                      <a:pt x="105" y="229"/>
                      <a:pt x="131" y="209"/>
                      <a:pt x="132" y="192"/>
                    </a:cubicBezTo>
                    <a:cubicBezTo>
                      <a:pt x="132" y="192"/>
                      <a:pt x="121" y="110"/>
                      <a:pt x="88" y="76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9525" cap="flat" cmpd="sng" algn="ctr">
                <a:noFill/>
                <a:prstDash val="solid"/>
                <a:headEnd/>
                <a:tailEnd/>
              </a:ln>
              <a:effectLst/>
            </p:spPr>
            <p:txBody>
              <a:bodyPr vert="horz" wrap="square" lIns="36000" tIns="45720" rIns="36000" bIns="45720" numCol="1" anchor="b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l-PL" sz="1400" b="1" kern="0" err="1">
                    <a:solidFill>
                      <a:schemeClr val="bg1"/>
                    </a:solidFill>
                    <a:latin typeface="Segoe Print" pitchFamily="2" charset="0"/>
                    <a:cs typeface="Arial" charset="0"/>
                  </a:rPr>
                  <a:t>GY</a:t>
                </a:r>
                <a:endParaRPr lang="pl-PL" sz="1400" b="1" kern="0">
                  <a:solidFill>
                    <a:schemeClr val="bg1"/>
                  </a:solidFill>
                  <a:latin typeface="Segoe Print" pitchFamily="2" charset="0"/>
                  <a:cs typeface="Arial" charset="0"/>
                </a:endParaRPr>
              </a:p>
            </p:txBody>
          </p:sp>
          <p:sp>
            <p:nvSpPr>
              <p:cNvPr id="100" name="Freeform 66"/>
              <p:cNvSpPr>
                <a:spLocks/>
              </p:cNvSpPr>
              <p:nvPr/>
            </p:nvSpPr>
            <p:spPr bwMode="auto">
              <a:xfrm>
                <a:off x="3203848" y="1464712"/>
                <a:ext cx="406034" cy="693229"/>
              </a:xfrm>
              <a:custGeom>
                <a:avLst/>
                <a:gdLst/>
                <a:ahLst/>
                <a:cxnLst>
                  <a:cxn ang="0">
                    <a:pos x="127" y="158"/>
                  </a:cxn>
                  <a:cxn ang="0">
                    <a:pos x="124" y="147"/>
                  </a:cxn>
                  <a:cxn ang="0">
                    <a:pos x="116" y="140"/>
                  </a:cxn>
                  <a:cxn ang="0">
                    <a:pos x="127" y="207"/>
                  </a:cxn>
                  <a:cxn ang="0">
                    <a:pos x="14" y="210"/>
                  </a:cxn>
                  <a:cxn ang="0">
                    <a:pos x="11" y="197"/>
                  </a:cxn>
                  <a:cxn ang="0">
                    <a:pos x="21" y="150"/>
                  </a:cxn>
                  <a:cxn ang="0">
                    <a:pos x="44" y="98"/>
                  </a:cxn>
                  <a:cxn ang="0">
                    <a:pos x="54" y="87"/>
                  </a:cxn>
                  <a:cxn ang="0">
                    <a:pos x="52" y="78"/>
                  </a:cxn>
                  <a:cxn ang="0">
                    <a:pos x="43" y="69"/>
                  </a:cxn>
                  <a:cxn ang="0">
                    <a:pos x="38" y="32"/>
                  </a:cxn>
                  <a:cxn ang="0">
                    <a:pos x="73" y="10"/>
                  </a:cxn>
                  <a:cxn ang="0">
                    <a:pos x="100" y="22"/>
                  </a:cxn>
                  <a:cxn ang="0">
                    <a:pos x="109" y="51"/>
                  </a:cxn>
                  <a:cxn ang="0">
                    <a:pos x="107" y="63"/>
                  </a:cxn>
                  <a:cxn ang="0">
                    <a:pos x="105" y="68"/>
                  </a:cxn>
                  <a:cxn ang="0">
                    <a:pos x="109" y="63"/>
                  </a:cxn>
                  <a:cxn ang="0">
                    <a:pos x="113" y="54"/>
                  </a:cxn>
                  <a:cxn ang="0">
                    <a:pos x="113" y="31"/>
                  </a:cxn>
                  <a:cxn ang="0">
                    <a:pos x="99" y="17"/>
                  </a:cxn>
                  <a:cxn ang="0">
                    <a:pos x="101" y="14"/>
                  </a:cxn>
                  <a:cxn ang="0">
                    <a:pos x="95" y="7"/>
                  </a:cxn>
                  <a:cxn ang="0">
                    <a:pos x="88" y="7"/>
                  </a:cxn>
                  <a:cxn ang="0">
                    <a:pos x="81" y="2"/>
                  </a:cxn>
                  <a:cxn ang="0">
                    <a:pos x="73" y="0"/>
                  </a:cxn>
                  <a:cxn ang="0">
                    <a:pos x="65" y="0"/>
                  </a:cxn>
                  <a:cxn ang="0">
                    <a:pos x="58" y="2"/>
                  </a:cxn>
                  <a:cxn ang="0">
                    <a:pos x="50" y="7"/>
                  </a:cxn>
                  <a:cxn ang="0">
                    <a:pos x="41" y="10"/>
                  </a:cxn>
                  <a:cxn ang="0">
                    <a:pos x="36" y="18"/>
                  </a:cxn>
                  <a:cxn ang="0">
                    <a:pos x="32" y="23"/>
                  </a:cxn>
                  <a:cxn ang="0">
                    <a:pos x="28" y="31"/>
                  </a:cxn>
                  <a:cxn ang="0">
                    <a:pos x="29" y="64"/>
                  </a:cxn>
                  <a:cxn ang="0">
                    <a:pos x="32" y="71"/>
                  </a:cxn>
                  <a:cxn ang="0">
                    <a:pos x="38" y="89"/>
                  </a:cxn>
                  <a:cxn ang="0">
                    <a:pos x="32" y="99"/>
                  </a:cxn>
                  <a:cxn ang="0">
                    <a:pos x="28" y="106"/>
                  </a:cxn>
                  <a:cxn ang="0">
                    <a:pos x="24" y="113"/>
                  </a:cxn>
                  <a:cxn ang="0">
                    <a:pos x="23" y="118"/>
                  </a:cxn>
                  <a:cxn ang="0">
                    <a:pos x="17" y="132"/>
                  </a:cxn>
                  <a:cxn ang="0">
                    <a:pos x="11" y="150"/>
                  </a:cxn>
                  <a:cxn ang="0">
                    <a:pos x="7" y="165"/>
                  </a:cxn>
                  <a:cxn ang="0">
                    <a:pos x="4" y="182"/>
                  </a:cxn>
                  <a:cxn ang="0">
                    <a:pos x="3" y="192"/>
                  </a:cxn>
                  <a:cxn ang="0">
                    <a:pos x="2" y="197"/>
                  </a:cxn>
                  <a:cxn ang="0">
                    <a:pos x="2" y="202"/>
                  </a:cxn>
                  <a:cxn ang="0">
                    <a:pos x="20" y="223"/>
                  </a:cxn>
                  <a:cxn ang="0">
                    <a:pos x="31" y="227"/>
                  </a:cxn>
                  <a:cxn ang="0">
                    <a:pos x="40" y="232"/>
                  </a:cxn>
                  <a:cxn ang="0">
                    <a:pos x="56" y="234"/>
                  </a:cxn>
                  <a:cxn ang="0">
                    <a:pos x="76" y="237"/>
                  </a:cxn>
                  <a:cxn ang="0">
                    <a:pos x="92" y="235"/>
                  </a:cxn>
                  <a:cxn ang="0">
                    <a:pos x="107" y="230"/>
                  </a:cxn>
                  <a:cxn ang="0">
                    <a:pos x="135" y="209"/>
                  </a:cxn>
                </a:cxnLst>
                <a:rect l="0" t="0" r="r" b="b"/>
                <a:pathLst>
                  <a:path w="139" h="237">
                    <a:moveTo>
                      <a:pt x="137" y="194"/>
                    </a:moveTo>
                    <a:cubicBezTo>
                      <a:pt x="137" y="192"/>
                      <a:pt x="136" y="190"/>
                      <a:pt x="135" y="190"/>
                    </a:cubicBezTo>
                    <a:cubicBezTo>
                      <a:pt x="135" y="189"/>
                      <a:pt x="136" y="190"/>
                      <a:pt x="136" y="190"/>
                    </a:cubicBezTo>
                    <a:cubicBezTo>
                      <a:pt x="135" y="183"/>
                      <a:pt x="133" y="175"/>
                      <a:pt x="130" y="169"/>
                    </a:cubicBezTo>
                    <a:cubicBezTo>
                      <a:pt x="130" y="168"/>
                      <a:pt x="131" y="169"/>
                      <a:pt x="131" y="169"/>
                    </a:cubicBezTo>
                    <a:cubicBezTo>
                      <a:pt x="129" y="165"/>
                      <a:pt x="130" y="160"/>
                      <a:pt x="127" y="158"/>
                    </a:cubicBezTo>
                    <a:cubicBezTo>
                      <a:pt x="126" y="157"/>
                      <a:pt x="126" y="157"/>
                      <a:pt x="126" y="157"/>
                    </a:cubicBezTo>
                    <a:cubicBezTo>
                      <a:pt x="126" y="156"/>
                      <a:pt x="127" y="156"/>
                      <a:pt x="127" y="155"/>
                    </a:cubicBezTo>
                    <a:cubicBezTo>
                      <a:pt x="126" y="155"/>
                      <a:pt x="126" y="152"/>
                      <a:pt x="125" y="152"/>
                    </a:cubicBezTo>
                    <a:cubicBezTo>
                      <a:pt x="125" y="151"/>
                      <a:pt x="125" y="152"/>
                      <a:pt x="125" y="152"/>
                    </a:cubicBezTo>
                    <a:cubicBezTo>
                      <a:pt x="125" y="150"/>
                      <a:pt x="123" y="148"/>
                      <a:pt x="123" y="146"/>
                    </a:cubicBezTo>
                    <a:cubicBezTo>
                      <a:pt x="124" y="147"/>
                      <a:pt x="124" y="147"/>
                      <a:pt x="124" y="147"/>
                    </a:cubicBezTo>
                    <a:cubicBezTo>
                      <a:pt x="122" y="137"/>
                      <a:pt x="120" y="126"/>
                      <a:pt x="115" y="119"/>
                    </a:cubicBezTo>
                    <a:cubicBezTo>
                      <a:pt x="113" y="118"/>
                      <a:pt x="115" y="118"/>
                      <a:pt x="115" y="117"/>
                    </a:cubicBezTo>
                    <a:cubicBezTo>
                      <a:pt x="110" y="111"/>
                      <a:pt x="108" y="101"/>
                      <a:pt x="102" y="97"/>
                    </a:cubicBezTo>
                    <a:cubicBezTo>
                      <a:pt x="98" y="92"/>
                      <a:pt x="95" y="93"/>
                      <a:pt x="95" y="93"/>
                    </a:cubicBezTo>
                    <a:cubicBezTo>
                      <a:pt x="103" y="103"/>
                      <a:pt x="108" y="114"/>
                      <a:pt x="111" y="127"/>
                    </a:cubicBezTo>
                    <a:cubicBezTo>
                      <a:pt x="113" y="131"/>
                      <a:pt x="115" y="136"/>
                      <a:pt x="116" y="140"/>
                    </a:cubicBezTo>
                    <a:cubicBezTo>
                      <a:pt x="122" y="156"/>
                      <a:pt x="124" y="174"/>
                      <a:pt x="128" y="191"/>
                    </a:cubicBezTo>
                    <a:cubicBezTo>
                      <a:pt x="128" y="190"/>
                      <a:pt x="129" y="190"/>
                      <a:pt x="129" y="191"/>
                    </a:cubicBezTo>
                    <a:cubicBezTo>
                      <a:pt x="129" y="192"/>
                      <a:pt x="129" y="192"/>
                      <a:pt x="129" y="192"/>
                    </a:cubicBezTo>
                    <a:cubicBezTo>
                      <a:pt x="130" y="193"/>
                      <a:pt x="130" y="193"/>
                      <a:pt x="130" y="193"/>
                    </a:cubicBezTo>
                    <a:cubicBezTo>
                      <a:pt x="130" y="194"/>
                      <a:pt x="129" y="194"/>
                      <a:pt x="129" y="193"/>
                    </a:cubicBezTo>
                    <a:cubicBezTo>
                      <a:pt x="130" y="201"/>
                      <a:pt x="130" y="201"/>
                      <a:pt x="127" y="207"/>
                    </a:cubicBezTo>
                    <a:cubicBezTo>
                      <a:pt x="128" y="208"/>
                      <a:pt x="125" y="209"/>
                      <a:pt x="126" y="210"/>
                    </a:cubicBezTo>
                    <a:cubicBezTo>
                      <a:pt x="125" y="210"/>
                      <a:pt x="126" y="210"/>
                      <a:pt x="126" y="210"/>
                    </a:cubicBezTo>
                    <a:cubicBezTo>
                      <a:pt x="123" y="213"/>
                      <a:pt x="123" y="214"/>
                      <a:pt x="119" y="215"/>
                    </a:cubicBezTo>
                    <a:cubicBezTo>
                      <a:pt x="106" y="224"/>
                      <a:pt x="89" y="229"/>
                      <a:pt x="72" y="228"/>
                    </a:cubicBezTo>
                    <a:cubicBezTo>
                      <a:pt x="55" y="228"/>
                      <a:pt x="37" y="224"/>
                      <a:pt x="23" y="214"/>
                    </a:cubicBezTo>
                    <a:cubicBezTo>
                      <a:pt x="19" y="214"/>
                      <a:pt x="17" y="211"/>
                      <a:pt x="14" y="210"/>
                    </a:cubicBezTo>
                    <a:cubicBezTo>
                      <a:pt x="14" y="209"/>
                      <a:pt x="14" y="209"/>
                      <a:pt x="14" y="209"/>
                    </a:cubicBezTo>
                    <a:cubicBezTo>
                      <a:pt x="12" y="208"/>
                      <a:pt x="13" y="207"/>
                      <a:pt x="12" y="204"/>
                    </a:cubicBezTo>
                    <a:cubicBezTo>
                      <a:pt x="11" y="204"/>
                      <a:pt x="11" y="203"/>
                      <a:pt x="10" y="204"/>
                    </a:cubicBezTo>
                    <a:cubicBezTo>
                      <a:pt x="9" y="203"/>
                      <a:pt x="11" y="201"/>
                      <a:pt x="10" y="200"/>
                    </a:cubicBezTo>
                    <a:cubicBezTo>
                      <a:pt x="11" y="200"/>
                      <a:pt x="10" y="201"/>
                      <a:pt x="10" y="200"/>
                    </a:cubicBezTo>
                    <a:cubicBezTo>
                      <a:pt x="8" y="198"/>
                      <a:pt x="10" y="202"/>
                      <a:pt x="11" y="197"/>
                    </a:cubicBezTo>
                    <a:cubicBezTo>
                      <a:pt x="12" y="188"/>
                      <a:pt x="13" y="179"/>
                      <a:pt x="15" y="172"/>
                    </a:cubicBezTo>
                    <a:cubicBezTo>
                      <a:pt x="15" y="172"/>
                      <a:pt x="14" y="172"/>
                      <a:pt x="14" y="171"/>
                    </a:cubicBezTo>
                    <a:cubicBezTo>
                      <a:pt x="16" y="171"/>
                      <a:pt x="14" y="169"/>
                      <a:pt x="15" y="167"/>
                    </a:cubicBezTo>
                    <a:cubicBezTo>
                      <a:pt x="16" y="168"/>
                      <a:pt x="16" y="168"/>
                      <a:pt x="16" y="169"/>
                    </a:cubicBezTo>
                    <a:cubicBezTo>
                      <a:pt x="17" y="165"/>
                      <a:pt x="17" y="162"/>
                      <a:pt x="18" y="159"/>
                    </a:cubicBezTo>
                    <a:cubicBezTo>
                      <a:pt x="19" y="155"/>
                      <a:pt x="21" y="152"/>
                      <a:pt x="21" y="150"/>
                    </a:cubicBezTo>
                    <a:cubicBezTo>
                      <a:pt x="21" y="151"/>
                      <a:pt x="22" y="149"/>
                      <a:pt x="22" y="148"/>
                    </a:cubicBezTo>
                    <a:cubicBezTo>
                      <a:pt x="21" y="145"/>
                      <a:pt x="25" y="142"/>
                      <a:pt x="25" y="139"/>
                    </a:cubicBezTo>
                    <a:cubicBezTo>
                      <a:pt x="25" y="139"/>
                      <a:pt x="25" y="139"/>
                      <a:pt x="25" y="139"/>
                    </a:cubicBezTo>
                    <a:cubicBezTo>
                      <a:pt x="28" y="131"/>
                      <a:pt x="32" y="122"/>
                      <a:pt x="35" y="113"/>
                    </a:cubicBezTo>
                    <a:cubicBezTo>
                      <a:pt x="37" y="108"/>
                      <a:pt x="42" y="104"/>
                      <a:pt x="44" y="99"/>
                    </a:cubicBezTo>
                    <a:cubicBezTo>
                      <a:pt x="44" y="98"/>
                      <a:pt x="44" y="99"/>
                      <a:pt x="44" y="98"/>
                    </a:cubicBezTo>
                    <a:cubicBezTo>
                      <a:pt x="45" y="97"/>
                      <a:pt x="44" y="98"/>
                      <a:pt x="45" y="98"/>
                    </a:cubicBezTo>
                    <a:cubicBezTo>
                      <a:pt x="46" y="95"/>
                      <a:pt x="49" y="93"/>
                      <a:pt x="51" y="90"/>
                    </a:cubicBezTo>
                    <a:cubicBezTo>
                      <a:pt x="51" y="90"/>
                      <a:pt x="52" y="89"/>
                      <a:pt x="51" y="89"/>
                    </a:cubicBezTo>
                    <a:cubicBezTo>
                      <a:pt x="52" y="88"/>
                      <a:pt x="53" y="88"/>
                      <a:pt x="53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3" y="85"/>
                      <a:pt x="53" y="83"/>
                      <a:pt x="52" y="78"/>
                    </a:cubicBezTo>
                    <a:cubicBezTo>
                      <a:pt x="52" y="78"/>
                      <a:pt x="52" y="78"/>
                      <a:pt x="52" y="78"/>
                    </a:cubicBezTo>
                    <a:cubicBezTo>
                      <a:pt x="52" y="78"/>
                      <a:pt x="52" y="78"/>
                      <a:pt x="52" y="78"/>
                    </a:cubicBezTo>
                    <a:cubicBezTo>
                      <a:pt x="52" y="77"/>
                      <a:pt x="52" y="77"/>
                      <a:pt x="52" y="77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0" y="76"/>
                      <a:pt x="50" y="76"/>
                      <a:pt x="50" y="76"/>
                    </a:cubicBezTo>
                    <a:cubicBezTo>
                      <a:pt x="49" y="75"/>
                      <a:pt x="47" y="74"/>
                      <a:pt x="46" y="72"/>
                    </a:cubicBezTo>
                    <a:cubicBezTo>
                      <a:pt x="45" y="74"/>
                      <a:pt x="44" y="71"/>
                      <a:pt x="43" y="70"/>
                    </a:cubicBezTo>
                    <a:cubicBezTo>
                      <a:pt x="42" y="70"/>
                      <a:pt x="43" y="69"/>
                      <a:pt x="43" y="69"/>
                    </a:cubicBezTo>
                    <a:cubicBezTo>
                      <a:pt x="41" y="67"/>
                      <a:pt x="40" y="66"/>
                      <a:pt x="39" y="63"/>
                    </a:cubicBezTo>
                    <a:cubicBezTo>
                      <a:pt x="39" y="62"/>
                      <a:pt x="38" y="62"/>
                      <a:pt x="37" y="60"/>
                    </a:cubicBezTo>
                    <a:cubicBezTo>
                      <a:pt x="38" y="59"/>
                      <a:pt x="36" y="56"/>
                      <a:pt x="36" y="54"/>
                    </a:cubicBezTo>
                    <a:cubicBezTo>
                      <a:pt x="35" y="55"/>
                      <a:pt x="34" y="53"/>
                      <a:pt x="34" y="51"/>
                    </a:cubicBezTo>
                    <a:cubicBezTo>
                      <a:pt x="36" y="51"/>
                      <a:pt x="36" y="51"/>
                      <a:pt x="36" y="51"/>
                    </a:cubicBezTo>
                    <a:cubicBezTo>
                      <a:pt x="34" y="46"/>
                      <a:pt x="37" y="38"/>
                      <a:pt x="38" y="32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1" y="25"/>
                      <a:pt x="47" y="21"/>
                      <a:pt x="52" y="16"/>
                    </a:cubicBezTo>
                    <a:cubicBezTo>
                      <a:pt x="54" y="15"/>
                      <a:pt x="56" y="14"/>
                      <a:pt x="58" y="14"/>
                    </a:cubicBezTo>
                    <a:cubicBezTo>
                      <a:pt x="60" y="12"/>
                      <a:pt x="61" y="12"/>
                      <a:pt x="62" y="10"/>
                    </a:cubicBezTo>
                    <a:cubicBezTo>
                      <a:pt x="63" y="10"/>
                      <a:pt x="64" y="11"/>
                      <a:pt x="64" y="11"/>
                    </a:cubicBezTo>
                    <a:cubicBezTo>
                      <a:pt x="68" y="11"/>
                      <a:pt x="71" y="11"/>
                      <a:pt x="73" y="10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76" y="11"/>
                      <a:pt x="79" y="10"/>
                      <a:pt x="82" y="12"/>
                    </a:cubicBezTo>
                    <a:cubicBezTo>
                      <a:pt x="83" y="12"/>
                      <a:pt x="86" y="12"/>
                      <a:pt x="85" y="11"/>
                    </a:cubicBezTo>
                    <a:cubicBezTo>
                      <a:pt x="86" y="11"/>
                      <a:pt x="85" y="12"/>
                      <a:pt x="86" y="12"/>
                    </a:cubicBezTo>
                    <a:cubicBezTo>
                      <a:pt x="85" y="13"/>
                      <a:pt x="85" y="13"/>
                      <a:pt x="85" y="13"/>
                    </a:cubicBezTo>
                    <a:cubicBezTo>
                      <a:pt x="91" y="15"/>
                      <a:pt x="95" y="18"/>
                      <a:pt x="100" y="22"/>
                    </a:cubicBezTo>
                    <a:cubicBezTo>
                      <a:pt x="100" y="24"/>
                      <a:pt x="104" y="27"/>
                      <a:pt x="105" y="30"/>
                    </a:cubicBezTo>
                    <a:cubicBezTo>
                      <a:pt x="107" y="32"/>
                      <a:pt x="107" y="36"/>
                      <a:pt x="109" y="37"/>
                    </a:cubicBezTo>
                    <a:cubicBezTo>
                      <a:pt x="108" y="37"/>
                      <a:pt x="108" y="37"/>
                      <a:pt x="108" y="37"/>
                    </a:cubicBezTo>
                    <a:cubicBezTo>
                      <a:pt x="109" y="40"/>
                      <a:pt x="109" y="43"/>
                      <a:pt x="109" y="47"/>
                    </a:cubicBezTo>
                    <a:cubicBezTo>
                      <a:pt x="109" y="49"/>
                      <a:pt x="110" y="49"/>
                      <a:pt x="110" y="51"/>
                    </a:cubicBezTo>
                    <a:cubicBezTo>
                      <a:pt x="109" y="51"/>
                      <a:pt x="109" y="51"/>
                      <a:pt x="109" y="51"/>
                    </a:cubicBezTo>
                    <a:cubicBezTo>
                      <a:pt x="110" y="53"/>
                      <a:pt x="111" y="53"/>
                      <a:pt x="111" y="54"/>
                    </a:cubicBezTo>
                    <a:cubicBezTo>
                      <a:pt x="111" y="56"/>
                      <a:pt x="111" y="56"/>
                      <a:pt x="110" y="57"/>
                    </a:cubicBezTo>
                    <a:cubicBezTo>
                      <a:pt x="110" y="56"/>
                      <a:pt x="110" y="54"/>
                      <a:pt x="109" y="53"/>
                    </a:cubicBezTo>
                    <a:cubicBezTo>
                      <a:pt x="108" y="55"/>
                      <a:pt x="110" y="58"/>
                      <a:pt x="108" y="59"/>
                    </a:cubicBezTo>
                    <a:cubicBezTo>
                      <a:pt x="107" y="61"/>
                      <a:pt x="107" y="62"/>
                      <a:pt x="108" y="63"/>
                    </a:cubicBezTo>
                    <a:cubicBezTo>
                      <a:pt x="108" y="62"/>
                      <a:pt x="107" y="64"/>
                      <a:pt x="107" y="63"/>
                    </a:cubicBezTo>
                    <a:cubicBezTo>
                      <a:pt x="106" y="64"/>
                      <a:pt x="106" y="65"/>
                      <a:pt x="106" y="66"/>
                    </a:cubicBezTo>
                    <a:cubicBezTo>
                      <a:pt x="106" y="66"/>
                      <a:pt x="106" y="65"/>
                      <a:pt x="106" y="65"/>
                    </a:cubicBezTo>
                    <a:cubicBezTo>
                      <a:pt x="107" y="66"/>
                      <a:pt x="106" y="67"/>
                      <a:pt x="107" y="68"/>
                    </a:cubicBezTo>
                    <a:cubicBezTo>
                      <a:pt x="107" y="67"/>
                      <a:pt x="107" y="67"/>
                      <a:pt x="108" y="66"/>
                    </a:cubicBezTo>
                    <a:cubicBezTo>
                      <a:pt x="108" y="66"/>
                      <a:pt x="107" y="69"/>
                      <a:pt x="106" y="69"/>
                    </a:cubicBezTo>
                    <a:cubicBezTo>
                      <a:pt x="105" y="69"/>
                      <a:pt x="106" y="67"/>
                      <a:pt x="105" y="68"/>
                    </a:cubicBezTo>
                    <a:cubicBezTo>
                      <a:pt x="104" y="72"/>
                      <a:pt x="104" y="72"/>
                      <a:pt x="104" y="72"/>
                    </a:cubicBezTo>
                    <a:cubicBezTo>
                      <a:pt x="104" y="71"/>
                      <a:pt x="105" y="70"/>
                      <a:pt x="106" y="71"/>
                    </a:cubicBezTo>
                    <a:cubicBezTo>
                      <a:pt x="106" y="69"/>
                      <a:pt x="106" y="69"/>
                      <a:pt x="106" y="69"/>
                    </a:cubicBezTo>
                    <a:cubicBezTo>
                      <a:pt x="107" y="70"/>
                      <a:pt x="107" y="70"/>
                      <a:pt x="107" y="70"/>
                    </a:cubicBezTo>
                    <a:cubicBezTo>
                      <a:pt x="109" y="67"/>
                      <a:pt x="110" y="66"/>
                      <a:pt x="110" y="63"/>
                    </a:cubicBezTo>
                    <a:cubicBezTo>
                      <a:pt x="109" y="63"/>
                      <a:pt x="109" y="63"/>
                      <a:pt x="109" y="63"/>
                    </a:cubicBezTo>
                    <a:cubicBezTo>
                      <a:pt x="110" y="62"/>
                      <a:pt x="109" y="60"/>
                      <a:pt x="111" y="59"/>
                    </a:cubicBezTo>
                    <a:cubicBezTo>
                      <a:pt x="111" y="60"/>
                      <a:pt x="111" y="59"/>
                      <a:pt x="112" y="59"/>
                    </a:cubicBezTo>
                    <a:cubicBezTo>
                      <a:pt x="112" y="59"/>
                      <a:pt x="112" y="58"/>
                      <a:pt x="112" y="58"/>
                    </a:cubicBezTo>
                    <a:cubicBezTo>
                      <a:pt x="113" y="59"/>
                      <a:pt x="113" y="59"/>
                      <a:pt x="113" y="59"/>
                    </a:cubicBezTo>
                    <a:cubicBezTo>
                      <a:pt x="111" y="58"/>
                      <a:pt x="113" y="54"/>
                      <a:pt x="113" y="54"/>
                    </a:cubicBezTo>
                    <a:cubicBezTo>
                      <a:pt x="113" y="54"/>
                      <a:pt x="113" y="54"/>
                      <a:pt x="113" y="54"/>
                    </a:cubicBezTo>
                    <a:cubicBezTo>
                      <a:pt x="114" y="51"/>
                      <a:pt x="112" y="54"/>
                      <a:pt x="112" y="52"/>
                    </a:cubicBezTo>
                    <a:cubicBezTo>
                      <a:pt x="113" y="51"/>
                      <a:pt x="114" y="52"/>
                      <a:pt x="115" y="51"/>
                    </a:cubicBezTo>
                    <a:cubicBezTo>
                      <a:pt x="115" y="48"/>
                      <a:pt x="113" y="44"/>
                      <a:pt x="114" y="40"/>
                    </a:cubicBezTo>
                    <a:cubicBezTo>
                      <a:pt x="114" y="38"/>
                      <a:pt x="112" y="36"/>
                      <a:pt x="111" y="34"/>
                    </a:cubicBezTo>
                    <a:cubicBezTo>
                      <a:pt x="111" y="32"/>
                      <a:pt x="113" y="34"/>
                      <a:pt x="111" y="32"/>
                    </a:cubicBezTo>
                    <a:cubicBezTo>
                      <a:pt x="112" y="32"/>
                      <a:pt x="112" y="31"/>
                      <a:pt x="113" y="31"/>
                    </a:cubicBezTo>
                    <a:cubicBezTo>
                      <a:pt x="112" y="31"/>
                      <a:pt x="111" y="27"/>
                      <a:pt x="111" y="29"/>
                    </a:cubicBezTo>
                    <a:cubicBezTo>
                      <a:pt x="109" y="27"/>
                      <a:pt x="108" y="23"/>
                      <a:pt x="105" y="21"/>
                    </a:cubicBezTo>
                    <a:cubicBezTo>
                      <a:pt x="106" y="22"/>
                      <a:pt x="107" y="21"/>
                      <a:pt x="107" y="20"/>
                    </a:cubicBezTo>
                    <a:cubicBezTo>
                      <a:pt x="105" y="20"/>
                      <a:pt x="103" y="18"/>
                      <a:pt x="101" y="16"/>
                    </a:cubicBezTo>
                    <a:cubicBezTo>
                      <a:pt x="101" y="17"/>
                      <a:pt x="101" y="17"/>
                      <a:pt x="101" y="18"/>
                    </a:cubicBezTo>
                    <a:cubicBezTo>
                      <a:pt x="100" y="17"/>
                      <a:pt x="99" y="17"/>
                      <a:pt x="99" y="17"/>
                    </a:cubicBezTo>
                    <a:cubicBezTo>
                      <a:pt x="99" y="16"/>
                      <a:pt x="100" y="15"/>
                      <a:pt x="98" y="13"/>
                    </a:cubicBezTo>
                    <a:cubicBezTo>
                      <a:pt x="100" y="13"/>
                      <a:pt x="102" y="16"/>
                      <a:pt x="102" y="14"/>
                    </a:cubicBezTo>
                    <a:cubicBezTo>
                      <a:pt x="104" y="14"/>
                      <a:pt x="107" y="18"/>
                      <a:pt x="107" y="19"/>
                    </a:cubicBezTo>
                    <a:cubicBezTo>
                      <a:pt x="109" y="20"/>
                      <a:pt x="106" y="18"/>
                      <a:pt x="107" y="17"/>
                    </a:cubicBezTo>
                    <a:cubicBezTo>
                      <a:pt x="105" y="15"/>
                      <a:pt x="104" y="15"/>
                      <a:pt x="102" y="13"/>
                    </a:cubicBezTo>
                    <a:cubicBezTo>
                      <a:pt x="101" y="14"/>
                      <a:pt x="102" y="14"/>
                      <a:pt x="101" y="14"/>
                    </a:cubicBezTo>
                    <a:cubicBezTo>
                      <a:pt x="98" y="13"/>
                      <a:pt x="98" y="11"/>
                      <a:pt x="98" y="10"/>
                    </a:cubicBezTo>
                    <a:cubicBezTo>
                      <a:pt x="99" y="11"/>
                      <a:pt x="99" y="11"/>
                      <a:pt x="99" y="11"/>
                    </a:cubicBezTo>
                    <a:cubicBezTo>
                      <a:pt x="98" y="9"/>
                      <a:pt x="97" y="10"/>
                      <a:pt x="95" y="9"/>
                    </a:cubicBezTo>
                    <a:cubicBezTo>
                      <a:pt x="96" y="7"/>
                      <a:pt x="98" y="10"/>
                      <a:pt x="99" y="10"/>
                    </a:cubicBezTo>
                    <a:cubicBezTo>
                      <a:pt x="99" y="8"/>
                      <a:pt x="99" y="8"/>
                      <a:pt x="99" y="8"/>
                    </a:cubicBezTo>
                    <a:cubicBezTo>
                      <a:pt x="96" y="6"/>
                      <a:pt x="97" y="9"/>
                      <a:pt x="95" y="7"/>
                    </a:cubicBezTo>
                    <a:cubicBezTo>
                      <a:pt x="95" y="6"/>
                      <a:pt x="95" y="6"/>
                      <a:pt x="95" y="6"/>
                    </a:cubicBezTo>
                    <a:cubicBezTo>
                      <a:pt x="93" y="6"/>
                      <a:pt x="93" y="6"/>
                      <a:pt x="93" y="6"/>
                    </a:cubicBezTo>
                    <a:cubicBezTo>
                      <a:pt x="93" y="6"/>
                      <a:pt x="93" y="7"/>
                      <a:pt x="94" y="8"/>
                    </a:cubicBezTo>
                    <a:cubicBezTo>
                      <a:pt x="93" y="9"/>
                      <a:pt x="93" y="7"/>
                      <a:pt x="90" y="6"/>
                    </a:cubicBezTo>
                    <a:cubicBezTo>
                      <a:pt x="89" y="7"/>
                      <a:pt x="92" y="7"/>
                      <a:pt x="91" y="8"/>
                    </a:cubicBezTo>
                    <a:cubicBezTo>
                      <a:pt x="91" y="8"/>
                      <a:pt x="89" y="8"/>
                      <a:pt x="88" y="7"/>
                    </a:cubicBezTo>
                    <a:cubicBezTo>
                      <a:pt x="86" y="7"/>
                      <a:pt x="88" y="6"/>
                      <a:pt x="87" y="5"/>
                    </a:cubicBezTo>
                    <a:cubicBezTo>
                      <a:pt x="87" y="5"/>
                      <a:pt x="89" y="5"/>
                      <a:pt x="89" y="6"/>
                    </a:cubicBezTo>
                    <a:cubicBezTo>
                      <a:pt x="91" y="6"/>
                      <a:pt x="88" y="4"/>
                      <a:pt x="90" y="4"/>
                    </a:cubicBezTo>
                    <a:cubicBezTo>
                      <a:pt x="88" y="3"/>
                      <a:pt x="88" y="4"/>
                      <a:pt x="87" y="4"/>
                    </a:cubicBezTo>
                    <a:cubicBezTo>
                      <a:pt x="87" y="4"/>
                      <a:pt x="86" y="4"/>
                      <a:pt x="87" y="5"/>
                    </a:cubicBezTo>
                    <a:cubicBezTo>
                      <a:pt x="82" y="6"/>
                      <a:pt x="85" y="2"/>
                      <a:pt x="81" y="2"/>
                    </a:cubicBezTo>
                    <a:cubicBezTo>
                      <a:pt x="82" y="3"/>
                      <a:pt x="76" y="3"/>
                      <a:pt x="79" y="5"/>
                    </a:cubicBezTo>
                    <a:cubicBezTo>
                      <a:pt x="78" y="5"/>
                      <a:pt x="77" y="6"/>
                      <a:pt x="76" y="5"/>
                    </a:cubicBezTo>
                    <a:cubicBezTo>
                      <a:pt x="77" y="4"/>
                      <a:pt x="75" y="4"/>
                      <a:pt x="76" y="4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76" y="1"/>
                      <a:pt x="73" y="1"/>
                      <a:pt x="73" y="0"/>
                    </a:cubicBezTo>
                    <a:cubicBezTo>
                      <a:pt x="71" y="0"/>
                      <a:pt x="73" y="1"/>
                      <a:pt x="71" y="1"/>
                    </a:cubicBezTo>
                    <a:cubicBezTo>
                      <a:pt x="72" y="1"/>
                      <a:pt x="70" y="0"/>
                      <a:pt x="69" y="0"/>
                    </a:cubicBezTo>
                    <a:cubicBezTo>
                      <a:pt x="71" y="0"/>
                      <a:pt x="69" y="2"/>
                      <a:pt x="68" y="2"/>
                    </a:cubicBezTo>
                    <a:cubicBezTo>
                      <a:pt x="66" y="2"/>
                      <a:pt x="65" y="1"/>
                      <a:pt x="65" y="1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5" y="1"/>
                      <a:pt x="66" y="0"/>
                      <a:pt x="65" y="0"/>
                    </a:cubicBezTo>
                    <a:cubicBezTo>
                      <a:pt x="64" y="1"/>
                      <a:pt x="64" y="2"/>
                      <a:pt x="63" y="3"/>
                    </a:cubicBezTo>
                    <a:cubicBezTo>
                      <a:pt x="62" y="3"/>
                      <a:pt x="61" y="2"/>
                      <a:pt x="61" y="3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60" y="2"/>
                      <a:pt x="62" y="0"/>
                      <a:pt x="59" y="1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8" y="2"/>
                      <a:pt x="58" y="2"/>
                      <a:pt x="58" y="2"/>
                    </a:cubicBezTo>
                    <a:cubicBezTo>
                      <a:pt x="58" y="2"/>
                      <a:pt x="57" y="3"/>
                      <a:pt x="56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5" y="3"/>
                      <a:pt x="54" y="5"/>
                      <a:pt x="52" y="4"/>
                    </a:cubicBezTo>
                    <a:cubicBezTo>
                      <a:pt x="54" y="5"/>
                      <a:pt x="53" y="4"/>
                      <a:pt x="55" y="4"/>
                    </a:cubicBezTo>
                    <a:cubicBezTo>
                      <a:pt x="57" y="4"/>
                      <a:pt x="54" y="5"/>
                      <a:pt x="54" y="5"/>
                    </a:cubicBezTo>
                    <a:cubicBezTo>
                      <a:pt x="53" y="4"/>
                      <a:pt x="51" y="7"/>
                      <a:pt x="50" y="7"/>
                    </a:cubicBezTo>
                    <a:cubicBezTo>
                      <a:pt x="49" y="7"/>
                      <a:pt x="48" y="7"/>
                      <a:pt x="48" y="7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7" y="7"/>
                      <a:pt x="46" y="10"/>
                      <a:pt x="44" y="10"/>
                    </a:cubicBezTo>
                    <a:cubicBezTo>
                      <a:pt x="45" y="9"/>
                      <a:pt x="44" y="9"/>
                      <a:pt x="43" y="9"/>
                    </a:cubicBezTo>
                    <a:cubicBezTo>
                      <a:pt x="45" y="9"/>
                      <a:pt x="42" y="12"/>
                      <a:pt x="43" y="12"/>
                    </a:cubicBezTo>
                    <a:cubicBezTo>
                      <a:pt x="41" y="14"/>
                      <a:pt x="43" y="11"/>
                      <a:pt x="41" y="10"/>
                    </a:cubicBezTo>
                    <a:cubicBezTo>
                      <a:pt x="41" y="12"/>
                      <a:pt x="39" y="12"/>
                      <a:pt x="39" y="13"/>
                    </a:cubicBezTo>
                    <a:cubicBezTo>
                      <a:pt x="41" y="12"/>
                      <a:pt x="39" y="14"/>
                      <a:pt x="39" y="15"/>
                    </a:cubicBezTo>
                    <a:cubicBezTo>
                      <a:pt x="38" y="16"/>
                      <a:pt x="39" y="14"/>
                      <a:pt x="38" y="15"/>
                    </a:cubicBezTo>
                    <a:cubicBezTo>
                      <a:pt x="37" y="16"/>
                      <a:pt x="37" y="18"/>
                      <a:pt x="38" y="17"/>
                    </a:cubicBezTo>
                    <a:cubicBezTo>
                      <a:pt x="37" y="18"/>
                      <a:pt x="37" y="20"/>
                      <a:pt x="36" y="20"/>
                    </a:cubicBezTo>
                    <a:cubicBezTo>
                      <a:pt x="35" y="20"/>
                      <a:pt x="37" y="18"/>
                      <a:pt x="36" y="18"/>
                    </a:cubicBezTo>
                    <a:cubicBezTo>
                      <a:pt x="34" y="21"/>
                      <a:pt x="37" y="21"/>
                      <a:pt x="35" y="23"/>
                    </a:cubicBezTo>
                    <a:cubicBezTo>
                      <a:pt x="36" y="22"/>
                      <a:pt x="37" y="24"/>
                      <a:pt x="37" y="26"/>
                    </a:cubicBezTo>
                    <a:cubicBezTo>
                      <a:pt x="35" y="28"/>
                      <a:pt x="37" y="24"/>
                      <a:pt x="35" y="25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3" y="27"/>
                      <a:pt x="35" y="21"/>
                      <a:pt x="33" y="22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3"/>
                      <a:pt x="32" y="22"/>
                      <a:pt x="31" y="22"/>
                    </a:cubicBezTo>
                    <a:cubicBezTo>
                      <a:pt x="32" y="23"/>
                      <a:pt x="30" y="26"/>
                      <a:pt x="30" y="26"/>
                    </a:cubicBezTo>
                    <a:cubicBezTo>
                      <a:pt x="30" y="27"/>
                      <a:pt x="30" y="25"/>
                      <a:pt x="31" y="25"/>
                    </a:cubicBezTo>
                    <a:cubicBezTo>
                      <a:pt x="30" y="27"/>
                      <a:pt x="31" y="28"/>
                      <a:pt x="29" y="30"/>
                    </a:cubicBezTo>
                    <a:cubicBezTo>
                      <a:pt x="29" y="29"/>
                      <a:pt x="28" y="30"/>
                      <a:pt x="28" y="29"/>
                    </a:cubicBezTo>
                    <a:cubicBezTo>
                      <a:pt x="27" y="30"/>
                      <a:pt x="29" y="30"/>
                      <a:pt x="28" y="31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5" y="37"/>
                      <a:pt x="24" y="45"/>
                      <a:pt x="26" y="50"/>
                    </a:cubicBezTo>
                    <a:cubicBezTo>
                      <a:pt x="26" y="51"/>
                      <a:pt x="26" y="53"/>
                      <a:pt x="26" y="57"/>
                    </a:cubicBezTo>
                    <a:cubicBezTo>
                      <a:pt x="26" y="55"/>
                      <a:pt x="27" y="56"/>
                      <a:pt x="27" y="57"/>
                    </a:cubicBezTo>
                    <a:cubicBezTo>
                      <a:pt x="26" y="59"/>
                      <a:pt x="26" y="59"/>
                      <a:pt x="26" y="59"/>
                    </a:cubicBezTo>
                    <a:cubicBezTo>
                      <a:pt x="26" y="61"/>
                      <a:pt x="28" y="63"/>
                      <a:pt x="29" y="64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28" y="67"/>
                      <a:pt x="30" y="66"/>
                      <a:pt x="30" y="67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31" y="69"/>
                      <a:pt x="32" y="71"/>
                      <a:pt x="31" y="71"/>
                    </a:cubicBezTo>
                    <a:cubicBezTo>
                      <a:pt x="32" y="72"/>
                      <a:pt x="32" y="72"/>
                      <a:pt x="32" y="71"/>
                    </a:cubicBezTo>
                    <a:cubicBezTo>
                      <a:pt x="33" y="73"/>
                      <a:pt x="35" y="77"/>
                      <a:pt x="37" y="79"/>
                    </a:cubicBezTo>
                    <a:cubicBezTo>
                      <a:pt x="37" y="78"/>
                      <a:pt x="37" y="77"/>
                      <a:pt x="37" y="77"/>
                    </a:cubicBezTo>
                    <a:cubicBezTo>
                      <a:pt x="39" y="76"/>
                      <a:pt x="38" y="77"/>
                      <a:pt x="39" y="78"/>
                    </a:cubicBezTo>
                    <a:cubicBezTo>
                      <a:pt x="39" y="78"/>
                      <a:pt x="39" y="80"/>
                      <a:pt x="38" y="79"/>
                    </a:cubicBezTo>
                    <a:cubicBezTo>
                      <a:pt x="39" y="81"/>
                      <a:pt x="40" y="82"/>
                      <a:pt x="42" y="84"/>
                    </a:cubicBezTo>
                    <a:cubicBezTo>
                      <a:pt x="41" y="85"/>
                      <a:pt x="39" y="88"/>
                      <a:pt x="38" y="89"/>
                    </a:cubicBezTo>
                    <a:cubicBezTo>
                      <a:pt x="39" y="89"/>
                      <a:pt x="39" y="91"/>
                      <a:pt x="38" y="92"/>
                    </a:cubicBezTo>
                    <a:cubicBezTo>
                      <a:pt x="38" y="94"/>
                      <a:pt x="37" y="92"/>
                      <a:pt x="35" y="93"/>
                    </a:cubicBezTo>
                    <a:cubicBezTo>
                      <a:pt x="35" y="94"/>
                      <a:pt x="34" y="95"/>
                      <a:pt x="34" y="96"/>
                    </a:cubicBezTo>
                    <a:cubicBezTo>
                      <a:pt x="34" y="96"/>
                      <a:pt x="34" y="96"/>
                      <a:pt x="34" y="96"/>
                    </a:cubicBezTo>
                    <a:cubicBezTo>
                      <a:pt x="34" y="97"/>
                      <a:pt x="33" y="98"/>
                      <a:pt x="32" y="99"/>
                    </a:cubicBezTo>
                    <a:cubicBezTo>
                      <a:pt x="32" y="99"/>
                      <a:pt x="32" y="99"/>
                      <a:pt x="32" y="99"/>
                    </a:cubicBezTo>
                    <a:cubicBezTo>
                      <a:pt x="32" y="100"/>
                      <a:pt x="30" y="100"/>
                      <a:pt x="30" y="101"/>
                    </a:cubicBezTo>
                    <a:cubicBezTo>
                      <a:pt x="31" y="102"/>
                      <a:pt x="29" y="104"/>
                      <a:pt x="29" y="105"/>
                    </a:cubicBezTo>
                    <a:cubicBezTo>
                      <a:pt x="29" y="105"/>
                      <a:pt x="29" y="105"/>
                      <a:pt x="29" y="105"/>
                    </a:cubicBezTo>
                    <a:cubicBezTo>
                      <a:pt x="29" y="106"/>
                      <a:pt x="29" y="106"/>
                      <a:pt x="29" y="106"/>
                    </a:cubicBezTo>
                    <a:cubicBezTo>
                      <a:pt x="28" y="107"/>
                      <a:pt x="28" y="107"/>
                      <a:pt x="28" y="107"/>
                    </a:cubicBezTo>
                    <a:cubicBezTo>
                      <a:pt x="28" y="107"/>
                      <a:pt x="28" y="106"/>
                      <a:pt x="28" y="106"/>
                    </a:cubicBezTo>
                    <a:cubicBezTo>
                      <a:pt x="26" y="107"/>
                      <a:pt x="28" y="107"/>
                      <a:pt x="28" y="108"/>
                    </a:cubicBezTo>
                    <a:cubicBezTo>
                      <a:pt x="28" y="110"/>
                      <a:pt x="27" y="109"/>
                      <a:pt x="26" y="110"/>
                    </a:cubicBezTo>
                    <a:cubicBezTo>
                      <a:pt x="26" y="109"/>
                      <a:pt x="27" y="109"/>
                      <a:pt x="27" y="108"/>
                    </a:cubicBezTo>
                    <a:cubicBezTo>
                      <a:pt x="27" y="107"/>
                      <a:pt x="27" y="109"/>
                      <a:pt x="26" y="109"/>
                    </a:cubicBezTo>
                    <a:cubicBezTo>
                      <a:pt x="26" y="109"/>
                      <a:pt x="27" y="110"/>
                      <a:pt x="26" y="111"/>
                    </a:cubicBezTo>
                    <a:cubicBezTo>
                      <a:pt x="26" y="111"/>
                      <a:pt x="25" y="114"/>
                      <a:pt x="24" y="113"/>
                    </a:cubicBezTo>
                    <a:cubicBezTo>
                      <a:pt x="24" y="114"/>
                      <a:pt x="24" y="115"/>
                      <a:pt x="24" y="116"/>
                    </a:cubicBezTo>
                    <a:cubicBezTo>
                      <a:pt x="24" y="115"/>
                      <a:pt x="25" y="114"/>
                      <a:pt x="26" y="114"/>
                    </a:cubicBezTo>
                    <a:cubicBezTo>
                      <a:pt x="25" y="114"/>
                      <a:pt x="25" y="116"/>
                      <a:pt x="25" y="116"/>
                    </a:cubicBezTo>
                    <a:cubicBezTo>
                      <a:pt x="25" y="115"/>
                      <a:pt x="25" y="115"/>
                      <a:pt x="25" y="115"/>
                    </a:cubicBezTo>
                    <a:cubicBezTo>
                      <a:pt x="25" y="116"/>
                      <a:pt x="23" y="118"/>
                      <a:pt x="25" y="117"/>
                    </a:cubicBezTo>
                    <a:cubicBezTo>
                      <a:pt x="23" y="118"/>
                      <a:pt x="23" y="118"/>
                      <a:pt x="23" y="118"/>
                    </a:cubicBezTo>
                    <a:cubicBezTo>
                      <a:pt x="23" y="119"/>
                      <a:pt x="23" y="120"/>
                      <a:pt x="22" y="121"/>
                    </a:cubicBezTo>
                    <a:cubicBezTo>
                      <a:pt x="22" y="121"/>
                      <a:pt x="21" y="120"/>
                      <a:pt x="20" y="122"/>
                    </a:cubicBezTo>
                    <a:cubicBezTo>
                      <a:pt x="20" y="124"/>
                      <a:pt x="20" y="124"/>
                      <a:pt x="20" y="124"/>
                    </a:cubicBezTo>
                    <a:cubicBezTo>
                      <a:pt x="20" y="125"/>
                      <a:pt x="19" y="125"/>
                      <a:pt x="19" y="125"/>
                    </a:cubicBezTo>
                    <a:cubicBezTo>
                      <a:pt x="17" y="128"/>
                      <a:pt x="20" y="129"/>
                      <a:pt x="18" y="131"/>
                    </a:cubicBezTo>
                    <a:cubicBezTo>
                      <a:pt x="18" y="130"/>
                      <a:pt x="17" y="131"/>
                      <a:pt x="17" y="132"/>
                    </a:cubicBezTo>
                    <a:cubicBezTo>
                      <a:pt x="17" y="132"/>
                      <a:pt x="17" y="132"/>
                      <a:pt x="17" y="133"/>
                    </a:cubicBezTo>
                    <a:cubicBezTo>
                      <a:pt x="17" y="132"/>
                      <a:pt x="16" y="132"/>
                      <a:pt x="17" y="131"/>
                    </a:cubicBezTo>
                    <a:cubicBezTo>
                      <a:pt x="18" y="131"/>
                      <a:pt x="17" y="132"/>
                      <a:pt x="17" y="133"/>
                    </a:cubicBezTo>
                    <a:cubicBezTo>
                      <a:pt x="14" y="134"/>
                      <a:pt x="14" y="140"/>
                      <a:pt x="12" y="144"/>
                    </a:cubicBezTo>
                    <a:cubicBezTo>
                      <a:pt x="13" y="144"/>
                      <a:pt x="12" y="146"/>
                      <a:pt x="12" y="147"/>
                    </a:cubicBezTo>
                    <a:cubicBezTo>
                      <a:pt x="11" y="146"/>
                      <a:pt x="12" y="149"/>
                      <a:pt x="11" y="150"/>
                    </a:cubicBezTo>
                    <a:cubicBezTo>
                      <a:pt x="12" y="149"/>
                      <a:pt x="12" y="149"/>
                      <a:pt x="12" y="149"/>
                    </a:cubicBezTo>
                    <a:cubicBezTo>
                      <a:pt x="11" y="152"/>
                      <a:pt x="13" y="154"/>
                      <a:pt x="11" y="155"/>
                    </a:cubicBezTo>
                    <a:cubicBezTo>
                      <a:pt x="10" y="156"/>
                      <a:pt x="10" y="154"/>
                      <a:pt x="10" y="154"/>
                    </a:cubicBezTo>
                    <a:cubicBezTo>
                      <a:pt x="8" y="155"/>
                      <a:pt x="10" y="159"/>
                      <a:pt x="8" y="160"/>
                    </a:cubicBezTo>
                    <a:cubicBezTo>
                      <a:pt x="8" y="160"/>
                      <a:pt x="9" y="160"/>
                      <a:pt x="10" y="161"/>
                    </a:cubicBezTo>
                    <a:cubicBezTo>
                      <a:pt x="9" y="163"/>
                      <a:pt x="7" y="165"/>
                      <a:pt x="7" y="165"/>
                    </a:cubicBezTo>
                    <a:cubicBezTo>
                      <a:pt x="7" y="166"/>
                      <a:pt x="8" y="166"/>
                      <a:pt x="7" y="167"/>
                    </a:cubicBezTo>
                    <a:cubicBezTo>
                      <a:pt x="7" y="167"/>
                      <a:pt x="7" y="167"/>
                      <a:pt x="7" y="166"/>
                    </a:cubicBezTo>
                    <a:cubicBezTo>
                      <a:pt x="6" y="168"/>
                      <a:pt x="6" y="170"/>
                      <a:pt x="6" y="171"/>
                    </a:cubicBezTo>
                    <a:cubicBezTo>
                      <a:pt x="5" y="172"/>
                      <a:pt x="5" y="175"/>
                      <a:pt x="4" y="177"/>
                    </a:cubicBezTo>
                    <a:cubicBezTo>
                      <a:pt x="5" y="179"/>
                      <a:pt x="3" y="181"/>
                      <a:pt x="4" y="181"/>
                    </a:cubicBezTo>
                    <a:cubicBezTo>
                      <a:pt x="4" y="181"/>
                      <a:pt x="4" y="181"/>
                      <a:pt x="4" y="182"/>
                    </a:cubicBezTo>
                    <a:cubicBezTo>
                      <a:pt x="4" y="182"/>
                      <a:pt x="5" y="183"/>
                      <a:pt x="5" y="184"/>
                    </a:cubicBezTo>
                    <a:cubicBezTo>
                      <a:pt x="4" y="184"/>
                      <a:pt x="4" y="184"/>
                      <a:pt x="4" y="184"/>
                    </a:cubicBezTo>
                    <a:cubicBezTo>
                      <a:pt x="3" y="183"/>
                      <a:pt x="3" y="187"/>
                      <a:pt x="2" y="187"/>
                    </a:cubicBezTo>
                    <a:cubicBezTo>
                      <a:pt x="3" y="186"/>
                      <a:pt x="2" y="188"/>
                      <a:pt x="3" y="188"/>
                    </a:cubicBezTo>
                    <a:cubicBezTo>
                      <a:pt x="3" y="189"/>
                      <a:pt x="3" y="189"/>
                      <a:pt x="3" y="189"/>
                    </a:cubicBezTo>
                    <a:cubicBezTo>
                      <a:pt x="3" y="191"/>
                      <a:pt x="4" y="190"/>
                      <a:pt x="3" y="192"/>
                    </a:cubicBezTo>
                    <a:cubicBezTo>
                      <a:pt x="3" y="194"/>
                      <a:pt x="2" y="192"/>
                      <a:pt x="2" y="192"/>
                    </a:cubicBezTo>
                    <a:cubicBezTo>
                      <a:pt x="2" y="193"/>
                      <a:pt x="2" y="194"/>
                      <a:pt x="2" y="195"/>
                    </a:cubicBezTo>
                    <a:cubicBezTo>
                      <a:pt x="2" y="195"/>
                      <a:pt x="2" y="195"/>
                      <a:pt x="2" y="195"/>
                    </a:cubicBezTo>
                    <a:cubicBezTo>
                      <a:pt x="2" y="195"/>
                      <a:pt x="2" y="195"/>
                      <a:pt x="2" y="196"/>
                    </a:cubicBezTo>
                    <a:cubicBezTo>
                      <a:pt x="2" y="196"/>
                      <a:pt x="2" y="196"/>
                      <a:pt x="2" y="197"/>
                    </a:cubicBezTo>
                    <a:cubicBezTo>
                      <a:pt x="2" y="197"/>
                      <a:pt x="2" y="197"/>
                      <a:pt x="2" y="197"/>
                    </a:cubicBezTo>
                    <a:cubicBezTo>
                      <a:pt x="2" y="196"/>
                      <a:pt x="2" y="196"/>
                      <a:pt x="2" y="196"/>
                    </a:cubicBezTo>
                    <a:cubicBezTo>
                      <a:pt x="2" y="196"/>
                      <a:pt x="2" y="197"/>
                      <a:pt x="2" y="197"/>
                    </a:cubicBezTo>
                    <a:cubicBezTo>
                      <a:pt x="2" y="197"/>
                      <a:pt x="2" y="197"/>
                      <a:pt x="2" y="197"/>
                    </a:cubicBezTo>
                    <a:cubicBezTo>
                      <a:pt x="1" y="198"/>
                      <a:pt x="1" y="198"/>
                      <a:pt x="1" y="198"/>
                    </a:cubicBezTo>
                    <a:cubicBezTo>
                      <a:pt x="0" y="198"/>
                      <a:pt x="0" y="198"/>
                      <a:pt x="0" y="198"/>
                    </a:cubicBezTo>
                    <a:cubicBezTo>
                      <a:pt x="0" y="198"/>
                      <a:pt x="2" y="203"/>
                      <a:pt x="2" y="202"/>
                    </a:cubicBezTo>
                    <a:cubicBezTo>
                      <a:pt x="2" y="206"/>
                      <a:pt x="6" y="211"/>
                      <a:pt x="8" y="213"/>
                    </a:cubicBezTo>
                    <a:cubicBezTo>
                      <a:pt x="7" y="212"/>
                      <a:pt x="7" y="213"/>
                      <a:pt x="8" y="213"/>
                    </a:cubicBezTo>
                    <a:cubicBezTo>
                      <a:pt x="8" y="214"/>
                      <a:pt x="10" y="214"/>
                      <a:pt x="10" y="215"/>
                    </a:cubicBezTo>
                    <a:cubicBezTo>
                      <a:pt x="11" y="215"/>
                      <a:pt x="10" y="216"/>
                      <a:pt x="11" y="217"/>
                    </a:cubicBezTo>
                    <a:cubicBezTo>
                      <a:pt x="11" y="217"/>
                      <a:pt x="12" y="217"/>
                      <a:pt x="12" y="216"/>
                    </a:cubicBezTo>
                    <a:cubicBezTo>
                      <a:pt x="13" y="220"/>
                      <a:pt x="17" y="221"/>
                      <a:pt x="20" y="223"/>
                    </a:cubicBezTo>
                    <a:cubicBezTo>
                      <a:pt x="20" y="223"/>
                      <a:pt x="19" y="223"/>
                      <a:pt x="18" y="223"/>
                    </a:cubicBezTo>
                    <a:cubicBezTo>
                      <a:pt x="21" y="224"/>
                      <a:pt x="23" y="225"/>
                      <a:pt x="26" y="226"/>
                    </a:cubicBezTo>
                    <a:cubicBezTo>
                      <a:pt x="25" y="226"/>
                      <a:pt x="25" y="226"/>
                      <a:pt x="24" y="226"/>
                    </a:cubicBezTo>
                    <a:cubicBezTo>
                      <a:pt x="26" y="227"/>
                      <a:pt x="28" y="228"/>
                      <a:pt x="29" y="227"/>
                    </a:cubicBezTo>
                    <a:cubicBezTo>
                      <a:pt x="28" y="227"/>
                      <a:pt x="29" y="228"/>
                      <a:pt x="28" y="227"/>
                    </a:cubicBezTo>
                    <a:cubicBezTo>
                      <a:pt x="27" y="226"/>
                      <a:pt x="30" y="227"/>
                      <a:pt x="31" y="227"/>
                    </a:cubicBezTo>
                    <a:cubicBezTo>
                      <a:pt x="31" y="227"/>
                      <a:pt x="31" y="227"/>
                      <a:pt x="31" y="227"/>
                    </a:cubicBezTo>
                    <a:cubicBezTo>
                      <a:pt x="32" y="228"/>
                      <a:pt x="33" y="228"/>
                      <a:pt x="34" y="229"/>
                    </a:cubicBezTo>
                    <a:cubicBezTo>
                      <a:pt x="35" y="230"/>
                      <a:pt x="33" y="228"/>
                      <a:pt x="34" y="229"/>
                    </a:cubicBezTo>
                    <a:cubicBezTo>
                      <a:pt x="33" y="231"/>
                      <a:pt x="37" y="231"/>
                      <a:pt x="37" y="232"/>
                    </a:cubicBezTo>
                    <a:cubicBezTo>
                      <a:pt x="38" y="232"/>
                      <a:pt x="39" y="232"/>
                      <a:pt x="39" y="231"/>
                    </a:cubicBezTo>
                    <a:cubicBezTo>
                      <a:pt x="40" y="231"/>
                      <a:pt x="39" y="232"/>
                      <a:pt x="40" y="232"/>
                    </a:cubicBezTo>
                    <a:cubicBezTo>
                      <a:pt x="44" y="231"/>
                      <a:pt x="44" y="231"/>
                      <a:pt x="44" y="231"/>
                    </a:cubicBezTo>
                    <a:cubicBezTo>
                      <a:pt x="44" y="232"/>
                      <a:pt x="45" y="233"/>
                      <a:pt x="44" y="233"/>
                    </a:cubicBezTo>
                    <a:cubicBezTo>
                      <a:pt x="47" y="234"/>
                      <a:pt x="49" y="233"/>
                      <a:pt x="51" y="232"/>
                    </a:cubicBezTo>
                    <a:cubicBezTo>
                      <a:pt x="52" y="232"/>
                      <a:pt x="55" y="232"/>
                      <a:pt x="55" y="233"/>
                    </a:cubicBezTo>
                    <a:cubicBezTo>
                      <a:pt x="56" y="233"/>
                      <a:pt x="55" y="232"/>
                      <a:pt x="54" y="233"/>
                    </a:cubicBezTo>
                    <a:cubicBezTo>
                      <a:pt x="56" y="234"/>
                      <a:pt x="56" y="234"/>
                      <a:pt x="56" y="234"/>
                    </a:cubicBezTo>
                    <a:cubicBezTo>
                      <a:pt x="54" y="234"/>
                      <a:pt x="56" y="235"/>
                      <a:pt x="55" y="236"/>
                    </a:cubicBezTo>
                    <a:cubicBezTo>
                      <a:pt x="56" y="235"/>
                      <a:pt x="60" y="237"/>
                      <a:pt x="62" y="237"/>
                    </a:cubicBezTo>
                    <a:cubicBezTo>
                      <a:pt x="61" y="235"/>
                      <a:pt x="65" y="237"/>
                      <a:pt x="65" y="235"/>
                    </a:cubicBezTo>
                    <a:cubicBezTo>
                      <a:pt x="68" y="235"/>
                      <a:pt x="67" y="236"/>
                      <a:pt x="68" y="237"/>
                    </a:cubicBezTo>
                    <a:cubicBezTo>
                      <a:pt x="71" y="236"/>
                      <a:pt x="73" y="237"/>
                      <a:pt x="76" y="237"/>
                    </a:cubicBezTo>
                    <a:cubicBezTo>
                      <a:pt x="76" y="237"/>
                      <a:pt x="76" y="237"/>
                      <a:pt x="76" y="237"/>
                    </a:cubicBezTo>
                    <a:cubicBezTo>
                      <a:pt x="78" y="236"/>
                      <a:pt x="82" y="236"/>
                      <a:pt x="84" y="235"/>
                    </a:cubicBezTo>
                    <a:cubicBezTo>
                      <a:pt x="84" y="235"/>
                      <a:pt x="85" y="236"/>
                      <a:pt x="84" y="236"/>
                    </a:cubicBezTo>
                    <a:cubicBezTo>
                      <a:pt x="87" y="236"/>
                      <a:pt x="84" y="234"/>
                      <a:pt x="87" y="235"/>
                    </a:cubicBezTo>
                    <a:cubicBezTo>
                      <a:pt x="87" y="235"/>
                      <a:pt x="87" y="235"/>
                      <a:pt x="87" y="235"/>
                    </a:cubicBezTo>
                    <a:cubicBezTo>
                      <a:pt x="88" y="234"/>
                      <a:pt x="90" y="235"/>
                      <a:pt x="92" y="234"/>
                    </a:cubicBezTo>
                    <a:cubicBezTo>
                      <a:pt x="92" y="234"/>
                      <a:pt x="92" y="234"/>
                      <a:pt x="92" y="235"/>
                    </a:cubicBezTo>
                    <a:cubicBezTo>
                      <a:pt x="93" y="234"/>
                      <a:pt x="96" y="234"/>
                      <a:pt x="97" y="232"/>
                    </a:cubicBezTo>
                    <a:cubicBezTo>
                      <a:pt x="97" y="233"/>
                      <a:pt x="97" y="233"/>
                      <a:pt x="96" y="234"/>
                    </a:cubicBezTo>
                    <a:cubicBezTo>
                      <a:pt x="99" y="234"/>
                      <a:pt x="98" y="232"/>
                      <a:pt x="100" y="232"/>
                    </a:cubicBezTo>
                    <a:cubicBezTo>
                      <a:pt x="100" y="232"/>
                      <a:pt x="102" y="232"/>
                      <a:pt x="101" y="232"/>
                    </a:cubicBezTo>
                    <a:cubicBezTo>
                      <a:pt x="102" y="231"/>
                      <a:pt x="104" y="231"/>
                      <a:pt x="105" y="230"/>
                    </a:cubicBezTo>
                    <a:cubicBezTo>
                      <a:pt x="106" y="230"/>
                      <a:pt x="106" y="230"/>
                      <a:pt x="107" y="230"/>
                    </a:cubicBezTo>
                    <a:cubicBezTo>
                      <a:pt x="116" y="227"/>
                      <a:pt x="125" y="222"/>
                      <a:pt x="130" y="213"/>
                    </a:cubicBezTo>
                    <a:cubicBezTo>
                      <a:pt x="133" y="213"/>
                      <a:pt x="130" y="216"/>
                      <a:pt x="131" y="215"/>
                    </a:cubicBezTo>
                    <a:cubicBezTo>
                      <a:pt x="130" y="215"/>
                      <a:pt x="132" y="214"/>
                      <a:pt x="133" y="211"/>
                    </a:cubicBezTo>
                    <a:cubicBezTo>
                      <a:pt x="133" y="211"/>
                      <a:pt x="133" y="211"/>
                      <a:pt x="133" y="211"/>
                    </a:cubicBezTo>
                    <a:cubicBezTo>
                      <a:pt x="134" y="210"/>
                      <a:pt x="135" y="210"/>
                      <a:pt x="135" y="209"/>
                    </a:cubicBezTo>
                    <a:cubicBezTo>
                      <a:pt x="135" y="209"/>
                      <a:pt x="135" y="209"/>
                      <a:pt x="135" y="209"/>
                    </a:cubicBezTo>
                    <a:cubicBezTo>
                      <a:pt x="135" y="207"/>
                      <a:pt x="138" y="206"/>
                      <a:pt x="137" y="205"/>
                    </a:cubicBezTo>
                    <a:cubicBezTo>
                      <a:pt x="138" y="204"/>
                      <a:pt x="138" y="204"/>
                      <a:pt x="138" y="204"/>
                    </a:cubicBezTo>
                    <a:cubicBezTo>
                      <a:pt x="137" y="202"/>
                      <a:pt x="139" y="202"/>
                      <a:pt x="138" y="200"/>
                    </a:cubicBezTo>
                    <a:cubicBezTo>
                      <a:pt x="138" y="200"/>
                      <a:pt x="138" y="200"/>
                      <a:pt x="138" y="200"/>
                    </a:cubicBezTo>
                    <a:cubicBezTo>
                      <a:pt x="139" y="197"/>
                      <a:pt x="136" y="195"/>
                      <a:pt x="137" y="19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vert="horz" wrap="square" lIns="36000" tIns="45720" rIns="91440" bIns="45720" numCol="1" anchor="b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1400" b="1" kern="0">
                  <a:solidFill>
                    <a:schemeClr val="bg1"/>
                  </a:solidFill>
                  <a:latin typeface="Segoe Print" pitchFamily="2" charset="0"/>
                  <a:cs typeface="Arial" charset="0"/>
                </a:endParaRPr>
              </a:p>
            </p:txBody>
          </p:sp>
        </p:grpSp>
        <p:grpSp>
          <p:nvGrpSpPr>
            <p:cNvPr id="101" name="Grupa 82"/>
            <p:cNvGrpSpPr/>
            <p:nvPr/>
          </p:nvGrpSpPr>
          <p:grpSpPr>
            <a:xfrm>
              <a:off x="7137744" y="2973140"/>
              <a:ext cx="406034" cy="693229"/>
              <a:chOff x="3203848" y="1464712"/>
              <a:chExt cx="406034" cy="693229"/>
            </a:xfrm>
          </p:grpSpPr>
          <p:sp>
            <p:nvSpPr>
              <p:cNvPr id="103" name="Freeform 56"/>
              <p:cNvSpPr>
                <a:spLocks/>
              </p:cNvSpPr>
              <p:nvPr/>
            </p:nvSpPr>
            <p:spPr bwMode="auto">
              <a:xfrm>
                <a:off x="3218703" y="1485757"/>
                <a:ext cx="384990" cy="669709"/>
              </a:xfrm>
              <a:custGeom>
                <a:avLst/>
                <a:gdLst/>
                <a:ahLst/>
                <a:cxnLst>
                  <a:cxn ang="0">
                    <a:pos x="88" y="76"/>
                  </a:cxn>
                  <a:cxn ang="0">
                    <a:pos x="107" y="41"/>
                  </a:cxn>
                  <a:cxn ang="0">
                    <a:pos x="66" y="0"/>
                  </a:cxn>
                  <a:cxn ang="0">
                    <a:pos x="25" y="41"/>
                  </a:cxn>
                  <a:cxn ang="0">
                    <a:pos x="44" y="76"/>
                  </a:cxn>
                  <a:cxn ang="0">
                    <a:pos x="0" y="192"/>
                  </a:cxn>
                  <a:cxn ang="0">
                    <a:pos x="68" y="229"/>
                  </a:cxn>
                  <a:cxn ang="0">
                    <a:pos x="132" y="192"/>
                  </a:cxn>
                  <a:cxn ang="0">
                    <a:pos x="88" y="76"/>
                  </a:cxn>
                </a:cxnLst>
                <a:rect l="0" t="0" r="r" b="b"/>
                <a:pathLst>
                  <a:path w="132" h="229">
                    <a:moveTo>
                      <a:pt x="88" y="76"/>
                    </a:moveTo>
                    <a:cubicBezTo>
                      <a:pt x="99" y="68"/>
                      <a:pt x="107" y="55"/>
                      <a:pt x="107" y="41"/>
                    </a:cubicBezTo>
                    <a:cubicBezTo>
                      <a:pt x="107" y="18"/>
                      <a:pt x="89" y="0"/>
                      <a:pt x="66" y="0"/>
                    </a:cubicBezTo>
                    <a:cubicBezTo>
                      <a:pt x="43" y="0"/>
                      <a:pt x="25" y="18"/>
                      <a:pt x="25" y="41"/>
                    </a:cubicBezTo>
                    <a:cubicBezTo>
                      <a:pt x="25" y="56"/>
                      <a:pt x="33" y="68"/>
                      <a:pt x="44" y="76"/>
                    </a:cubicBezTo>
                    <a:cubicBezTo>
                      <a:pt x="7" y="115"/>
                      <a:pt x="0" y="192"/>
                      <a:pt x="0" y="192"/>
                    </a:cubicBezTo>
                    <a:cubicBezTo>
                      <a:pt x="1" y="209"/>
                      <a:pt x="32" y="229"/>
                      <a:pt x="68" y="229"/>
                    </a:cubicBezTo>
                    <a:cubicBezTo>
                      <a:pt x="105" y="229"/>
                      <a:pt x="131" y="209"/>
                      <a:pt x="132" y="192"/>
                    </a:cubicBezTo>
                    <a:cubicBezTo>
                      <a:pt x="132" y="192"/>
                      <a:pt x="121" y="110"/>
                      <a:pt x="88" y="76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9525" cap="flat" cmpd="sng" algn="ctr">
                <a:noFill/>
                <a:prstDash val="solid"/>
                <a:headEnd/>
                <a:tailEnd/>
              </a:ln>
              <a:effectLst/>
            </p:spPr>
            <p:txBody>
              <a:bodyPr vert="horz" wrap="square" lIns="36000" tIns="45720" rIns="36000" bIns="45720" numCol="1" anchor="b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l-PL" sz="1400" b="1" kern="0" err="1">
                    <a:solidFill>
                      <a:schemeClr val="bg1"/>
                    </a:solidFill>
                    <a:latin typeface="Segoe Print" pitchFamily="2" charset="0"/>
                    <a:cs typeface="Arial" charset="0"/>
                  </a:rPr>
                  <a:t>GY</a:t>
                </a:r>
                <a:endParaRPr lang="pl-PL" sz="1400" b="1" kern="0">
                  <a:solidFill>
                    <a:schemeClr val="bg1"/>
                  </a:solidFill>
                  <a:latin typeface="Segoe Print" pitchFamily="2" charset="0"/>
                  <a:cs typeface="Arial" charset="0"/>
                </a:endParaRPr>
              </a:p>
            </p:txBody>
          </p:sp>
          <p:sp>
            <p:nvSpPr>
              <p:cNvPr id="104" name="Freeform 66"/>
              <p:cNvSpPr>
                <a:spLocks/>
              </p:cNvSpPr>
              <p:nvPr/>
            </p:nvSpPr>
            <p:spPr bwMode="auto">
              <a:xfrm>
                <a:off x="3203848" y="1464712"/>
                <a:ext cx="406034" cy="693229"/>
              </a:xfrm>
              <a:custGeom>
                <a:avLst/>
                <a:gdLst/>
                <a:ahLst/>
                <a:cxnLst>
                  <a:cxn ang="0">
                    <a:pos x="127" y="158"/>
                  </a:cxn>
                  <a:cxn ang="0">
                    <a:pos x="124" y="147"/>
                  </a:cxn>
                  <a:cxn ang="0">
                    <a:pos x="116" y="140"/>
                  </a:cxn>
                  <a:cxn ang="0">
                    <a:pos x="127" y="207"/>
                  </a:cxn>
                  <a:cxn ang="0">
                    <a:pos x="14" y="210"/>
                  </a:cxn>
                  <a:cxn ang="0">
                    <a:pos x="11" y="197"/>
                  </a:cxn>
                  <a:cxn ang="0">
                    <a:pos x="21" y="150"/>
                  </a:cxn>
                  <a:cxn ang="0">
                    <a:pos x="44" y="98"/>
                  </a:cxn>
                  <a:cxn ang="0">
                    <a:pos x="54" y="87"/>
                  </a:cxn>
                  <a:cxn ang="0">
                    <a:pos x="52" y="78"/>
                  </a:cxn>
                  <a:cxn ang="0">
                    <a:pos x="43" y="69"/>
                  </a:cxn>
                  <a:cxn ang="0">
                    <a:pos x="38" y="32"/>
                  </a:cxn>
                  <a:cxn ang="0">
                    <a:pos x="73" y="10"/>
                  </a:cxn>
                  <a:cxn ang="0">
                    <a:pos x="100" y="22"/>
                  </a:cxn>
                  <a:cxn ang="0">
                    <a:pos x="109" y="51"/>
                  </a:cxn>
                  <a:cxn ang="0">
                    <a:pos x="107" y="63"/>
                  </a:cxn>
                  <a:cxn ang="0">
                    <a:pos x="105" y="68"/>
                  </a:cxn>
                  <a:cxn ang="0">
                    <a:pos x="109" y="63"/>
                  </a:cxn>
                  <a:cxn ang="0">
                    <a:pos x="113" y="54"/>
                  </a:cxn>
                  <a:cxn ang="0">
                    <a:pos x="113" y="31"/>
                  </a:cxn>
                  <a:cxn ang="0">
                    <a:pos x="99" y="17"/>
                  </a:cxn>
                  <a:cxn ang="0">
                    <a:pos x="101" y="14"/>
                  </a:cxn>
                  <a:cxn ang="0">
                    <a:pos x="95" y="7"/>
                  </a:cxn>
                  <a:cxn ang="0">
                    <a:pos x="88" y="7"/>
                  </a:cxn>
                  <a:cxn ang="0">
                    <a:pos x="81" y="2"/>
                  </a:cxn>
                  <a:cxn ang="0">
                    <a:pos x="73" y="0"/>
                  </a:cxn>
                  <a:cxn ang="0">
                    <a:pos x="65" y="0"/>
                  </a:cxn>
                  <a:cxn ang="0">
                    <a:pos x="58" y="2"/>
                  </a:cxn>
                  <a:cxn ang="0">
                    <a:pos x="50" y="7"/>
                  </a:cxn>
                  <a:cxn ang="0">
                    <a:pos x="41" y="10"/>
                  </a:cxn>
                  <a:cxn ang="0">
                    <a:pos x="36" y="18"/>
                  </a:cxn>
                  <a:cxn ang="0">
                    <a:pos x="32" y="23"/>
                  </a:cxn>
                  <a:cxn ang="0">
                    <a:pos x="28" y="31"/>
                  </a:cxn>
                  <a:cxn ang="0">
                    <a:pos x="29" y="64"/>
                  </a:cxn>
                  <a:cxn ang="0">
                    <a:pos x="32" y="71"/>
                  </a:cxn>
                  <a:cxn ang="0">
                    <a:pos x="38" y="89"/>
                  </a:cxn>
                  <a:cxn ang="0">
                    <a:pos x="32" y="99"/>
                  </a:cxn>
                  <a:cxn ang="0">
                    <a:pos x="28" y="106"/>
                  </a:cxn>
                  <a:cxn ang="0">
                    <a:pos x="24" y="113"/>
                  </a:cxn>
                  <a:cxn ang="0">
                    <a:pos x="23" y="118"/>
                  </a:cxn>
                  <a:cxn ang="0">
                    <a:pos x="17" y="132"/>
                  </a:cxn>
                  <a:cxn ang="0">
                    <a:pos x="11" y="150"/>
                  </a:cxn>
                  <a:cxn ang="0">
                    <a:pos x="7" y="165"/>
                  </a:cxn>
                  <a:cxn ang="0">
                    <a:pos x="4" y="182"/>
                  </a:cxn>
                  <a:cxn ang="0">
                    <a:pos x="3" y="192"/>
                  </a:cxn>
                  <a:cxn ang="0">
                    <a:pos x="2" y="197"/>
                  </a:cxn>
                  <a:cxn ang="0">
                    <a:pos x="2" y="202"/>
                  </a:cxn>
                  <a:cxn ang="0">
                    <a:pos x="20" y="223"/>
                  </a:cxn>
                  <a:cxn ang="0">
                    <a:pos x="31" y="227"/>
                  </a:cxn>
                  <a:cxn ang="0">
                    <a:pos x="40" y="232"/>
                  </a:cxn>
                  <a:cxn ang="0">
                    <a:pos x="56" y="234"/>
                  </a:cxn>
                  <a:cxn ang="0">
                    <a:pos x="76" y="237"/>
                  </a:cxn>
                  <a:cxn ang="0">
                    <a:pos x="92" y="235"/>
                  </a:cxn>
                  <a:cxn ang="0">
                    <a:pos x="107" y="230"/>
                  </a:cxn>
                  <a:cxn ang="0">
                    <a:pos x="135" y="209"/>
                  </a:cxn>
                </a:cxnLst>
                <a:rect l="0" t="0" r="r" b="b"/>
                <a:pathLst>
                  <a:path w="139" h="237">
                    <a:moveTo>
                      <a:pt x="137" y="194"/>
                    </a:moveTo>
                    <a:cubicBezTo>
                      <a:pt x="137" y="192"/>
                      <a:pt x="136" y="190"/>
                      <a:pt x="135" y="190"/>
                    </a:cubicBezTo>
                    <a:cubicBezTo>
                      <a:pt x="135" y="189"/>
                      <a:pt x="136" y="190"/>
                      <a:pt x="136" y="190"/>
                    </a:cubicBezTo>
                    <a:cubicBezTo>
                      <a:pt x="135" y="183"/>
                      <a:pt x="133" y="175"/>
                      <a:pt x="130" y="169"/>
                    </a:cubicBezTo>
                    <a:cubicBezTo>
                      <a:pt x="130" y="168"/>
                      <a:pt x="131" y="169"/>
                      <a:pt x="131" y="169"/>
                    </a:cubicBezTo>
                    <a:cubicBezTo>
                      <a:pt x="129" y="165"/>
                      <a:pt x="130" y="160"/>
                      <a:pt x="127" y="158"/>
                    </a:cubicBezTo>
                    <a:cubicBezTo>
                      <a:pt x="126" y="157"/>
                      <a:pt x="126" y="157"/>
                      <a:pt x="126" y="157"/>
                    </a:cubicBezTo>
                    <a:cubicBezTo>
                      <a:pt x="126" y="156"/>
                      <a:pt x="127" y="156"/>
                      <a:pt x="127" y="155"/>
                    </a:cubicBezTo>
                    <a:cubicBezTo>
                      <a:pt x="126" y="155"/>
                      <a:pt x="126" y="152"/>
                      <a:pt x="125" y="152"/>
                    </a:cubicBezTo>
                    <a:cubicBezTo>
                      <a:pt x="125" y="151"/>
                      <a:pt x="125" y="152"/>
                      <a:pt x="125" y="152"/>
                    </a:cubicBezTo>
                    <a:cubicBezTo>
                      <a:pt x="125" y="150"/>
                      <a:pt x="123" y="148"/>
                      <a:pt x="123" y="146"/>
                    </a:cubicBezTo>
                    <a:cubicBezTo>
                      <a:pt x="124" y="147"/>
                      <a:pt x="124" y="147"/>
                      <a:pt x="124" y="147"/>
                    </a:cubicBezTo>
                    <a:cubicBezTo>
                      <a:pt x="122" y="137"/>
                      <a:pt x="120" y="126"/>
                      <a:pt x="115" y="119"/>
                    </a:cubicBezTo>
                    <a:cubicBezTo>
                      <a:pt x="113" y="118"/>
                      <a:pt x="115" y="118"/>
                      <a:pt x="115" y="117"/>
                    </a:cubicBezTo>
                    <a:cubicBezTo>
                      <a:pt x="110" y="111"/>
                      <a:pt x="108" y="101"/>
                      <a:pt x="102" y="97"/>
                    </a:cubicBezTo>
                    <a:cubicBezTo>
                      <a:pt x="98" y="92"/>
                      <a:pt x="95" y="93"/>
                      <a:pt x="95" y="93"/>
                    </a:cubicBezTo>
                    <a:cubicBezTo>
                      <a:pt x="103" y="103"/>
                      <a:pt x="108" y="114"/>
                      <a:pt x="111" y="127"/>
                    </a:cubicBezTo>
                    <a:cubicBezTo>
                      <a:pt x="113" y="131"/>
                      <a:pt x="115" y="136"/>
                      <a:pt x="116" y="140"/>
                    </a:cubicBezTo>
                    <a:cubicBezTo>
                      <a:pt x="122" y="156"/>
                      <a:pt x="124" y="174"/>
                      <a:pt x="128" y="191"/>
                    </a:cubicBezTo>
                    <a:cubicBezTo>
                      <a:pt x="128" y="190"/>
                      <a:pt x="129" y="190"/>
                      <a:pt x="129" y="191"/>
                    </a:cubicBezTo>
                    <a:cubicBezTo>
                      <a:pt x="129" y="192"/>
                      <a:pt x="129" y="192"/>
                      <a:pt x="129" y="192"/>
                    </a:cubicBezTo>
                    <a:cubicBezTo>
                      <a:pt x="130" y="193"/>
                      <a:pt x="130" y="193"/>
                      <a:pt x="130" y="193"/>
                    </a:cubicBezTo>
                    <a:cubicBezTo>
                      <a:pt x="130" y="194"/>
                      <a:pt x="129" y="194"/>
                      <a:pt x="129" y="193"/>
                    </a:cubicBezTo>
                    <a:cubicBezTo>
                      <a:pt x="130" y="201"/>
                      <a:pt x="130" y="201"/>
                      <a:pt x="127" y="207"/>
                    </a:cubicBezTo>
                    <a:cubicBezTo>
                      <a:pt x="128" y="208"/>
                      <a:pt x="125" y="209"/>
                      <a:pt x="126" y="210"/>
                    </a:cubicBezTo>
                    <a:cubicBezTo>
                      <a:pt x="125" y="210"/>
                      <a:pt x="126" y="210"/>
                      <a:pt x="126" y="210"/>
                    </a:cubicBezTo>
                    <a:cubicBezTo>
                      <a:pt x="123" y="213"/>
                      <a:pt x="123" y="214"/>
                      <a:pt x="119" y="215"/>
                    </a:cubicBezTo>
                    <a:cubicBezTo>
                      <a:pt x="106" y="224"/>
                      <a:pt x="89" y="229"/>
                      <a:pt x="72" y="228"/>
                    </a:cubicBezTo>
                    <a:cubicBezTo>
                      <a:pt x="55" y="228"/>
                      <a:pt x="37" y="224"/>
                      <a:pt x="23" y="214"/>
                    </a:cubicBezTo>
                    <a:cubicBezTo>
                      <a:pt x="19" y="214"/>
                      <a:pt x="17" y="211"/>
                      <a:pt x="14" y="210"/>
                    </a:cubicBezTo>
                    <a:cubicBezTo>
                      <a:pt x="14" y="209"/>
                      <a:pt x="14" y="209"/>
                      <a:pt x="14" y="209"/>
                    </a:cubicBezTo>
                    <a:cubicBezTo>
                      <a:pt x="12" y="208"/>
                      <a:pt x="13" y="207"/>
                      <a:pt x="12" y="204"/>
                    </a:cubicBezTo>
                    <a:cubicBezTo>
                      <a:pt x="11" y="204"/>
                      <a:pt x="11" y="203"/>
                      <a:pt x="10" y="204"/>
                    </a:cubicBezTo>
                    <a:cubicBezTo>
                      <a:pt x="9" y="203"/>
                      <a:pt x="11" y="201"/>
                      <a:pt x="10" y="200"/>
                    </a:cubicBezTo>
                    <a:cubicBezTo>
                      <a:pt x="11" y="200"/>
                      <a:pt x="10" y="201"/>
                      <a:pt x="10" y="200"/>
                    </a:cubicBezTo>
                    <a:cubicBezTo>
                      <a:pt x="8" y="198"/>
                      <a:pt x="10" y="202"/>
                      <a:pt x="11" y="197"/>
                    </a:cubicBezTo>
                    <a:cubicBezTo>
                      <a:pt x="12" y="188"/>
                      <a:pt x="13" y="179"/>
                      <a:pt x="15" y="172"/>
                    </a:cubicBezTo>
                    <a:cubicBezTo>
                      <a:pt x="15" y="172"/>
                      <a:pt x="14" y="172"/>
                      <a:pt x="14" y="171"/>
                    </a:cubicBezTo>
                    <a:cubicBezTo>
                      <a:pt x="16" y="171"/>
                      <a:pt x="14" y="169"/>
                      <a:pt x="15" y="167"/>
                    </a:cubicBezTo>
                    <a:cubicBezTo>
                      <a:pt x="16" y="168"/>
                      <a:pt x="16" y="168"/>
                      <a:pt x="16" y="169"/>
                    </a:cubicBezTo>
                    <a:cubicBezTo>
                      <a:pt x="17" y="165"/>
                      <a:pt x="17" y="162"/>
                      <a:pt x="18" y="159"/>
                    </a:cubicBezTo>
                    <a:cubicBezTo>
                      <a:pt x="19" y="155"/>
                      <a:pt x="21" y="152"/>
                      <a:pt x="21" y="150"/>
                    </a:cubicBezTo>
                    <a:cubicBezTo>
                      <a:pt x="21" y="151"/>
                      <a:pt x="22" y="149"/>
                      <a:pt x="22" y="148"/>
                    </a:cubicBezTo>
                    <a:cubicBezTo>
                      <a:pt x="21" y="145"/>
                      <a:pt x="25" y="142"/>
                      <a:pt x="25" y="139"/>
                    </a:cubicBezTo>
                    <a:cubicBezTo>
                      <a:pt x="25" y="139"/>
                      <a:pt x="25" y="139"/>
                      <a:pt x="25" y="139"/>
                    </a:cubicBezTo>
                    <a:cubicBezTo>
                      <a:pt x="28" y="131"/>
                      <a:pt x="32" y="122"/>
                      <a:pt x="35" y="113"/>
                    </a:cubicBezTo>
                    <a:cubicBezTo>
                      <a:pt x="37" y="108"/>
                      <a:pt x="42" y="104"/>
                      <a:pt x="44" y="99"/>
                    </a:cubicBezTo>
                    <a:cubicBezTo>
                      <a:pt x="44" y="98"/>
                      <a:pt x="44" y="99"/>
                      <a:pt x="44" y="98"/>
                    </a:cubicBezTo>
                    <a:cubicBezTo>
                      <a:pt x="45" y="97"/>
                      <a:pt x="44" y="98"/>
                      <a:pt x="45" y="98"/>
                    </a:cubicBezTo>
                    <a:cubicBezTo>
                      <a:pt x="46" y="95"/>
                      <a:pt x="49" y="93"/>
                      <a:pt x="51" y="90"/>
                    </a:cubicBezTo>
                    <a:cubicBezTo>
                      <a:pt x="51" y="90"/>
                      <a:pt x="52" y="89"/>
                      <a:pt x="51" y="89"/>
                    </a:cubicBezTo>
                    <a:cubicBezTo>
                      <a:pt x="52" y="88"/>
                      <a:pt x="53" y="88"/>
                      <a:pt x="53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3" y="85"/>
                      <a:pt x="53" y="83"/>
                      <a:pt x="52" y="78"/>
                    </a:cubicBezTo>
                    <a:cubicBezTo>
                      <a:pt x="52" y="78"/>
                      <a:pt x="52" y="78"/>
                      <a:pt x="52" y="78"/>
                    </a:cubicBezTo>
                    <a:cubicBezTo>
                      <a:pt x="52" y="78"/>
                      <a:pt x="52" y="78"/>
                      <a:pt x="52" y="78"/>
                    </a:cubicBezTo>
                    <a:cubicBezTo>
                      <a:pt x="52" y="77"/>
                      <a:pt x="52" y="77"/>
                      <a:pt x="52" y="77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0" y="76"/>
                      <a:pt x="50" y="76"/>
                      <a:pt x="50" y="76"/>
                    </a:cubicBezTo>
                    <a:cubicBezTo>
                      <a:pt x="49" y="75"/>
                      <a:pt x="47" y="74"/>
                      <a:pt x="46" y="72"/>
                    </a:cubicBezTo>
                    <a:cubicBezTo>
                      <a:pt x="45" y="74"/>
                      <a:pt x="44" y="71"/>
                      <a:pt x="43" y="70"/>
                    </a:cubicBezTo>
                    <a:cubicBezTo>
                      <a:pt x="42" y="70"/>
                      <a:pt x="43" y="69"/>
                      <a:pt x="43" y="69"/>
                    </a:cubicBezTo>
                    <a:cubicBezTo>
                      <a:pt x="41" y="67"/>
                      <a:pt x="40" y="66"/>
                      <a:pt x="39" y="63"/>
                    </a:cubicBezTo>
                    <a:cubicBezTo>
                      <a:pt x="39" y="62"/>
                      <a:pt x="38" y="62"/>
                      <a:pt x="37" y="60"/>
                    </a:cubicBezTo>
                    <a:cubicBezTo>
                      <a:pt x="38" y="59"/>
                      <a:pt x="36" y="56"/>
                      <a:pt x="36" y="54"/>
                    </a:cubicBezTo>
                    <a:cubicBezTo>
                      <a:pt x="35" y="55"/>
                      <a:pt x="34" y="53"/>
                      <a:pt x="34" y="51"/>
                    </a:cubicBezTo>
                    <a:cubicBezTo>
                      <a:pt x="36" y="51"/>
                      <a:pt x="36" y="51"/>
                      <a:pt x="36" y="51"/>
                    </a:cubicBezTo>
                    <a:cubicBezTo>
                      <a:pt x="34" y="46"/>
                      <a:pt x="37" y="38"/>
                      <a:pt x="38" y="32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1" y="25"/>
                      <a:pt x="47" y="21"/>
                      <a:pt x="52" y="16"/>
                    </a:cubicBezTo>
                    <a:cubicBezTo>
                      <a:pt x="54" y="15"/>
                      <a:pt x="56" y="14"/>
                      <a:pt x="58" y="14"/>
                    </a:cubicBezTo>
                    <a:cubicBezTo>
                      <a:pt x="60" y="12"/>
                      <a:pt x="61" y="12"/>
                      <a:pt x="62" y="10"/>
                    </a:cubicBezTo>
                    <a:cubicBezTo>
                      <a:pt x="63" y="10"/>
                      <a:pt x="64" y="11"/>
                      <a:pt x="64" y="11"/>
                    </a:cubicBezTo>
                    <a:cubicBezTo>
                      <a:pt x="68" y="11"/>
                      <a:pt x="71" y="11"/>
                      <a:pt x="73" y="10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76" y="11"/>
                      <a:pt x="79" y="10"/>
                      <a:pt x="82" y="12"/>
                    </a:cubicBezTo>
                    <a:cubicBezTo>
                      <a:pt x="83" y="12"/>
                      <a:pt x="86" y="12"/>
                      <a:pt x="85" y="11"/>
                    </a:cubicBezTo>
                    <a:cubicBezTo>
                      <a:pt x="86" y="11"/>
                      <a:pt x="85" y="12"/>
                      <a:pt x="86" y="12"/>
                    </a:cubicBezTo>
                    <a:cubicBezTo>
                      <a:pt x="85" y="13"/>
                      <a:pt x="85" y="13"/>
                      <a:pt x="85" y="13"/>
                    </a:cubicBezTo>
                    <a:cubicBezTo>
                      <a:pt x="91" y="15"/>
                      <a:pt x="95" y="18"/>
                      <a:pt x="100" y="22"/>
                    </a:cubicBezTo>
                    <a:cubicBezTo>
                      <a:pt x="100" y="24"/>
                      <a:pt x="104" y="27"/>
                      <a:pt x="105" y="30"/>
                    </a:cubicBezTo>
                    <a:cubicBezTo>
                      <a:pt x="107" y="32"/>
                      <a:pt x="107" y="36"/>
                      <a:pt x="109" y="37"/>
                    </a:cubicBezTo>
                    <a:cubicBezTo>
                      <a:pt x="108" y="37"/>
                      <a:pt x="108" y="37"/>
                      <a:pt x="108" y="37"/>
                    </a:cubicBezTo>
                    <a:cubicBezTo>
                      <a:pt x="109" y="40"/>
                      <a:pt x="109" y="43"/>
                      <a:pt x="109" y="47"/>
                    </a:cubicBezTo>
                    <a:cubicBezTo>
                      <a:pt x="109" y="49"/>
                      <a:pt x="110" y="49"/>
                      <a:pt x="110" y="51"/>
                    </a:cubicBezTo>
                    <a:cubicBezTo>
                      <a:pt x="109" y="51"/>
                      <a:pt x="109" y="51"/>
                      <a:pt x="109" y="51"/>
                    </a:cubicBezTo>
                    <a:cubicBezTo>
                      <a:pt x="110" y="53"/>
                      <a:pt x="111" y="53"/>
                      <a:pt x="111" y="54"/>
                    </a:cubicBezTo>
                    <a:cubicBezTo>
                      <a:pt x="111" y="56"/>
                      <a:pt x="111" y="56"/>
                      <a:pt x="110" y="57"/>
                    </a:cubicBezTo>
                    <a:cubicBezTo>
                      <a:pt x="110" y="56"/>
                      <a:pt x="110" y="54"/>
                      <a:pt x="109" y="53"/>
                    </a:cubicBezTo>
                    <a:cubicBezTo>
                      <a:pt x="108" y="55"/>
                      <a:pt x="110" y="58"/>
                      <a:pt x="108" y="59"/>
                    </a:cubicBezTo>
                    <a:cubicBezTo>
                      <a:pt x="107" y="61"/>
                      <a:pt x="107" y="62"/>
                      <a:pt x="108" y="63"/>
                    </a:cubicBezTo>
                    <a:cubicBezTo>
                      <a:pt x="108" y="62"/>
                      <a:pt x="107" y="64"/>
                      <a:pt x="107" y="63"/>
                    </a:cubicBezTo>
                    <a:cubicBezTo>
                      <a:pt x="106" y="64"/>
                      <a:pt x="106" y="65"/>
                      <a:pt x="106" y="66"/>
                    </a:cubicBezTo>
                    <a:cubicBezTo>
                      <a:pt x="106" y="66"/>
                      <a:pt x="106" y="65"/>
                      <a:pt x="106" y="65"/>
                    </a:cubicBezTo>
                    <a:cubicBezTo>
                      <a:pt x="107" y="66"/>
                      <a:pt x="106" y="67"/>
                      <a:pt x="107" y="68"/>
                    </a:cubicBezTo>
                    <a:cubicBezTo>
                      <a:pt x="107" y="67"/>
                      <a:pt x="107" y="67"/>
                      <a:pt x="108" y="66"/>
                    </a:cubicBezTo>
                    <a:cubicBezTo>
                      <a:pt x="108" y="66"/>
                      <a:pt x="107" y="69"/>
                      <a:pt x="106" y="69"/>
                    </a:cubicBezTo>
                    <a:cubicBezTo>
                      <a:pt x="105" y="69"/>
                      <a:pt x="106" y="67"/>
                      <a:pt x="105" y="68"/>
                    </a:cubicBezTo>
                    <a:cubicBezTo>
                      <a:pt x="104" y="72"/>
                      <a:pt x="104" y="72"/>
                      <a:pt x="104" y="72"/>
                    </a:cubicBezTo>
                    <a:cubicBezTo>
                      <a:pt x="104" y="71"/>
                      <a:pt x="105" y="70"/>
                      <a:pt x="106" y="71"/>
                    </a:cubicBezTo>
                    <a:cubicBezTo>
                      <a:pt x="106" y="69"/>
                      <a:pt x="106" y="69"/>
                      <a:pt x="106" y="69"/>
                    </a:cubicBezTo>
                    <a:cubicBezTo>
                      <a:pt x="107" y="70"/>
                      <a:pt x="107" y="70"/>
                      <a:pt x="107" y="70"/>
                    </a:cubicBezTo>
                    <a:cubicBezTo>
                      <a:pt x="109" y="67"/>
                      <a:pt x="110" y="66"/>
                      <a:pt x="110" y="63"/>
                    </a:cubicBezTo>
                    <a:cubicBezTo>
                      <a:pt x="109" y="63"/>
                      <a:pt x="109" y="63"/>
                      <a:pt x="109" y="63"/>
                    </a:cubicBezTo>
                    <a:cubicBezTo>
                      <a:pt x="110" y="62"/>
                      <a:pt x="109" y="60"/>
                      <a:pt x="111" y="59"/>
                    </a:cubicBezTo>
                    <a:cubicBezTo>
                      <a:pt x="111" y="60"/>
                      <a:pt x="111" y="59"/>
                      <a:pt x="112" y="59"/>
                    </a:cubicBezTo>
                    <a:cubicBezTo>
                      <a:pt x="112" y="59"/>
                      <a:pt x="112" y="58"/>
                      <a:pt x="112" y="58"/>
                    </a:cubicBezTo>
                    <a:cubicBezTo>
                      <a:pt x="113" y="59"/>
                      <a:pt x="113" y="59"/>
                      <a:pt x="113" y="59"/>
                    </a:cubicBezTo>
                    <a:cubicBezTo>
                      <a:pt x="111" y="58"/>
                      <a:pt x="113" y="54"/>
                      <a:pt x="113" y="54"/>
                    </a:cubicBezTo>
                    <a:cubicBezTo>
                      <a:pt x="113" y="54"/>
                      <a:pt x="113" y="54"/>
                      <a:pt x="113" y="54"/>
                    </a:cubicBezTo>
                    <a:cubicBezTo>
                      <a:pt x="114" y="51"/>
                      <a:pt x="112" y="54"/>
                      <a:pt x="112" y="52"/>
                    </a:cubicBezTo>
                    <a:cubicBezTo>
                      <a:pt x="113" y="51"/>
                      <a:pt x="114" y="52"/>
                      <a:pt x="115" y="51"/>
                    </a:cubicBezTo>
                    <a:cubicBezTo>
                      <a:pt x="115" y="48"/>
                      <a:pt x="113" y="44"/>
                      <a:pt x="114" y="40"/>
                    </a:cubicBezTo>
                    <a:cubicBezTo>
                      <a:pt x="114" y="38"/>
                      <a:pt x="112" y="36"/>
                      <a:pt x="111" y="34"/>
                    </a:cubicBezTo>
                    <a:cubicBezTo>
                      <a:pt x="111" y="32"/>
                      <a:pt x="113" y="34"/>
                      <a:pt x="111" y="32"/>
                    </a:cubicBezTo>
                    <a:cubicBezTo>
                      <a:pt x="112" y="32"/>
                      <a:pt x="112" y="31"/>
                      <a:pt x="113" y="31"/>
                    </a:cubicBezTo>
                    <a:cubicBezTo>
                      <a:pt x="112" y="31"/>
                      <a:pt x="111" y="27"/>
                      <a:pt x="111" y="29"/>
                    </a:cubicBezTo>
                    <a:cubicBezTo>
                      <a:pt x="109" y="27"/>
                      <a:pt x="108" y="23"/>
                      <a:pt x="105" y="21"/>
                    </a:cubicBezTo>
                    <a:cubicBezTo>
                      <a:pt x="106" y="22"/>
                      <a:pt x="107" y="21"/>
                      <a:pt x="107" y="20"/>
                    </a:cubicBezTo>
                    <a:cubicBezTo>
                      <a:pt x="105" y="20"/>
                      <a:pt x="103" y="18"/>
                      <a:pt x="101" y="16"/>
                    </a:cubicBezTo>
                    <a:cubicBezTo>
                      <a:pt x="101" y="17"/>
                      <a:pt x="101" y="17"/>
                      <a:pt x="101" y="18"/>
                    </a:cubicBezTo>
                    <a:cubicBezTo>
                      <a:pt x="100" y="17"/>
                      <a:pt x="99" y="17"/>
                      <a:pt x="99" y="17"/>
                    </a:cubicBezTo>
                    <a:cubicBezTo>
                      <a:pt x="99" y="16"/>
                      <a:pt x="100" y="15"/>
                      <a:pt x="98" y="13"/>
                    </a:cubicBezTo>
                    <a:cubicBezTo>
                      <a:pt x="100" y="13"/>
                      <a:pt x="102" y="16"/>
                      <a:pt x="102" y="14"/>
                    </a:cubicBezTo>
                    <a:cubicBezTo>
                      <a:pt x="104" y="14"/>
                      <a:pt x="107" y="18"/>
                      <a:pt x="107" y="19"/>
                    </a:cubicBezTo>
                    <a:cubicBezTo>
                      <a:pt x="109" y="20"/>
                      <a:pt x="106" y="18"/>
                      <a:pt x="107" y="17"/>
                    </a:cubicBezTo>
                    <a:cubicBezTo>
                      <a:pt x="105" y="15"/>
                      <a:pt x="104" y="15"/>
                      <a:pt x="102" y="13"/>
                    </a:cubicBezTo>
                    <a:cubicBezTo>
                      <a:pt x="101" y="14"/>
                      <a:pt x="102" y="14"/>
                      <a:pt x="101" y="14"/>
                    </a:cubicBezTo>
                    <a:cubicBezTo>
                      <a:pt x="98" y="13"/>
                      <a:pt x="98" y="11"/>
                      <a:pt x="98" y="10"/>
                    </a:cubicBezTo>
                    <a:cubicBezTo>
                      <a:pt x="99" y="11"/>
                      <a:pt x="99" y="11"/>
                      <a:pt x="99" y="11"/>
                    </a:cubicBezTo>
                    <a:cubicBezTo>
                      <a:pt x="98" y="9"/>
                      <a:pt x="97" y="10"/>
                      <a:pt x="95" y="9"/>
                    </a:cubicBezTo>
                    <a:cubicBezTo>
                      <a:pt x="96" y="7"/>
                      <a:pt x="98" y="10"/>
                      <a:pt x="99" y="10"/>
                    </a:cubicBezTo>
                    <a:cubicBezTo>
                      <a:pt x="99" y="8"/>
                      <a:pt x="99" y="8"/>
                      <a:pt x="99" y="8"/>
                    </a:cubicBezTo>
                    <a:cubicBezTo>
                      <a:pt x="96" y="6"/>
                      <a:pt x="97" y="9"/>
                      <a:pt x="95" y="7"/>
                    </a:cubicBezTo>
                    <a:cubicBezTo>
                      <a:pt x="95" y="6"/>
                      <a:pt x="95" y="6"/>
                      <a:pt x="95" y="6"/>
                    </a:cubicBezTo>
                    <a:cubicBezTo>
                      <a:pt x="93" y="6"/>
                      <a:pt x="93" y="6"/>
                      <a:pt x="93" y="6"/>
                    </a:cubicBezTo>
                    <a:cubicBezTo>
                      <a:pt x="93" y="6"/>
                      <a:pt x="93" y="7"/>
                      <a:pt x="94" y="8"/>
                    </a:cubicBezTo>
                    <a:cubicBezTo>
                      <a:pt x="93" y="9"/>
                      <a:pt x="93" y="7"/>
                      <a:pt x="90" y="6"/>
                    </a:cubicBezTo>
                    <a:cubicBezTo>
                      <a:pt x="89" y="7"/>
                      <a:pt x="92" y="7"/>
                      <a:pt x="91" y="8"/>
                    </a:cubicBezTo>
                    <a:cubicBezTo>
                      <a:pt x="91" y="8"/>
                      <a:pt x="89" y="8"/>
                      <a:pt x="88" y="7"/>
                    </a:cubicBezTo>
                    <a:cubicBezTo>
                      <a:pt x="86" y="7"/>
                      <a:pt x="88" y="6"/>
                      <a:pt x="87" y="5"/>
                    </a:cubicBezTo>
                    <a:cubicBezTo>
                      <a:pt x="87" y="5"/>
                      <a:pt x="89" y="5"/>
                      <a:pt x="89" y="6"/>
                    </a:cubicBezTo>
                    <a:cubicBezTo>
                      <a:pt x="91" y="6"/>
                      <a:pt x="88" y="4"/>
                      <a:pt x="90" y="4"/>
                    </a:cubicBezTo>
                    <a:cubicBezTo>
                      <a:pt x="88" y="3"/>
                      <a:pt x="88" y="4"/>
                      <a:pt x="87" y="4"/>
                    </a:cubicBezTo>
                    <a:cubicBezTo>
                      <a:pt x="87" y="4"/>
                      <a:pt x="86" y="4"/>
                      <a:pt x="87" y="5"/>
                    </a:cubicBezTo>
                    <a:cubicBezTo>
                      <a:pt x="82" y="6"/>
                      <a:pt x="85" y="2"/>
                      <a:pt x="81" y="2"/>
                    </a:cubicBezTo>
                    <a:cubicBezTo>
                      <a:pt x="82" y="3"/>
                      <a:pt x="76" y="3"/>
                      <a:pt x="79" y="5"/>
                    </a:cubicBezTo>
                    <a:cubicBezTo>
                      <a:pt x="78" y="5"/>
                      <a:pt x="77" y="6"/>
                      <a:pt x="76" y="5"/>
                    </a:cubicBezTo>
                    <a:cubicBezTo>
                      <a:pt x="77" y="4"/>
                      <a:pt x="75" y="4"/>
                      <a:pt x="76" y="4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76" y="1"/>
                      <a:pt x="73" y="1"/>
                      <a:pt x="73" y="0"/>
                    </a:cubicBezTo>
                    <a:cubicBezTo>
                      <a:pt x="71" y="0"/>
                      <a:pt x="73" y="1"/>
                      <a:pt x="71" y="1"/>
                    </a:cubicBezTo>
                    <a:cubicBezTo>
                      <a:pt x="72" y="1"/>
                      <a:pt x="70" y="0"/>
                      <a:pt x="69" y="0"/>
                    </a:cubicBezTo>
                    <a:cubicBezTo>
                      <a:pt x="71" y="0"/>
                      <a:pt x="69" y="2"/>
                      <a:pt x="68" y="2"/>
                    </a:cubicBezTo>
                    <a:cubicBezTo>
                      <a:pt x="66" y="2"/>
                      <a:pt x="65" y="1"/>
                      <a:pt x="65" y="1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5" y="1"/>
                      <a:pt x="66" y="0"/>
                      <a:pt x="65" y="0"/>
                    </a:cubicBezTo>
                    <a:cubicBezTo>
                      <a:pt x="64" y="1"/>
                      <a:pt x="64" y="2"/>
                      <a:pt x="63" y="3"/>
                    </a:cubicBezTo>
                    <a:cubicBezTo>
                      <a:pt x="62" y="3"/>
                      <a:pt x="61" y="2"/>
                      <a:pt x="61" y="3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60" y="2"/>
                      <a:pt x="62" y="0"/>
                      <a:pt x="59" y="1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8" y="2"/>
                      <a:pt x="58" y="2"/>
                      <a:pt x="58" y="2"/>
                    </a:cubicBezTo>
                    <a:cubicBezTo>
                      <a:pt x="58" y="2"/>
                      <a:pt x="57" y="3"/>
                      <a:pt x="56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5" y="3"/>
                      <a:pt x="54" y="5"/>
                      <a:pt x="52" y="4"/>
                    </a:cubicBezTo>
                    <a:cubicBezTo>
                      <a:pt x="54" y="5"/>
                      <a:pt x="53" y="4"/>
                      <a:pt x="55" y="4"/>
                    </a:cubicBezTo>
                    <a:cubicBezTo>
                      <a:pt x="57" y="4"/>
                      <a:pt x="54" y="5"/>
                      <a:pt x="54" y="5"/>
                    </a:cubicBezTo>
                    <a:cubicBezTo>
                      <a:pt x="53" y="4"/>
                      <a:pt x="51" y="7"/>
                      <a:pt x="50" y="7"/>
                    </a:cubicBezTo>
                    <a:cubicBezTo>
                      <a:pt x="49" y="7"/>
                      <a:pt x="48" y="7"/>
                      <a:pt x="48" y="7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7" y="7"/>
                      <a:pt x="46" y="10"/>
                      <a:pt x="44" y="10"/>
                    </a:cubicBezTo>
                    <a:cubicBezTo>
                      <a:pt x="45" y="9"/>
                      <a:pt x="44" y="9"/>
                      <a:pt x="43" y="9"/>
                    </a:cubicBezTo>
                    <a:cubicBezTo>
                      <a:pt x="45" y="9"/>
                      <a:pt x="42" y="12"/>
                      <a:pt x="43" y="12"/>
                    </a:cubicBezTo>
                    <a:cubicBezTo>
                      <a:pt x="41" y="14"/>
                      <a:pt x="43" y="11"/>
                      <a:pt x="41" y="10"/>
                    </a:cubicBezTo>
                    <a:cubicBezTo>
                      <a:pt x="41" y="12"/>
                      <a:pt x="39" y="12"/>
                      <a:pt x="39" y="13"/>
                    </a:cubicBezTo>
                    <a:cubicBezTo>
                      <a:pt x="41" y="12"/>
                      <a:pt x="39" y="14"/>
                      <a:pt x="39" y="15"/>
                    </a:cubicBezTo>
                    <a:cubicBezTo>
                      <a:pt x="38" y="16"/>
                      <a:pt x="39" y="14"/>
                      <a:pt x="38" y="15"/>
                    </a:cubicBezTo>
                    <a:cubicBezTo>
                      <a:pt x="37" y="16"/>
                      <a:pt x="37" y="18"/>
                      <a:pt x="38" y="17"/>
                    </a:cubicBezTo>
                    <a:cubicBezTo>
                      <a:pt x="37" y="18"/>
                      <a:pt x="37" y="20"/>
                      <a:pt x="36" y="20"/>
                    </a:cubicBezTo>
                    <a:cubicBezTo>
                      <a:pt x="35" y="20"/>
                      <a:pt x="37" y="18"/>
                      <a:pt x="36" y="18"/>
                    </a:cubicBezTo>
                    <a:cubicBezTo>
                      <a:pt x="34" y="21"/>
                      <a:pt x="37" y="21"/>
                      <a:pt x="35" y="23"/>
                    </a:cubicBezTo>
                    <a:cubicBezTo>
                      <a:pt x="36" y="22"/>
                      <a:pt x="37" y="24"/>
                      <a:pt x="37" y="26"/>
                    </a:cubicBezTo>
                    <a:cubicBezTo>
                      <a:pt x="35" y="28"/>
                      <a:pt x="37" y="24"/>
                      <a:pt x="35" y="25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3" y="27"/>
                      <a:pt x="35" y="21"/>
                      <a:pt x="33" y="22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3"/>
                      <a:pt x="32" y="22"/>
                      <a:pt x="31" y="22"/>
                    </a:cubicBezTo>
                    <a:cubicBezTo>
                      <a:pt x="32" y="23"/>
                      <a:pt x="30" y="26"/>
                      <a:pt x="30" y="26"/>
                    </a:cubicBezTo>
                    <a:cubicBezTo>
                      <a:pt x="30" y="27"/>
                      <a:pt x="30" y="25"/>
                      <a:pt x="31" y="25"/>
                    </a:cubicBezTo>
                    <a:cubicBezTo>
                      <a:pt x="30" y="27"/>
                      <a:pt x="31" y="28"/>
                      <a:pt x="29" y="30"/>
                    </a:cubicBezTo>
                    <a:cubicBezTo>
                      <a:pt x="29" y="29"/>
                      <a:pt x="28" y="30"/>
                      <a:pt x="28" y="29"/>
                    </a:cubicBezTo>
                    <a:cubicBezTo>
                      <a:pt x="27" y="30"/>
                      <a:pt x="29" y="30"/>
                      <a:pt x="28" y="31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5" y="37"/>
                      <a:pt x="24" y="45"/>
                      <a:pt x="26" y="50"/>
                    </a:cubicBezTo>
                    <a:cubicBezTo>
                      <a:pt x="26" y="51"/>
                      <a:pt x="26" y="53"/>
                      <a:pt x="26" y="57"/>
                    </a:cubicBezTo>
                    <a:cubicBezTo>
                      <a:pt x="26" y="55"/>
                      <a:pt x="27" y="56"/>
                      <a:pt x="27" y="57"/>
                    </a:cubicBezTo>
                    <a:cubicBezTo>
                      <a:pt x="26" y="59"/>
                      <a:pt x="26" y="59"/>
                      <a:pt x="26" y="59"/>
                    </a:cubicBezTo>
                    <a:cubicBezTo>
                      <a:pt x="26" y="61"/>
                      <a:pt x="28" y="63"/>
                      <a:pt x="29" y="64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28" y="67"/>
                      <a:pt x="30" y="66"/>
                      <a:pt x="30" y="67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31" y="69"/>
                      <a:pt x="32" y="71"/>
                      <a:pt x="31" y="71"/>
                    </a:cubicBezTo>
                    <a:cubicBezTo>
                      <a:pt x="32" y="72"/>
                      <a:pt x="32" y="72"/>
                      <a:pt x="32" y="71"/>
                    </a:cubicBezTo>
                    <a:cubicBezTo>
                      <a:pt x="33" y="73"/>
                      <a:pt x="35" y="77"/>
                      <a:pt x="37" y="79"/>
                    </a:cubicBezTo>
                    <a:cubicBezTo>
                      <a:pt x="37" y="78"/>
                      <a:pt x="37" y="77"/>
                      <a:pt x="37" y="77"/>
                    </a:cubicBezTo>
                    <a:cubicBezTo>
                      <a:pt x="39" y="76"/>
                      <a:pt x="38" y="77"/>
                      <a:pt x="39" y="78"/>
                    </a:cubicBezTo>
                    <a:cubicBezTo>
                      <a:pt x="39" y="78"/>
                      <a:pt x="39" y="80"/>
                      <a:pt x="38" y="79"/>
                    </a:cubicBezTo>
                    <a:cubicBezTo>
                      <a:pt x="39" y="81"/>
                      <a:pt x="40" y="82"/>
                      <a:pt x="42" y="84"/>
                    </a:cubicBezTo>
                    <a:cubicBezTo>
                      <a:pt x="41" y="85"/>
                      <a:pt x="39" y="88"/>
                      <a:pt x="38" y="89"/>
                    </a:cubicBezTo>
                    <a:cubicBezTo>
                      <a:pt x="39" y="89"/>
                      <a:pt x="39" y="91"/>
                      <a:pt x="38" y="92"/>
                    </a:cubicBezTo>
                    <a:cubicBezTo>
                      <a:pt x="38" y="94"/>
                      <a:pt x="37" y="92"/>
                      <a:pt x="35" y="93"/>
                    </a:cubicBezTo>
                    <a:cubicBezTo>
                      <a:pt x="35" y="94"/>
                      <a:pt x="34" y="95"/>
                      <a:pt x="34" y="96"/>
                    </a:cubicBezTo>
                    <a:cubicBezTo>
                      <a:pt x="34" y="96"/>
                      <a:pt x="34" y="96"/>
                      <a:pt x="34" y="96"/>
                    </a:cubicBezTo>
                    <a:cubicBezTo>
                      <a:pt x="34" y="97"/>
                      <a:pt x="33" y="98"/>
                      <a:pt x="32" y="99"/>
                    </a:cubicBezTo>
                    <a:cubicBezTo>
                      <a:pt x="32" y="99"/>
                      <a:pt x="32" y="99"/>
                      <a:pt x="32" y="99"/>
                    </a:cubicBezTo>
                    <a:cubicBezTo>
                      <a:pt x="32" y="100"/>
                      <a:pt x="30" y="100"/>
                      <a:pt x="30" y="101"/>
                    </a:cubicBezTo>
                    <a:cubicBezTo>
                      <a:pt x="31" y="102"/>
                      <a:pt x="29" y="104"/>
                      <a:pt x="29" y="105"/>
                    </a:cubicBezTo>
                    <a:cubicBezTo>
                      <a:pt x="29" y="105"/>
                      <a:pt x="29" y="105"/>
                      <a:pt x="29" y="105"/>
                    </a:cubicBezTo>
                    <a:cubicBezTo>
                      <a:pt x="29" y="106"/>
                      <a:pt x="29" y="106"/>
                      <a:pt x="29" y="106"/>
                    </a:cubicBezTo>
                    <a:cubicBezTo>
                      <a:pt x="28" y="107"/>
                      <a:pt x="28" y="107"/>
                      <a:pt x="28" y="107"/>
                    </a:cubicBezTo>
                    <a:cubicBezTo>
                      <a:pt x="28" y="107"/>
                      <a:pt x="28" y="106"/>
                      <a:pt x="28" y="106"/>
                    </a:cubicBezTo>
                    <a:cubicBezTo>
                      <a:pt x="26" y="107"/>
                      <a:pt x="28" y="107"/>
                      <a:pt x="28" y="108"/>
                    </a:cubicBezTo>
                    <a:cubicBezTo>
                      <a:pt x="28" y="110"/>
                      <a:pt x="27" y="109"/>
                      <a:pt x="26" y="110"/>
                    </a:cubicBezTo>
                    <a:cubicBezTo>
                      <a:pt x="26" y="109"/>
                      <a:pt x="27" y="109"/>
                      <a:pt x="27" y="108"/>
                    </a:cubicBezTo>
                    <a:cubicBezTo>
                      <a:pt x="27" y="107"/>
                      <a:pt x="27" y="109"/>
                      <a:pt x="26" y="109"/>
                    </a:cubicBezTo>
                    <a:cubicBezTo>
                      <a:pt x="26" y="109"/>
                      <a:pt x="27" y="110"/>
                      <a:pt x="26" y="111"/>
                    </a:cubicBezTo>
                    <a:cubicBezTo>
                      <a:pt x="26" y="111"/>
                      <a:pt x="25" y="114"/>
                      <a:pt x="24" y="113"/>
                    </a:cubicBezTo>
                    <a:cubicBezTo>
                      <a:pt x="24" y="114"/>
                      <a:pt x="24" y="115"/>
                      <a:pt x="24" y="116"/>
                    </a:cubicBezTo>
                    <a:cubicBezTo>
                      <a:pt x="24" y="115"/>
                      <a:pt x="25" y="114"/>
                      <a:pt x="26" y="114"/>
                    </a:cubicBezTo>
                    <a:cubicBezTo>
                      <a:pt x="25" y="114"/>
                      <a:pt x="25" y="116"/>
                      <a:pt x="25" y="116"/>
                    </a:cubicBezTo>
                    <a:cubicBezTo>
                      <a:pt x="25" y="115"/>
                      <a:pt x="25" y="115"/>
                      <a:pt x="25" y="115"/>
                    </a:cubicBezTo>
                    <a:cubicBezTo>
                      <a:pt x="25" y="116"/>
                      <a:pt x="23" y="118"/>
                      <a:pt x="25" y="117"/>
                    </a:cubicBezTo>
                    <a:cubicBezTo>
                      <a:pt x="23" y="118"/>
                      <a:pt x="23" y="118"/>
                      <a:pt x="23" y="118"/>
                    </a:cubicBezTo>
                    <a:cubicBezTo>
                      <a:pt x="23" y="119"/>
                      <a:pt x="23" y="120"/>
                      <a:pt x="22" y="121"/>
                    </a:cubicBezTo>
                    <a:cubicBezTo>
                      <a:pt x="22" y="121"/>
                      <a:pt x="21" y="120"/>
                      <a:pt x="20" y="122"/>
                    </a:cubicBezTo>
                    <a:cubicBezTo>
                      <a:pt x="20" y="124"/>
                      <a:pt x="20" y="124"/>
                      <a:pt x="20" y="124"/>
                    </a:cubicBezTo>
                    <a:cubicBezTo>
                      <a:pt x="20" y="125"/>
                      <a:pt x="19" y="125"/>
                      <a:pt x="19" y="125"/>
                    </a:cubicBezTo>
                    <a:cubicBezTo>
                      <a:pt x="17" y="128"/>
                      <a:pt x="20" y="129"/>
                      <a:pt x="18" y="131"/>
                    </a:cubicBezTo>
                    <a:cubicBezTo>
                      <a:pt x="18" y="130"/>
                      <a:pt x="17" y="131"/>
                      <a:pt x="17" y="132"/>
                    </a:cubicBezTo>
                    <a:cubicBezTo>
                      <a:pt x="17" y="132"/>
                      <a:pt x="17" y="132"/>
                      <a:pt x="17" y="133"/>
                    </a:cubicBezTo>
                    <a:cubicBezTo>
                      <a:pt x="17" y="132"/>
                      <a:pt x="16" y="132"/>
                      <a:pt x="17" y="131"/>
                    </a:cubicBezTo>
                    <a:cubicBezTo>
                      <a:pt x="18" y="131"/>
                      <a:pt x="17" y="132"/>
                      <a:pt x="17" y="133"/>
                    </a:cubicBezTo>
                    <a:cubicBezTo>
                      <a:pt x="14" y="134"/>
                      <a:pt x="14" y="140"/>
                      <a:pt x="12" y="144"/>
                    </a:cubicBezTo>
                    <a:cubicBezTo>
                      <a:pt x="13" y="144"/>
                      <a:pt x="12" y="146"/>
                      <a:pt x="12" y="147"/>
                    </a:cubicBezTo>
                    <a:cubicBezTo>
                      <a:pt x="11" y="146"/>
                      <a:pt x="12" y="149"/>
                      <a:pt x="11" y="150"/>
                    </a:cubicBezTo>
                    <a:cubicBezTo>
                      <a:pt x="12" y="149"/>
                      <a:pt x="12" y="149"/>
                      <a:pt x="12" y="149"/>
                    </a:cubicBezTo>
                    <a:cubicBezTo>
                      <a:pt x="11" y="152"/>
                      <a:pt x="13" y="154"/>
                      <a:pt x="11" y="155"/>
                    </a:cubicBezTo>
                    <a:cubicBezTo>
                      <a:pt x="10" y="156"/>
                      <a:pt x="10" y="154"/>
                      <a:pt x="10" y="154"/>
                    </a:cubicBezTo>
                    <a:cubicBezTo>
                      <a:pt x="8" y="155"/>
                      <a:pt x="10" y="159"/>
                      <a:pt x="8" y="160"/>
                    </a:cubicBezTo>
                    <a:cubicBezTo>
                      <a:pt x="8" y="160"/>
                      <a:pt x="9" y="160"/>
                      <a:pt x="10" y="161"/>
                    </a:cubicBezTo>
                    <a:cubicBezTo>
                      <a:pt x="9" y="163"/>
                      <a:pt x="7" y="165"/>
                      <a:pt x="7" y="165"/>
                    </a:cubicBezTo>
                    <a:cubicBezTo>
                      <a:pt x="7" y="166"/>
                      <a:pt x="8" y="166"/>
                      <a:pt x="7" y="167"/>
                    </a:cubicBezTo>
                    <a:cubicBezTo>
                      <a:pt x="7" y="167"/>
                      <a:pt x="7" y="167"/>
                      <a:pt x="7" y="166"/>
                    </a:cubicBezTo>
                    <a:cubicBezTo>
                      <a:pt x="6" y="168"/>
                      <a:pt x="6" y="170"/>
                      <a:pt x="6" y="171"/>
                    </a:cubicBezTo>
                    <a:cubicBezTo>
                      <a:pt x="5" y="172"/>
                      <a:pt x="5" y="175"/>
                      <a:pt x="4" y="177"/>
                    </a:cubicBezTo>
                    <a:cubicBezTo>
                      <a:pt x="5" y="179"/>
                      <a:pt x="3" y="181"/>
                      <a:pt x="4" y="181"/>
                    </a:cubicBezTo>
                    <a:cubicBezTo>
                      <a:pt x="4" y="181"/>
                      <a:pt x="4" y="181"/>
                      <a:pt x="4" y="182"/>
                    </a:cubicBezTo>
                    <a:cubicBezTo>
                      <a:pt x="4" y="182"/>
                      <a:pt x="5" y="183"/>
                      <a:pt x="5" y="184"/>
                    </a:cubicBezTo>
                    <a:cubicBezTo>
                      <a:pt x="4" y="184"/>
                      <a:pt x="4" y="184"/>
                      <a:pt x="4" y="184"/>
                    </a:cubicBezTo>
                    <a:cubicBezTo>
                      <a:pt x="3" y="183"/>
                      <a:pt x="3" y="187"/>
                      <a:pt x="2" y="187"/>
                    </a:cubicBezTo>
                    <a:cubicBezTo>
                      <a:pt x="3" y="186"/>
                      <a:pt x="2" y="188"/>
                      <a:pt x="3" y="188"/>
                    </a:cubicBezTo>
                    <a:cubicBezTo>
                      <a:pt x="3" y="189"/>
                      <a:pt x="3" y="189"/>
                      <a:pt x="3" y="189"/>
                    </a:cubicBezTo>
                    <a:cubicBezTo>
                      <a:pt x="3" y="191"/>
                      <a:pt x="4" y="190"/>
                      <a:pt x="3" y="192"/>
                    </a:cubicBezTo>
                    <a:cubicBezTo>
                      <a:pt x="3" y="194"/>
                      <a:pt x="2" y="192"/>
                      <a:pt x="2" y="192"/>
                    </a:cubicBezTo>
                    <a:cubicBezTo>
                      <a:pt x="2" y="193"/>
                      <a:pt x="2" y="194"/>
                      <a:pt x="2" y="195"/>
                    </a:cubicBezTo>
                    <a:cubicBezTo>
                      <a:pt x="2" y="195"/>
                      <a:pt x="2" y="195"/>
                      <a:pt x="2" y="195"/>
                    </a:cubicBezTo>
                    <a:cubicBezTo>
                      <a:pt x="2" y="195"/>
                      <a:pt x="2" y="195"/>
                      <a:pt x="2" y="196"/>
                    </a:cubicBezTo>
                    <a:cubicBezTo>
                      <a:pt x="2" y="196"/>
                      <a:pt x="2" y="196"/>
                      <a:pt x="2" y="197"/>
                    </a:cubicBezTo>
                    <a:cubicBezTo>
                      <a:pt x="2" y="197"/>
                      <a:pt x="2" y="197"/>
                      <a:pt x="2" y="197"/>
                    </a:cubicBezTo>
                    <a:cubicBezTo>
                      <a:pt x="2" y="196"/>
                      <a:pt x="2" y="196"/>
                      <a:pt x="2" y="196"/>
                    </a:cubicBezTo>
                    <a:cubicBezTo>
                      <a:pt x="2" y="196"/>
                      <a:pt x="2" y="197"/>
                      <a:pt x="2" y="197"/>
                    </a:cubicBezTo>
                    <a:cubicBezTo>
                      <a:pt x="2" y="197"/>
                      <a:pt x="2" y="197"/>
                      <a:pt x="2" y="197"/>
                    </a:cubicBezTo>
                    <a:cubicBezTo>
                      <a:pt x="1" y="198"/>
                      <a:pt x="1" y="198"/>
                      <a:pt x="1" y="198"/>
                    </a:cubicBezTo>
                    <a:cubicBezTo>
                      <a:pt x="0" y="198"/>
                      <a:pt x="0" y="198"/>
                      <a:pt x="0" y="198"/>
                    </a:cubicBezTo>
                    <a:cubicBezTo>
                      <a:pt x="0" y="198"/>
                      <a:pt x="2" y="203"/>
                      <a:pt x="2" y="202"/>
                    </a:cubicBezTo>
                    <a:cubicBezTo>
                      <a:pt x="2" y="206"/>
                      <a:pt x="6" y="211"/>
                      <a:pt x="8" y="213"/>
                    </a:cubicBezTo>
                    <a:cubicBezTo>
                      <a:pt x="7" y="212"/>
                      <a:pt x="7" y="213"/>
                      <a:pt x="8" y="213"/>
                    </a:cubicBezTo>
                    <a:cubicBezTo>
                      <a:pt x="8" y="214"/>
                      <a:pt x="10" y="214"/>
                      <a:pt x="10" y="215"/>
                    </a:cubicBezTo>
                    <a:cubicBezTo>
                      <a:pt x="11" y="215"/>
                      <a:pt x="10" y="216"/>
                      <a:pt x="11" y="217"/>
                    </a:cubicBezTo>
                    <a:cubicBezTo>
                      <a:pt x="11" y="217"/>
                      <a:pt x="12" y="217"/>
                      <a:pt x="12" y="216"/>
                    </a:cubicBezTo>
                    <a:cubicBezTo>
                      <a:pt x="13" y="220"/>
                      <a:pt x="17" y="221"/>
                      <a:pt x="20" y="223"/>
                    </a:cubicBezTo>
                    <a:cubicBezTo>
                      <a:pt x="20" y="223"/>
                      <a:pt x="19" y="223"/>
                      <a:pt x="18" y="223"/>
                    </a:cubicBezTo>
                    <a:cubicBezTo>
                      <a:pt x="21" y="224"/>
                      <a:pt x="23" y="225"/>
                      <a:pt x="26" y="226"/>
                    </a:cubicBezTo>
                    <a:cubicBezTo>
                      <a:pt x="25" y="226"/>
                      <a:pt x="25" y="226"/>
                      <a:pt x="24" y="226"/>
                    </a:cubicBezTo>
                    <a:cubicBezTo>
                      <a:pt x="26" y="227"/>
                      <a:pt x="28" y="228"/>
                      <a:pt x="29" y="227"/>
                    </a:cubicBezTo>
                    <a:cubicBezTo>
                      <a:pt x="28" y="227"/>
                      <a:pt x="29" y="228"/>
                      <a:pt x="28" y="227"/>
                    </a:cubicBezTo>
                    <a:cubicBezTo>
                      <a:pt x="27" y="226"/>
                      <a:pt x="30" y="227"/>
                      <a:pt x="31" y="227"/>
                    </a:cubicBezTo>
                    <a:cubicBezTo>
                      <a:pt x="31" y="227"/>
                      <a:pt x="31" y="227"/>
                      <a:pt x="31" y="227"/>
                    </a:cubicBezTo>
                    <a:cubicBezTo>
                      <a:pt x="32" y="228"/>
                      <a:pt x="33" y="228"/>
                      <a:pt x="34" y="229"/>
                    </a:cubicBezTo>
                    <a:cubicBezTo>
                      <a:pt x="35" y="230"/>
                      <a:pt x="33" y="228"/>
                      <a:pt x="34" y="229"/>
                    </a:cubicBezTo>
                    <a:cubicBezTo>
                      <a:pt x="33" y="231"/>
                      <a:pt x="37" y="231"/>
                      <a:pt x="37" y="232"/>
                    </a:cubicBezTo>
                    <a:cubicBezTo>
                      <a:pt x="38" y="232"/>
                      <a:pt x="39" y="232"/>
                      <a:pt x="39" y="231"/>
                    </a:cubicBezTo>
                    <a:cubicBezTo>
                      <a:pt x="40" y="231"/>
                      <a:pt x="39" y="232"/>
                      <a:pt x="40" y="232"/>
                    </a:cubicBezTo>
                    <a:cubicBezTo>
                      <a:pt x="44" y="231"/>
                      <a:pt x="44" y="231"/>
                      <a:pt x="44" y="231"/>
                    </a:cubicBezTo>
                    <a:cubicBezTo>
                      <a:pt x="44" y="232"/>
                      <a:pt x="45" y="233"/>
                      <a:pt x="44" y="233"/>
                    </a:cubicBezTo>
                    <a:cubicBezTo>
                      <a:pt x="47" y="234"/>
                      <a:pt x="49" y="233"/>
                      <a:pt x="51" y="232"/>
                    </a:cubicBezTo>
                    <a:cubicBezTo>
                      <a:pt x="52" y="232"/>
                      <a:pt x="55" y="232"/>
                      <a:pt x="55" y="233"/>
                    </a:cubicBezTo>
                    <a:cubicBezTo>
                      <a:pt x="56" y="233"/>
                      <a:pt x="55" y="232"/>
                      <a:pt x="54" y="233"/>
                    </a:cubicBezTo>
                    <a:cubicBezTo>
                      <a:pt x="56" y="234"/>
                      <a:pt x="56" y="234"/>
                      <a:pt x="56" y="234"/>
                    </a:cubicBezTo>
                    <a:cubicBezTo>
                      <a:pt x="54" y="234"/>
                      <a:pt x="56" y="235"/>
                      <a:pt x="55" y="236"/>
                    </a:cubicBezTo>
                    <a:cubicBezTo>
                      <a:pt x="56" y="235"/>
                      <a:pt x="60" y="237"/>
                      <a:pt x="62" y="237"/>
                    </a:cubicBezTo>
                    <a:cubicBezTo>
                      <a:pt x="61" y="235"/>
                      <a:pt x="65" y="237"/>
                      <a:pt x="65" y="235"/>
                    </a:cubicBezTo>
                    <a:cubicBezTo>
                      <a:pt x="68" y="235"/>
                      <a:pt x="67" y="236"/>
                      <a:pt x="68" y="237"/>
                    </a:cubicBezTo>
                    <a:cubicBezTo>
                      <a:pt x="71" y="236"/>
                      <a:pt x="73" y="237"/>
                      <a:pt x="76" y="237"/>
                    </a:cubicBezTo>
                    <a:cubicBezTo>
                      <a:pt x="76" y="237"/>
                      <a:pt x="76" y="237"/>
                      <a:pt x="76" y="237"/>
                    </a:cubicBezTo>
                    <a:cubicBezTo>
                      <a:pt x="78" y="236"/>
                      <a:pt x="82" y="236"/>
                      <a:pt x="84" y="235"/>
                    </a:cubicBezTo>
                    <a:cubicBezTo>
                      <a:pt x="84" y="235"/>
                      <a:pt x="85" y="236"/>
                      <a:pt x="84" y="236"/>
                    </a:cubicBezTo>
                    <a:cubicBezTo>
                      <a:pt x="87" y="236"/>
                      <a:pt x="84" y="234"/>
                      <a:pt x="87" y="235"/>
                    </a:cubicBezTo>
                    <a:cubicBezTo>
                      <a:pt x="87" y="235"/>
                      <a:pt x="87" y="235"/>
                      <a:pt x="87" y="235"/>
                    </a:cubicBezTo>
                    <a:cubicBezTo>
                      <a:pt x="88" y="234"/>
                      <a:pt x="90" y="235"/>
                      <a:pt x="92" y="234"/>
                    </a:cubicBezTo>
                    <a:cubicBezTo>
                      <a:pt x="92" y="234"/>
                      <a:pt x="92" y="234"/>
                      <a:pt x="92" y="235"/>
                    </a:cubicBezTo>
                    <a:cubicBezTo>
                      <a:pt x="93" y="234"/>
                      <a:pt x="96" y="234"/>
                      <a:pt x="97" y="232"/>
                    </a:cubicBezTo>
                    <a:cubicBezTo>
                      <a:pt x="97" y="233"/>
                      <a:pt x="97" y="233"/>
                      <a:pt x="96" y="234"/>
                    </a:cubicBezTo>
                    <a:cubicBezTo>
                      <a:pt x="99" y="234"/>
                      <a:pt x="98" y="232"/>
                      <a:pt x="100" y="232"/>
                    </a:cubicBezTo>
                    <a:cubicBezTo>
                      <a:pt x="100" y="232"/>
                      <a:pt x="102" y="232"/>
                      <a:pt x="101" y="232"/>
                    </a:cubicBezTo>
                    <a:cubicBezTo>
                      <a:pt x="102" y="231"/>
                      <a:pt x="104" y="231"/>
                      <a:pt x="105" y="230"/>
                    </a:cubicBezTo>
                    <a:cubicBezTo>
                      <a:pt x="106" y="230"/>
                      <a:pt x="106" y="230"/>
                      <a:pt x="107" y="230"/>
                    </a:cubicBezTo>
                    <a:cubicBezTo>
                      <a:pt x="116" y="227"/>
                      <a:pt x="125" y="222"/>
                      <a:pt x="130" y="213"/>
                    </a:cubicBezTo>
                    <a:cubicBezTo>
                      <a:pt x="133" y="213"/>
                      <a:pt x="130" y="216"/>
                      <a:pt x="131" y="215"/>
                    </a:cubicBezTo>
                    <a:cubicBezTo>
                      <a:pt x="130" y="215"/>
                      <a:pt x="132" y="214"/>
                      <a:pt x="133" y="211"/>
                    </a:cubicBezTo>
                    <a:cubicBezTo>
                      <a:pt x="133" y="211"/>
                      <a:pt x="133" y="211"/>
                      <a:pt x="133" y="211"/>
                    </a:cubicBezTo>
                    <a:cubicBezTo>
                      <a:pt x="134" y="210"/>
                      <a:pt x="135" y="210"/>
                      <a:pt x="135" y="209"/>
                    </a:cubicBezTo>
                    <a:cubicBezTo>
                      <a:pt x="135" y="209"/>
                      <a:pt x="135" y="209"/>
                      <a:pt x="135" y="209"/>
                    </a:cubicBezTo>
                    <a:cubicBezTo>
                      <a:pt x="135" y="207"/>
                      <a:pt x="138" y="206"/>
                      <a:pt x="137" y="205"/>
                    </a:cubicBezTo>
                    <a:cubicBezTo>
                      <a:pt x="138" y="204"/>
                      <a:pt x="138" y="204"/>
                      <a:pt x="138" y="204"/>
                    </a:cubicBezTo>
                    <a:cubicBezTo>
                      <a:pt x="137" y="202"/>
                      <a:pt x="139" y="202"/>
                      <a:pt x="138" y="200"/>
                    </a:cubicBezTo>
                    <a:cubicBezTo>
                      <a:pt x="138" y="200"/>
                      <a:pt x="138" y="200"/>
                      <a:pt x="138" y="200"/>
                    </a:cubicBezTo>
                    <a:cubicBezTo>
                      <a:pt x="139" y="197"/>
                      <a:pt x="136" y="195"/>
                      <a:pt x="137" y="19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vert="horz" wrap="square" lIns="36000" tIns="45720" rIns="91440" bIns="45720" numCol="1" anchor="b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1400" b="1" kern="0">
                  <a:solidFill>
                    <a:schemeClr val="bg1"/>
                  </a:solidFill>
                  <a:latin typeface="Segoe Print" pitchFamily="2" charset="0"/>
                  <a:cs typeface="Arial" charset="0"/>
                </a:endParaRPr>
              </a:p>
            </p:txBody>
          </p:sp>
        </p:grpSp>
        <p:grpSp>
          <p:nvGrpSpPr>
            <p:cNvPr id="106" name="Grupa 89"/>
            <p:cNvGrpSpPr/>
            <p:nvPr/>
          </p:nvGrpSpPr>
          <p:grpSpPr>
            <a:xfrm>
              <a:off x="6943417" y="4058833"/>
              <a:ext cx="388655" cy="663558"/>
              <a:chOff x="2037501" y="1444568"/>
              <a:chExt cx="388655" cy="663558"/>
            </a:xfrm>
          </p:grpSpPr>
          <p:sp>
            <p:nvSpPr>
              <p:cNvPr id="107" name="Freeform 56"/>
              <p:cNvSpPr>
                <a:spLocks/>
              </p:cNvSpPr>
              <p:nvPr/>
            </p:nvSpPr>
            <p:spPr bwMode="auto">
              <a:xfrm>
                <a:off x="2051720" y="1464712"/>
                <a:ext cx="368512" cy="641045"/>
              </a:xfrm>
              <a:custGeom>
                <a:avLst/>
                <a:gdLst/>
                <a:ahLst/>
                <a:cxnLst>
                  <a:cxn ang="0">
                    <a:pos x="88" y="76"/>
                  </a:cxn>
                  <a:cxn ang="0">
                    <a:pos x="107" y="41"/>
                  </a:cxn>
                  <a:cxn ang="0">
                    <a:pos x="66" y="0"/>
                  </a:cxn>
                  <a:cxn ang="0">
                    <a:pos x="25" y="41"/>
                  </a:cxn>
                  <a:cxn ang="0">
                    <a:pos x="44" y="76"/>
                  </a:cxn>
                  <a:cxn ang="0">
                    <a:pos x="0" y="192"/>
                  </a:cxn>
                  <a:cxn ang="0">
                    <a:pos x="68" y="229"/>
                  </a:cxn>
                  <a:cxn ang="0">
                    <a:pos x="132" y="192"/>
                  </a:cxn>
                  <a:cxn ang="0">
                    <a:pos x="88" y="76"/>
                  </a:cxn>
                </a:cxnLst>
                <a:rect l="0" t="0" r="r" b="b"/>
                <a:pathLst>
                  <a:path w="132" h="229">
                    <a:moveTo>
                      <a:pt x="88" y="76"/>
                    </a:moveTo>
                    <a:cubicBezTo>
                      <a:pt x="99" y="68"/>
                      <a:pt x="107" y="55"/>
                      <a:pt x="107" y="41"/>
                    </a:cubicBezTo>
                    <a:cubicBezTo>
                      <a:pt x="107" y="18"/>
                      <a:pt x="89" y="0"/>
                      <a:pt x="66" y="0"/>
                    </a:cubicBezTo>
                    <a:cubicBezTo>
                      <a:pt x="43" y="0"/>
                      <a:pt x="25" y="18"/>
                      <a:pt x="25" y="41"/>
                    </a:cubicBezTo>
                    <a:cubicBezTo>
                      <a:pt x="25" y="56"/>
                      <a:pt x="33" y="68"/>
                      <a:pt x="44" y="76"/>
                    </a:cubicBezTo>
                    <a:cubicBezTo>
                      <a:pt x="7" y="115"/>
                      <a:pt x="0" y="192"/>
                      <a:pt x="0" y="192"/>
                    </a:cubicBezTo>
                    <a:cubicBezTo>
                      <a:pt x="1" y="209"/>
                      <a:pt x="32" y="229"/>
                      <a:pt x="68" y="229"/>
                    </a:cubicBezTo>
                    <a:cubicBezTo>
                      <a:pt x="105" y="229"/>
                      <a:pt x="131" y="209"/>
                      <a:pt x="132" y="192"/>
                    </a:cubicBezTo>
                    <a:cubicBezTo>
                      <a:pt x="132" y="192"/>
                      <a:pt x="121" y="110"/>
                      <a:pt x="88" y="76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9525" cap="flat" cmpd="sng" algn="ctr">
                <a:noFill/>
                <a:prstDash val="solid"/>
                <a:headEnd/>
                <a:tailEnd/>
              </a:ln>
              <a:effectLst/>
            </p:spPr>
            <p:txBody>
              <a:bodyPr vert="horz" wrap="square" lIns="36000" tIns="45720" rIns="36000" bIns="45720" numCol="1" anchor="b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l-PL" sz="1400" b="1" kern="0">
                    <a:solidFill>
                      <a:schemeClr val="bg1"/>
                    </a:solidFill>
                    <a:latin typeface="Segoe Print" pitchFamily="2" charset="0"/>
                    <a:cs typeface="Arial" charset="0"/>
                  </a:rPr>
                  <a:t>PB</a:t>
                </a:r>
              </a:p>
            </p:txBody>
          </p:sp>
          <p:sp>
            <p:nvSpPr>
              <p:cNvPr id="108" name="Freeform 66"/>
              <p:cNvSpPr>
                <a:spLocks/>
              </p:cNvSpPr>
              <p:nvPr/>
            </p:nvSpPr>
            <p:spPr bwMode="auto">
              <a:xfrm>
                <a:off x="2037501" y="1444568"/>
                <a:ext cx="388655" cy="663558"/>
              </a:xfrm>
              <a:custGeom>
                <a:avLst/>
                <a:gdLst/>
                <a:ahLst/>
                <a:cxnLst>
                  <a:cxn ang="0">
                    <a:pos x="127" y="158"/>
                  </a:cxn>
                  <a:cxn ang="0">
                    <a:pos x="124" y="147"/>
                  </a:cxn>
                  <a:cxn ang="0">
                    <a:pos x="116" y="140"/>
                  </a:cxn>
                  <a:cxn ang="0">
                    <a:pos x="127" y="207"/>
                  </a:cxn>
                  <a:cxn ang="0">
                    <a:pos x="14" y="210"/>
                  </a:cxn>
                  <a:cxn ang="0">
                    <a:pos x="11" y="197"/>
                  </a:cxn>
                  <a:cxn ang="0">
                    <a:pos x="21" y="150"/>
                  </a:cxn>
                  <a:cxn ang="0">
                    <a:pos x="44" y="98"/>
                  </a:cxn>
                  <a:cxn ang="0">
                    <a:pos x="54" y="87"/>
                  </a:cxn>
                  <a:cxn ang="0">
                    <a:pos x="52" y="78"/>
                  </a:cxn>
                  <a:cxn ang="0">
                    <a:pos x="43" y="69"/>
                  </a:cxn>
                  <a:cxn ang="0">
                    <a:pos x="38" y="32"/>
                  </a:cxn>
                  <a:cxn ang="0">
                    <a:pos x="73" y="10"/>
                  </a:cxn>
                  <a:cxn ang="0">
                    <a:pos x="100" y="22"/>
                  </a:cxn>
                  <a:cxn ang="0">
                    <a:pos x="109" y="51"/>
                  </a:cxn>
                  <a:cxn ang="0">
                    <a:pos x="107" y="63"/>
                  </a:cxn>
                  <a:cxn ang="0">
                    <a:pos x="105" y="68"/>
                  </a:cxn>
                  <a:cxn ang="0">
                    <a:pos x="109" y="63"/>
                  </a:cxn>
                  <a:cxn ang="0">
                    <a:pos x="113" y="54"/>
                  </a:cxn>
                  <a:cxn ang="0">
                    <a:pos x="113" y="31"/>
                  </a:cxn>
                  <a:cxn ang="0">
                    <a:pos x="99" y="17"/>
                  </a:cxn>
                  <a:cxn ang="0">
                    <a:pos x="101" y="14"/>
                  </a:cxn>
                  <a:cxn ang="0">
                    <a:pos x="95" y="7"/>
                  </a:cxn>
                  <a:cxn ang="0">
                    <a:pos x="88" y="7"/>
                  </a:cxn>
                  <a:cxn ang="0">
                    <a:pos x="81" y="2"/>
                  </a:cxn>
                  <a:cxn ang="0">
                    <a:pos x="73" y="0"/>
                  </a:cxn>
                  <a:cxn ang="0">
                    <a:pos x="65" y="0"/>
                  </a:cxn>
                  <a:cxn ang="0">
                    <a:pos x="58" y="2"/>
                  </a:cxn>
                  <a:cxn ang="0">
                    <a:pos x="50" y="7"/>
                  </a:cxn>
                  <a:cxn ang="0">
                    <a:pos x="41" y="10"/>
                  </a:cxn>
                  <a:cxn ang="0">
                    <a:pos x="36" y="18"/>
                  </a:cxn>
                  <a:cxn ang="0">
                    <a:pos x="32" y="23"/>
                  </a:cxn>
                  <a:cxn ang="0">
                    <a:pos x="28" y="31"/>
                  </a:cxn>
                  <a:cxn ang="0">
                    <a:pos x="29" y="64"/>
                  </a:cxn>
                  <a:cxn ang="0">
                    <a:pos x="32" y="71"/>
                  </a:cxn>
                  <a:cxn ang="0">
                    <a:pos x="38" y="89"/>
                  </a:cxn>
                  <a:cxn ang="0">
                    <a:pos x="32" y="99"/>
                  </a:cxn>
                  <a:cxn ang="0">
                    <a:pos x="28" y="106"/>
                  </a:cxn>
                  <a:cxn ang="0">
                    <a:pos x="24" y="113"/>
                  </a:cxn>
                  <a:cxn ang="0">
                    <a:pos x="23" y="118"/>
                  </a:cxn>
                  <a:cxn ang="0">
                    <a:pos x="17" y="132"/>
                  </a:cxn>
                  <a:cxn ang="0">
                    <a:pos x="11" y="150"/>
                  </a:cxn>
                  <a:cxn ang="0">
                    <a:pos x="7" y="165"/>
                  </a:cxn>
                  <a:cxn ang="0">
                    <a:pos x="4" y="182"/>
                  </a:cxn>
                  <a:cxn ang="0">
                    <a:pos x="3" y="192"/>
                  </a:cxn>
                  <a:cxn ang="0">
                    <a:pos x="2" y="197"/>
                  </a:cxn>
                  <a:cxn ang="0">
                    <a:pos x="2" y="202"/>
                  </a:cxn>
                  <a:cxn ang="0">
                    <a:pos x="20" y="223"/>
                  </a:cxn>
                  <a:cxn ang="0">
                    <a:pos x="31" y="227"/>
                  </a:cxn>
                  <a:cxn ang="0">
                    <a:pos x="40" y="232"/>
                  </a:cxn>
                  <a:cxn ang="0">
                    <a:pos x="56" y="234"/>
                  </a:cxn>
                  <a:cxn ang="0">
                    <a:pos x="76" y="237"/>
                  </a:cxn>
                  <a:cxn ang="0">
                    <a:pos x="92" y="235"/>
                  </a:cxn>
                  <a:cxn ang="0">
                    <a:pos x="107" y="230"/>
                  </a:cxn>
                  <a:cxn ang="0">
                    <a:pos x="135" y="209"/>
                  </a:cxn>
                </a:cxnLst>
                <a:rect l="0" t="0" r="r" b="b"/>
                <a:pathLst>
                  <a:path w="139" h="237">
                    <a:moveTo>
                      <a:pt x="137" y="194"/>
                    </a:moveTo>
                    <a:cubicBezTo>
                      <a:pt x="137" y="192"/>
                      <a:pt x="136" y="190"/>
                      <a:pt x="135" y="190"/>
                    </a:cubicBezTo>
                    <a:cubicBezTo>
                      <a:pt x="135" y="189"/>
                      <a:pt x="136" y="190"/>
                      <a:pt x="136" y="190"/>
                    </a:cubicBezTo>
                    <a:cubicBezTo>
                      <a:pt x="135" y="183"/>
                      <a:pt x="133" y="175"/>
                      <a:pt x="130" y="169"/>
                    </a:cubicBezTo>
                    <a:cubicBezTo>
                      <a:pt x="130" y="168"/>
                      <a:pt x="131" y="169"/>
                      <a:pt x="131" y="169"/>
                    </a:cubicBezTo>
                    <a:cubicBezTo>
                      <a:pt x="129" y="165"/>
                      <a:pt x="130" y="160"/>
                      <a:pt x="127" y="158"/>
                    </a:cubicBezTo>
                    <a:cubicBezTo>
                      <a:pt x="126" y="157"/>
                      <a:pt x="126" y="157"/>
                      <a:pt x="126" y="157"/>
                    </a:cubicBezTo>
                    <a:cubicBezTo>
                      <a:pt x="126" y="156"/>
                      <a:pt x="127" y="156"/>
                      <a:pt x="127" y="155"/>
                    </a:cubicBezTo>
                    <a:cubicBezTo>
                      <a:pt x="126" y="155"/>
                      <a:pt x="126" y="152"/>
                      <a:pt x="125" y="152"/>
                    </a:cubicBezTo>
                    <a:cubicBezTo>
                      <a:pt x="125" y="151"/>
                      <a:pt x="125" y="152"/>
                      <a:pt x="125" y="152"/>
                    </a:cubicBezTo>
                    <a:cubicBezTo>
                      <a:pt x="125" y="150"/>
                      <a:pt x="123" y="148"/>
                      <a:pt x="123" y="146"/>
                    </a:cubicBezTo>
                    <a:cubicBezTo>
                      <a:pt x="124" y="147"/>
                      <a:pt x="124" y="147"/>
                      <a:pt x="124" y="147"/>
                    </a:cubicBezTo>
                    <a:cubicBezTo>
                      <a:pt x="122" y="137"/>
                      <a:pt x="120" y="126"/>
                      <a:pt x="115" y="119"/>
                    </a:cubicBezTo>
                    <a:cubicBezTo>
                      <a:pt x="113" y="118"/>
                      <a:pt x="115" y="118"/>
                      <a:pt x="115" y="117"/>
                    </a:cubicBezTo>
                    <a:cubicBezTo>
                      <a:pt x="110" y="111"/>
                      <a:pt x="108" y="101"/>
                      <a:pt x="102" y="97"/>
                    </a:cubicBezTo>
                    <a:cubicBezTo>
                      <a:pt x="98" y="92"/>
                      <a:pt x="95" y="93"/>
                      <a:pt x="95" y="93"/>
                    </a:cubicBezTo>
                    <a:cubicBezTo>
                      <a:pt x="103" y="103"/>
                      <a:pt x="108" y="114"/>
                      <a:pt x="111" y="127"/>
                    </a:cubicBezTo>
                    <a:cubicBezTo>
                      <a:pt x="113" y="131"/>
                      <a:pt x="115" y="136"/>
                      <a:pt x="116" y="140"/>
                    </a:cubicBezTo>
                    <a:cubicBezTo>
                      <a:pt x="122" y="156"/>
                      <a:pt x="124" y="174"/>
                      <a:pt x="128" y="191"/>
                    </a:cubicBezTo>
                    <a:cubicBezTo>
                      <a:pt x="128" y="190"/>
                      <a:pt x="129" y="190"/>
                      <a:pt x="129" y="191"/>
                    </a:cubicBezTo>
                    <a:cubicBezTo>
                      <a:pt x="129" y="192"/>
                      <a:pt x="129" y="192"/>
                      <a:pt x="129" y="192"/>
                    </a:cubicBezTo>
                    <a:cubicBezTo>
                      <a:pt x="130" y="193"/>
                      <a:pt x="130" y="193"/>
                      <a:pt x="130" y="193"/>
                    </a:cubicBezTo>
                    <a:cubicBezTo>
                      <a:pt x="130" y="194"/>
                      <a:pt x="129" y="194"/>
                      <a:pt x="129" y="193"/>
                    </a:cubicBezTo>
                    <a:cubicBezTo>
                      <a:pt x="130" y="201"/>
                      <a:pt x="130" y="201"/>
                      <a:pt x="127" y="207"/>
                    </a:cubicBezTo>
                    <a:cubicBezTo>
                      <a:pt x="128" y="208"/>
                      <a:pt x="125" y="209"/>
                      <a:pt x="126" y="210"/>
                    </a:cubicBezTo>
                    <a:cubicBezTo>
                      <a:pt x="125" y="210"/>
                      <a:pt x="126" y="210"/>
                      <a:pt x="126" y="210"/>
                    </a:cubicBezTo>
                    <a:cubicBezTo>
                      <a:pt x="123" y="213"/>
                      <a:pt x="123" y="214"/>
                      <a:pt x="119" y="215"/>
                    </a:cubicBezTo>
                    <a:cubicBezTo>
                      <a:pt x="106" y="224"/>
                      <a:pt x="89" y="229"/>
                      <a:pt x="72" y="228"/>
                    </a:cubicBezTo>
                    <a:cubicBezTo>
                      <a:pt x="55" y="228"/>
                      <a:pt x="37" y="224"/>
                      <a:pt x="23" y="214"/>
                    </a:cubicBezTo>
                    <a:cubicBezTo>
                      <a:pt x="19" y="214"/>
                      <a:pt x="17" y="211"/>
                      <a:pt x="14" y="210"/>
                    </a:cubicBezTo>
                    <a:cubicBezTo>
                      <a:pt x="14" y="209"/>
                      <a:pt x="14" y="209"/>
                      <a:pt x="14" y="209"/>
                    </a:cubicBezTo>
                    <a:cubicBezTo>
                      <a:pt x="12" y="208"/>
                      <a:pt x="13" y="207"/>
                      <a:pt x="12" y="204"/>
                    </a:cubicBezTo>
                    <a:cubicBezTo>
                      <a:pt x="11" y="204"/>
                      <a:pt x="11" y="203"/>
                      <a:pt x="10" y="204"/>
                    </a:cubicBezTo>
                    <a:cubicBezTo>
                      <a:pt x="9" y="203"/>
                      <a:pt x="11" y="201"/>
                      <a:pt x="10" y="200"/>
                    </a:cubicBezTo>
                    <a:cubicBezTo>
                      <a:pt x="11" y="200"/>
                      <a:pt x="10" y="201"/>
                      <a:pt x="10" y="200"/>
                    </a:cubicBezTo>
                    <a:cubicBezTo>
                      <a:pt x="8" y="198"/>
                      <a:pt x="10" y="202"/>
                      <a:pt x="11" y="197"/>
                    </a:cubicBezTo>
                    <a:cubicBezTo>
                      <a:pt x="12" y="188"/>
                      <a:pt x="13" y="179"/>
                      <a:pt x="15" y="172"/>
                    </a:cubicBezTo>
                    <a:cubicBezTo>
                      <a:pt x="15" y="172"/>
                      <a:pt x="14" y="172"/>
                      <a:pt x="14" y="171"/>
                    </a:cubicBezTo>
                    <a:cubicBezTo>
                      <a:pt x="16" y="171"/>
                      <a:pt x="14" y="169"/>
                      <a:pt x="15" y="167"/>
                    </a:cubicBezTo>
                    <a:cubicBezTo>
                      <a:pt x="16" y="168"/>
                      <a:pt x="16" y="168"/>
                      <a:pt x="16" y="169"/>
                    </a:cubicBezTo>
                    <a:cubicBezTo>
                      <a:pt x="17" y="165"/>
                      <a:pt x="17" y="162"/>
                      <a:pt x="18" y="159"/>
                    </a:cubicBezTo>
                    <a:cubicBezTo>
                      <a:pt x="19" y="155"/>
                      <a:pt x="21" y="152"/>
                      <a:pt x="21" y="150"/>
                    </a:cubicBezTo>
                    <a:cubicBezTo>
                      <a:pt x="21" y="151"/>
                      <a:pt x="22" y="149"/>
                      <a:pt x="22" y="148"/>
                    </a:cubicBezTo>
                    <a:cubicBezTo>
                      <a:pt x="21" y="145"/>
                      <a:pt x="25" y="142"/>
                      <a:pt x="25" y="139"/>
                    </a:cubicBezTo>
                    <a:cubicBezTo>
                      <a:pt x="25" y="139"/>
                      <a:pt x="25" y="139"/>
                      <a:pt x="25" y="139"/>
                    </a:cubicBezTo>
                    <a:cubicBezTo>
                      <a:pt x="28" y="131"/>
                      <a:pt x="32" y="122"/>
                      <a:pt x="35" y="113"/>
                    </a:cubicBezTo>
                    <a:cubicBezTo>
                      <a:pt x="37" y="108"/>
                      <a:pt x="42" y="104"/>
                      <a:pt x="44" y="99"/>
                    </a:cubicBezTo>
                    <a:cubicBezTo>
                      <a:pt x="44" y="98"/>
                      <a:pt x="44" y="99"/>
                      <a:pt x="44" y="98"/>
                    </a:cubicBezTo>
                    <a:cubicBezTo>
                      <a:pt x="45" y="97"/>
                      <a:pt x="44" y="98"/>
                      <a:pt x="45" y="98"/>
                    </a:cubicBezTo>
                    <a:cubicBezTo>
                      <a:pt x="46" y="95"/>
                      <a:pt x="49" y="93"/>
                      <a:pt x="51" y="90"/>
                    </a:cubicBezTo>
                    <a:cubicBezTo>
                      <a:pt x="51" y="90"/>
                      <a:pt x="52" y="89"/>
                      <a:pt x="51" y="89"/>
                    </a:cubicBezTo>
                    <a:cubicBezTo>
                      <a:pt x="52" y="88"/>
                      <a:pt x="53" y="88"/>
                      <a:pt x="53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3" y="85"/>
                      <a:pt x="53" y="83"/>
                      <a:pt x="52" y="78"/>
                    </a:cubicBezTo>
                    <a:cubicBezTo>
                      <a:pt x="52" y="78"/>
                      <a:pt x="52" y="78"/>
                      <a:pt x="52" y="78"/>
                    </a:cubicBezTo>
                    <a:cubicBezTo>
                      <a:pt x="52" y="78"/>
                      <a:pt x="52" y="78"/>
                      <a:pt x="52" y="78"/>
                    </a:cubicBezTo>
                    <a:cubicBezTo>
                      <a:pt x="52" y="77"/>
                      <a:pt x="52" y="77"/>
                      <a:pt x="52" y="77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0" y="76"/>
                      <a:pt x="50" y="76"/>
                      <a:pt x="50" y="76"/>
                    </a:cubicBezTo>
                    <a:cubicBezTo>
                      <a:pt x="49" y="75"/>
                      <a:pt x="47" y="74"/>
                      <a:pt x="46" y="72"/>
                    </a:cubicBezTo>
                    <a:cubicBezTo>
                      <a:pt x="45" y="74"/>
                      <a:pt x="44" y="71"/>
                      <a:pt x="43" y="70"/>
                    </a:cubicBezTo>
                    <a:cubicBezTo>
                      <a:pt x="42" y="70"/>
                      <a:pt x="43" y="69"/>
                      <a:pt x="43" y="69"/>
                    </a:cubicBezTo>
                    <a:cubicBezTo>
                      <a:pt x="41" y="67"/>
                      <a:pt x="40" y="66"/>
                      <a:pt x="39" y="63"/>
                    </a:cubicBezTo>
                    <a:cubicBezTo>
                      <a:pt x="39" y="62"/>
                      <a:pt x="38" y="62"/>
                      <a:pt x="37" y="60"/>
                    </a:cubicBezTo>
                    <a:cubicBezTo>
                      <a:pt x="38" y="59"/>
                      <a:pt x="36" y="56"/>
                      <a:pt x="36" y="54"/>
                    </a:cubicBezTo>
                    <a:cubicBezTo>
                      <a:pt x="35" y="55"/>
                      <a:pt x="34" y="53"/>
                      <a:pt x="34" y="51"/>
                    </a:cubicBezTo>
                    <a:cubicBezTo>
                      <a:pt x="36" y="51"/>
                      <a:pt x="36" y="51"/>
                      <a:pt x="36" y="51"/>
                    </a:cubicBezTo>
                    <a:cubicBezTo>
                      <a:pt x="34" y="46"/>
                      <a:pt x="37" y="38"/>
                      <a:pt x="38" y="32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1" y="25"/>
                      <a:pt x="47" y="21"/>
                      <a:pt x="52" y="16"/>
                    </a:cubicBezTo>
                    <a:cubicBezTo>
                      <a:pt x="54" y="15"/>
                      <a:pt x="56" y="14"/>
                      <a:pt x="58" y="14"/>
                    </a:cubicBezTo>
                    <a:cubicBezTo>
                      <a:pt x="60" y="12"/>
                      <a:pt x="61" y="12"/>
                      <a:pt x="62" y="10"/>
                    </a:cubicBezTo>
                    <a:cubicBezTo>
                      <a:pt x="63" y="10"/>
                      <a:pt x="64" y="11"/>
                      <a:pt x="64" y="11"/>
                    </a:cubicBezTo>
                    <a:cubicBezTo>
                      <a:pt x="68" y="11"/>
                      <a:pt x="71" y="11"/>
                      <a:pt x="73" y="10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76" y="11"/>
                      <a:pt x="79" y="10"/>
                      <a:pt x="82" y="12"/>
                    </a:cubicBezTo>
                    <a:cubicBezTo>
                      <a:pt x="83" y="12"/>
                      <a:pt x="86" y="12"/>
                      <a:pt x="85" y="11"/>
                    </a:cubicBezTo>
                    <a:cubicBezTo>
                      <a:pt x="86" y="11"/>
                      <a:pt x="85" y="12"/>
                      <a:pt x="86" y="12"/>
                    </a:cubicBezTo>
                    <a:cubicBezTo>
                      <a:pt x="85" y="13"/>
                      <a:pt x="85" y="13"/>
                      <a:pt x="85" y="13"/>
                    </a:cubicBezTo>
                    <a:cubicBezTo>
                      <a:pt x="91" y="15"/>
                      <a:pt x="95" y="18"/>
                      <a:pt x="100" y="22"/>
                    </a:cubicBezTo>
                    <a:cubicBezTo>
                      <a:pt x="100" y="24"/>
                      <a:pt x="104" y="27"/>
                      <a:pt x="105" y="30"/>
                    </a:cubicBezTo>
                    <a:cubicBezTo>
                      <a:pt x="107" y="32"/>
                      <a:pt x="107" y="36"/>
                      <a:pt x="109" y="37"/>
                    </a:cubicBezTo>
                    <a:cubicBezTo>
                      <a:pt x="108" y="37"/>
                      <a:pt x="108" y="37"/>
                      <a:pt x="108" y="37"/>
                    </a:cubicBezTo>
                    <a:cubicBezTo>
                      <a:pt x="109" y="40"/>
                      <a:pt x="109" y="43"/>
                      <a:pt x="109" y="47"/>
                    </a:cubicBezTo>
                    <a:cubicBezTo>
                      <a:pt x="109" y="49"/>
                      <a:pt x="110" y="49"/>
                      <a:pt x="110" y="51"/>
                    </a:cubicBezTo>
                    <a:cubicBezTo>
                      <a:pt x="109" y="51"/>
                      <a:pt x="109" y="51"/>
                      <a:pt x="109" y="51"/>
                    </a:cubicBezTo>
                    <a:cubicBezTo>
                      <a:pt x="110" y="53"/>
                      <a:pt x="111" y="53"/>
                      <a:pt x="111" y="54"/>
                    </a:cubicBezTo>
                    <a:cubicBezTo>
                      <a:pt x="111" y="56"/>
                      <a:pt x="111" y="56"/>
                      <a:pt x="110" y="57"/>
                    </a:cubicBezTo>
                    <a:cubicBezTo>
                      <a:pt x="110" y="56"/>
                      <a:pt x="110" y="54"/>
                      <a:pt x="109" y="53"/>
                    </a:cubicBezTo>
                    <a:cubicBezTo>
                      <a:pt x="108" y="55"/>
                      <a:pt x="110" y="58"/>
                      <a:pt x="108" y="59"/>
                    </a:cubicBezTo>
                    <a:cubicBezTo>
                      <a:pt x="107" y="61"/>
                      <a:pt x="107" y="62"/>
                      <a:pt x="108" y="63"/>
                    </a:cubicBezTo>
                    <a:cubicBezTo>
                      <a:pt x="108" y="62"/>
                      <a:pt x="107" y="64"/>
                      <a:pt x="107" y="63"/>
                    </a:cubicBezTo>
                    <a:cubicBezTo>
                      <a:pt x="106" y="64"/>
                      <a:pt x="106" y="65"/>
                      <a:pt x="106" y="66"/>
                    </a:cubicBezTo>
                    <a:cubicBezTo>
                      <a:pt x="106" y="66"/>
                      <a:pt x="106" y="65"/>
                      <a:pt x="106" y="65"/>
                    </a:cubicBezTo>
                    <a:cubicBezTo>
                      <a:pt x="107" y="66"/>
                      <a:pt x="106" y="67"/>
                      <a:pt x="107" y="68"/>
                    </a:cubicBezTo>
                    <a:cubicBezTo>
                      <a:pt x="107" y="67"/>
                      <a:pt x="107" y="67"/>
                      <a:pt x="108" y="66"/>
                    </a:cubicBezTo>
                    <a:cubicBezTo>
                      <a:pt x="108" y="66"/>
                      <a:pt x="107" y="69"/>
                      <a:pt x="106" y="69"/>
                    </a:cubicBezTo>
                    <a:cubicBezTo>
                      <a:pt x="105" y="69"/>
                      <a:pt x="106" y="67"/>
                      <a:pt x="105" y="68"/>
                    </a:cubicBezTo>
                    <a:cubicBezTo>
                      <a:pt x="104" y="72"/>
                      <a:pt x="104" y="72"/>
                      <a:pt x="104" y="72"/>
                    </a:cubicBezTo>
                    <a:cubicBezTo>
                      <a:pt x="104" y="71"/>
                      <a:pt x="105" y="70"/>
                      <a:pt x="106" y="71"/>
                    </a:cubicBezTo>
                    <a:cubicBezTo>
                      <a:pt x="106" y="69"/>
                      <a:pt x="106" y="69"/>
                      <a:pt x="106" y="69"/>
                    </a:cubicBezTo>
                    <a:cubicBezTo>
                      <a:pt x="107" y="70"/>
                      <a:pt x="107" y="70"/>
                      <a:pt x="107" y="70"/>
                    </a:cubicBezTo>
                    <a:cubicBezTo>
                      <a:pt x="109" y="67"/>
                      <a:pt x="110" y="66"/>
                      <a:pt x="110" y="63"/>
                    </a:cubicBezTo>
                    <a:cubicBezTo>
                      <a:pt x="109" y="63"/>
                      <a:pt x="109" y="63"/>
                      <a:pt x="109" y="63"/>
                    </a:cubicBezTo>
                    <a:cubicBezTo>
                      <a:pt x="110" y="62"/>
                      <a:pt x="109" y="60"/>
                      <a:pt x="111" y="59"/>
                    </a:cubicBezTo>
                    <a:cubicBezTo>
                      <a:pt x="111" y="60"/>
                      <a:pt x="111" y="59"/>
                      <a:pt x="112" y="59"/>
                    </a:cubicBezTo>
                    <a:cubicBezTo>
                      <a:pt x="112" y="59"/>
                      <a:pt x="112" y="58"/>
                      <a:pt x="112" y="58"/>
                    </a:cubicBezTo>
                    <a:cubicBezTo>
                      <a:pt x="113" y="59"/>
                      <a:pt x="113" y="59"/>
                      <a:pt x="113" y="59"/>
                    </a:cubicBezTo>
                    <a:cubicBezTo>
                      <a:pt x="111" y="58"/>
                      <a:pt x="113" y="54"/>
                      <a:pt x="113" y="54"/>
                    </a:cubicBezTo>
                    <a:cubicBezTo>
                      <a:pt x="113" y="54"/>
                      <a:pt x="113" y="54"/>
                      <a:pt x="113" y="54"/>
                    </a:cubicBezTo>
                    <a:cubicBezTo>
                      <a:pt x="114" y="51"/>
                      <a:pt x="112" y="54"/>
                      <a:pt x="112" y="52"/>
                    </a:cubicBezTo>
                    <a:cubicBezTo>
                      <a:pt x="113" y="51"/>
                      <a:pt x="114" y="52"/>
                      <a:pt x="115" y="51"/>
                    </a:cubicBezTo>
                    <a:cubicBezTo>
                      <a:pt x="115" y="48"/>
                      <a:pt x="113" y="44"/>
                      <a:pt x="114" y="40"/>
                    </a:cubicBezTo>
                    <a:cubicBezTo>
                      <a:pt x="114" y="38"/>
                      <a:pt x="112" y="36"/>
                      <a:pt x="111" y="34"/>
                    </a:cubicBezTo>
                    <a:cubicBezTo>
                      <a:pt x="111" y="32"/>
                      <a:pt x="113" y="34"/>
                      <a:pt x="111" y="32"/>
                    </a:cubicBezTo>
                    <a:cubicBezTo>
                      <a:pt x="112" y="32"/>
                      <a:pt x="112" y="31"/>
                      <a:pt x="113" y="31"/>
                    </a:cubicBezTo>
                    <a:cubicBezTo>
                      <a:pt x="112" y="31"/>
                      <a:pt x="111" y="27"/>
                      <a:pt x="111" y="29"/>
                    </a:cubicBezTo>
                    <a:cubicBezTo>
                      <a:pt x="109" y="27"/>
                      <a:pt x="108" y="23"/>
                      <a:pt x="105" y="21"/>
                    </a:cubicBezTo>
                    <a:cubicBezTo>
                      <a:pt x="106" y="22"/>
                      <a:pt x="107" y="21"/>
                      <a:pt x="107" y="20"/>
                    </a:cubicBezTo>
                    <a:cubicBezTo>
                      <a:pt x="105" y="20"/>
                      <a:pt x="103" y="18"/>
                      <a:pt x="101" y="16"/>
                    </a:cubicBezTo>
                    <a:cubicBezTo>
                      <a:pt x="101" y="17"/>
                      <a:pt x="101" y="17"/>
                      <a:pt x="101" y="18"/>
                    </a:cubicBezTo>
                    <a:cubicBezTo>
                      <a:pt x="100" y="17"/>
                      <a:pt x="99" y="17"/>
                      <a:pt x="99" y="17"/>
                    </a:cubicBezTo>
                    <a:cubicBezTo>
                      <a:pt x="99" y="16"/>
                      <a:pt x="100" y="15"/>
                      <a:pt x="98" y="13"/>
                    </a:cubicBezTo>
                    <a:cubicBezTo>
                      <a:pt x="100" y="13"/>
                      <a:pt x="102" y="16"/>
                      <a:pt x="102" y="14"/>
                    </a:cubicBezTo>
                    <a:cubicBezTo>
                      <a:pt x="104" y="14"/>
                      <a:pt x="107" y="18"/>
                      <a:pt x="107" y="19"/>
                    </a:cubicBezTo>
                    <a:cubicBezTo>
                      <a:pt x="109" y="20"/>
                      <a:pt x="106" y="18"/>
                      <a:pt x="107" y="17"/>
                    </a:cubicBezTo>
                    <a:cubicBezTo>
                      <a:pt x="105" y="15"/>
                      <a:pt x="104" y="15"/>
                      <a:pt x="102" y="13"/>
                    </a:cubicBezTo>
                    <a:cubicBezTo>
                      <a:pt x="101" y="14"/>
                      <a:pt x="102" y="14"/>
                      <a:pt x="101" y="14"/>
                    </a:cubicBezTo>
                    <a:cubicBezTo>
                      <a:pt x="98" y="13"/>
                      <a:pt x="98" y="11"/>
                      <a:pt x="98" y="10"/>
                    </a:cubicBezTo>
                    <a:cubicBezTo>
                      <a:pt x="99" y="11"/>
                      <a:pt x="99" y="11"/>
                      <a:pt x="99" y="11"/>
                    </a:cubicBezTo>
                    <a:cubicBezTo>
                      <a:pt x="98" y="9"/>
                      <a:pt x="97" y="10"/>
                      <a:pt x="95" y="9"/>
                    </a:cubicBezTo>
                    <a:cubicBezTo>
                      <a:pt x="96" y="7"/>
                      <a:pt x="98" y="10"/>
                      <a:pt x="99" y="10"/>
                    </a:cubicBezTo>
                    <a:cubicBezTo>
                      <a:pt x="99" y="8"/>
                      <a:pt x="99" y="8"/>
                      <a:pt x="99" y="8"/>
                    </a:cubicBezTo>
                    <a:cubicBezTo>
                      <a:pt x="96" y="6"/>
                      <a:pt x="97" y="9"/>
                      <a:pt x="95" y="7"/>
                    </a:cubicBezTo>
                    <a:cubicBezTo>
                      <a:pt x="95" y="6"/>
                      <a:pt x="95" y="6"/>
                      <a:pt x="95" y="6"/>
                    </a:cubicBezTo>
                    <a:cubicBezTo>
                      <a:pt x="93" y="6"/>
                      <a:pt x="93" y="6"/>
                      <a:pt x="93" y="6"/>
                    </a:cubicBezTo>
                    <a:cubicBezTo>
                      <a:pt x="93" y="6"/>
                      <a:pt x="93" y="7"/>
                      <a:pt x="94" y="8"/>
                    </a:cubicBezTo>
                    <a:cubicBezTo>
                      <a:pt x="93" y="9"/>
                      <a:pt x="93" y="7"/>
                      <a:pt x="90" y="6"/>
                    </a:cubicBezTo>
                    <a:cubicBezTo>
                      <a:pt x="89" y="7"/>
                      <a:pt x="92" y="7"/>
                      <a:pt x="91" y="8"/>
                    </a:cubicBezTo>
                    <a:cubicBezTo>
                      <a:pt x="91" y="8"/>
                      <a:pt x="89" y="8"/>
                      <a:pt x="88" y="7"/>
                    </a:cubicBezTo>
                    <a:cubicBezTo>
                      <a:pt x="86" y="7"/>
                      <a:pt x="88" y="6"/>
                      <a:pt x="87" y="5"/>
                    </a:cubicBezTo>
                    <a:cubicBezTo>
                      <a:pt x="87" y="5"/>
                      <a:pt x="89" y="5"/>
                      <a:pt x="89" y="6"/>
                    </a:cubicBezTo>
                    <a:cubicBezTo>
                      <a:pt x="91" y="6"/>
                      <a:pt x="88" y="4"/>
                      <a:pt x="90" y="4"/>
                    </a:cubicBezTo>
                    <a:cubicBezTo>
                      <a:pt x="88" y="3"/>
                      <a:pt x="88" y="4"/>
                      <a:pt x="87" y="4"/>
                    </a:cubicBezTo>
                    <a:cubicBezTo>
                      <a:pt x="87" y="4"/>
                      <a:pt x="86" y="4"/>
                      <a:pt x="87" y="5"/>
                    </a:cubicBezTo>
                    <a:cubicBezTo>
                      <a:pt x="82" y="6"/>
                      <a:pt x="85" y="2"/>
                      <a:pt x="81" y="2"/>
                    </a:cubicBezTo>
                    <a:cubicBezTo>
                      <a:pt x="82" y="3"/>
                      <a:pt x="76" y="3"/>
                      <a:pt x="79" y="5"/>
                    </a:cubicBezTo>
                    <a:cubicBezTo>
                      <a:pt x="78" y="5"/>
                      <a:pt x="77" y="6"/>
                      <a:pt x="76" y="5"/>
                    </a:cubicBezTo>
                    <a:cubicBezTo>
                      <a:pt x="77" y="4"/>
                      <a:pt x="75" y="4"/>
                      <a:pt x="76" y="4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76" y="1"/>
                      <a:pt x="73" y="1"/>
                      <a:pt x="73" y="0"/>
                    </a:cubicBezTo>
                    <a:cubicBezTo>
                      <a:pt x="71" y="0"/>
                      <a:pt x="73" y="1"/>
                      <a:pt x="71" y="1"/>
                    </a:cubicBezTo>
                    <a:cubicBezTo>
                      <a:pt x="72" y="1"/>
                      <a:pt x="70" y="0"/>
                      <a:pt x="69" y="0"/>
                    </a:cubicBezTo>
                    <a:cubicBezTo>
                      <a:pt x="71" y="0"/>
                      <a:pt x="69" y="2"/>
                      <a:pt x="68" y="2"/>
                    </a:cubicBezTo>
                    <a:cubicBezTo>
                      <a:pt x="66" y="2"/>
                      <a:pt x="65" y="1"/>
                      <a:pt x="65" y="1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5" y="1"/>
                      <a:pt x="66" y="0"/>
                      <a:pt x="65" y="0"/>
                    </a:cubicBezTo>
                    <a:cubicBezTo>
                      <a:pt x="64" y="1"/>
                      <a:pt x="64" y="2"/>
                      <a:pt x="63" y="3"/>
                    </a:cubicBezTo>
                    <a:cubicBezTo>
                      <a:pt x="62" y="3"/>
                      <a:pt x="61" y="2"/>
                      <a:pt x="61" y="3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60" y="2"/>
                      <a:pt x="62" y="0"/>
                      <a:pt x="59" y="1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8" y="2"/>
                      <a:pt x="58" y="2"/>
                      <a:pt x="58" y="2"/>
                    </a:cubicBezTo>
                    <a:cubicBezTo>
                      <a:pt x="58" y="2"/>
                      <a:pt x="57" y="3"/>
                      <a:pt x="56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5" y="3"/>
                      <a:pt x="54" y="5"/>
                      <a:pt x="52" y="4"/>
                    </a:cubicBezTo>
                    <a:cubicBezTo>
                      <a:pt x="54" y="5"/>
                      <a:pt x="53" y="4"/>
                      <a:pt x="55" y="4"/>
                    </a:cubicBezTo>
                    <a:cubicBezTo>
                      <a:pt x="57" y="4"/>
                      <a:pt x="54" y="5"/>
                      <a:pt x="54" y="5"/>
                    </a:cubicBezTo>
                    <a:cubicBezTo>
                      <a:pt x="53" y="4"/>
                      <a:pt x="51" y="7"/>
                      <a:pt x="50" y="7"/>
                    </a:cubicBezTo>
                    <a:cubicBezTo>
                      <a:pt x="49" y="7"/>
                      <a:pt x="48" y="7"/>
                      <a:pt x="48" y="7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7" y="7"/>
                      <a:pt x="46" y="10"/>
                      <a:pt x="44" y="10"/>
                    </a:cubicBezTo>
                    <a:cubicBezTo>
                      <a:pt x="45" y="9"/>
                      <a:pt x="44" y="9"/>
                      <a:pt x="43" y="9"/>
                    </a:cubicBezTo>
                    <a:cubicBezTo>
                      <a:pt x="45" y="9"/>
                      <a:pt x="42" y="12"/>
                      <a:pt x="43" y="12"/>
                    </a:cubicBezTo>
                    <a:cubicBezTo>
                      <a:pt x="41" y="14"/>
                      <a:pt x="43" y="11"/>
                      <a:pt x="41" y="10"/>
                    </a:cubicBezTo>
                    <a:cubicBezTo>
                      <a:pt x="41" y="12"/>
                      <a:pt x="39" y="12"/>
                      <a:pt x="39" y="13"/>
                    </a:cubicBezTo>
                    <a:cubicBezTo>
                      <a:pt x="41" y="12"/>
                      <a:pt x="39" y="14"/>
                      <a:pt x="39" y="15"/>
                    </a:cubicBezTo>
                    <a:cubicBezTo>
                      <a:pt x="38" y="16"/>
                      <a:pt x="39" y="14"/>
                      <a:pt x="38" y="15"/>
                    </a:cubicBezTo>
                    <a:cubicBezTo>
                      <a:pt x="37" y="16"/>
                      <a:pt x="37" y="18"/>
                      <a:pt x="38" y="17"/>
                    </a:cubicBezTo>
                    <a:cubicBezTo>
                      <a:pt x="37" y="18"/>
                      <a:pt x="37" y="20"/>
                      <a:pt x="36" y="20"/>
                    </a:cubicBezTo>
                    <a:cubicBezTo>
                      <a:pt x="35" y="20"/>
                      <a:pt x="37" y="18"/>
                      <a:pt x="36" y="18"/>
                    </a:cubicBezTo>
                    <a:cubicBezTo>
                      <a:pt x="34" y="21"/>
                      <a:pt x="37" y="21"/>
                      <a:pt x="35" y="23"/>
                    </a:cubicBezTo>
                    <a:cubicBezTo>
                      <a:pt x="36" y="22"/>
                      <a:pt x="37" y="24"/>
                      <a:pt x="37" y="26"/>
                    </a:cubicBezTo>
                    <a:cubicBezTo>
                      <a:pt x="35" y="28"/>
                      <a:pt x="37" y="24"/>
                      <a:pt x="35" y="25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3" y="27"/>
                      <a:pt x="35" y="21"/>
                      <a:pt x="33" y="22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3"/>
                      <a:pt x="32" y="22"/>
                      <a:pt x="31" y="22"/>
                    </a:cubicBezTo>
                    <a:cubicBezTo>
                      <a:pt x="32" y="23"/>
                      <a:pt x="30" y="26"/>
                      <a:pt x="30" y="26"/>
                    </a:cubicBezTo>
                    <a:cubicBezTo>
                      <a:pt x="30" y="27"/>
                      <a:pt x="30" y="25"/>
                      <a:pt x="31" y="25"/>
                    </a:cubicBezTo>
                    <a:cubicBezTo>
                      <a:pt x="30" y="27"/>
                      <a:pt x="31" y="28"/>
                      <a:pt x="29" y="30"/>
                    </a:cubicBezTo>
                    <a:cubicBezTo>
                      <a:pt x="29" y="29"/>
                      <a:pt x="28" y="30"/>
                      <a:pt x="28" y="29"/>
                    </a:cubicBezTo>
                    <a:cubicBezTo>
                      <a:pt x="27" y="30"/>
                      <a:pt x="29" y="30"/>
                      <a:pt x="28" y="31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5" y="37"/>
                      <a:pt x="24" y="45"/>
                      <a:pt x="26" y="50"/>
                    </a:cubicBezTo>
                    <a:cubicBezTo>
                      <a:pt x="26" y="51"/>
                      <a:pt x="26" y="53"/>
                      <a:pt x="26" y="57"/>
                    </a:cubicBezTo>
                    <a:cubicBezTo>
                      <a:pt x="26" y="55"/>
                      <a:pt x="27" y="56"/>
                      <a:pt x="27" y="57"/>
                    </a:cubicBezTo>
                    <a:cubicBezTo>
                      <a:pt x="26" y="59"/>
                      <a:pt x="26" y="59"/>
                      <a:pt x="26" y="59"/>
                    </a:cubicBezTo>
                    <a:cubicBezTo>
                      <a:pt x="26" y="61"/>
                      <a:pt x="28" y="63"/>
                      <a:pt x="29" y="64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28" y="67"/>
                      <a:pt x="30" y="66"/>
                      <a:pt x="30" y="67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31" y="69"/>
                      <a:pt x="32" y="71"/>
                      <a:pt x="31" y="71"/>
                    </a:cubicBezTo>
                    <a:cubicBezTo>
                      <a:pt x="32" y="72"/>
                      <a:pt x="32" y="72"/>
                      <a:pt x="32" y="71"/>
                    </a:cubicBezTo>
                    <a:cubicBezTo>
                      <a:pt x="33" y="73"/>
                      <a:pt x="35" y="77"/>
                      <a:pt x="37" y="79"/>
                    </a:cubicBezTo>
                    <a:cubicBezTo>
                      <a:pt x="37" y="78"/>
                      <a:pt x="37" y="77"/>
                      <a:pt x="37" y="77"/>
                    </a:cubicBezTo>
                    <a:cubicBezTo>
                      <a:pt x="39" y="76"/>
                      <a:pt x="38" y="77"/>
                      <a:pt x="39" y="78"/>
                    </a:cubicBezTo>
                    <a:cubicBezTo>
                      <a:pt x="39" y="78"/>
                      <a:pt x="39" y="80"/>
                      <a:pt x="38" y="79"/>
                    </a:cubicBezTo>
                    <a:cubicBezTo>
                      <a:pt x="39" y="81"/>
                      <a:pt x="40" y="82"/>
                      <a:pt x="42" y="84"/>
                    </a:cubicBezTo>
                    <a:cubicBezTo>
                      <a:pt x="41" y="85"/>
                      <a:pt x="39" y="88"/>
                      <a:pt x="38" y="89"/>
                    </a:cubicBezTo>
                    <a:cubicBezTo>
                      <a:pt x="39" y="89"/>
                      <a:pt x="39" y="91"/>
                      <a:pt x="38" y="92"/>
                    </a:cubicBezTo>
                    <a:cubicBezTo>
                      <a:pt x="38" y="94"/>
                      <a:pt x="37" y="92"/>
                      <a:pt x="35" y="93"/>
                    </a:cubicBezTo>
                    <a:cubicBezTo>
                      <a:pt x="35" y="94"/>
                      <a:pt x="34" y="95"/>
                      <a:pt x="34" y="96"/>
                    </a:cubicBezTo>
                    <a:cubicBezTo>
                      <a:pt x="34" y="96"/>
                      <a:pt x="34" y="96"/>
                      <a:pt x="34" y="96"/>
                    </a:cubicBezTo>
                    <a:cubicBezTo>
                      <a:pt x="34" y="97"/>
                      <a:pt x="33" y="98"/>
                      <a:pt x="32" y="99"/>
                    </a:cubicBezTo>
                    <a:cubicBezTo>
                      <a:pt x="32" y="99"/>
                      <a:pt x="32" y="99"/>
                      <a:pt x="32" y="99"/>
                    </a:cubicBezTo>
                    <a:cubicBezTo>
                      <a:pt x="32" y="100"/>
                      <a:pt x="30" y="100"/>
                      <a:pt x="30" y="101"/>
                    </a:cubicBezTo>
                    <a:cubicBezTo>
                      <a:pt x="31" y="102"/>
                      <a:pt x="29" y="104"/>
                      <a:pt x="29" y="105"/>
                    </a:cubicBezTo>
                    <a:cubicBezTo>
                      <a:pt x="29" y="105"/>
                      <a:pt x="29" y="105"/>
                      <a:pt x="29" y="105"/>
                    </a:cubicBezTo>
                    <a:cubicBezTo>
                      <a:pt x="29" y="106"/>
                      <a:pt x="29" y="106"/>
                      <a:pt x="29" y="106"/>
                    </a:cubicBezTo>
                    <a:cubicBezTo>
                      <a:pt x="28" y="107"/>
                      <a:pt x="28" y="107"/>
                      <a:pt x="28" y="107"/>
                    </a:cubicBezTo>
                    <a:cubicBezTo>
                      <a:pt x="28" y="107"/>
                      <a:pt x="28" y="106"/>
                      <a:pt x="28" y="106"/>
                    </a:cubicBezTo>
                    <a:cubicBezTo>
                      <a:pt x="26" y="107"/>
                      <a:pt x="28" y="107"/>
                      <a:pt x="28" y="108"/>
                    </a:cubicBezTo>
                    <a:cubicBezTo>
                      <a:pt x="28" y="110"/>
                      <a:pt x="27" y="109"/>
                      <a:pt x="26" y="110"/>
                    </a:cubicBezTo>
                    <a:cubicBezTo>
                      <a:pt x="26" y="109"/>
                      <a:pt x="27" y="109"/>
                      <a:pt x="27" y="108"/>
                    </a:cubicBezTo>
                    <a:cubicBezTo>
                      <a:pt x="27" y="107"/>
                      <a:pt x="27" y="109"/>
                      <a:pt x="26" y="109"/>
                    </a:cubicBezTo>
                    <a:cubicBezTo>
                      <a:pt x="26" y="109"/>
                      <a:pt x="27" y="110"/>
                      <a:pt x="26" y="111"/>
                    </a:cubicBezTo>
                    <a:cubicBezTo>
                      <a:pt x="26" y="111"/>
                      <a:pt x="25" y="114"/>
                      <a:pt x="24" y="113"/>
                    </a:cubicBezTo>
                    <a:cubicBezTo>
                      <a:pt x="24" y="114"/>
                      <a:pt x="24" y="115"/>
                      <a:pt x="24" y="116"/>
                    </a:cubicBezTo>
                    <a:cubicBezTo>
                      <a:pt x="24" y="115"/>
                      <a:pt x="25" y="114"/>
                      <a:pt x="26" y="114"/>
                    </a:cubicBezTo>
                    <a:cubicBezTo>
                      <a:pt x="25" y="114"/>
                      <a:pt x="25" y="116"/>
                      <a:pt x="25" y="116"/>
                    </a:cubicBezTo>
                    <a:cubicBezTo>
                      <a:pt x="25" y="115"/>
                      <a:pt x="25" y="115"/>
                      <a:pt x="25" y="115"/>
                    </a:cubicBezTo>
                    <a:cubicBezTo>
                      <a:pt x="25" y="116"/>
                      <a:pt x="23" y="118"/>
                      <a:pt x="25" y="117"/>
                    </a:cubicBezTo>
                    <a:cubicBezTo>
                      <a:pt x="23" y="118"/>
                      <a:pt x="23" y="118"/>
                      <a:pt x="23" y="118"/>
                    </a:cubicBezTo>
                    <a:cubicBezTo>
                      <a:pt x="23" y="119"/>
                      <a:pt x="23" y="120"/>
                      <a:pt x="22" y="121"/>
                    </a:cubicBezTo>
                    <a:cubicBezTo>
                      <a:pt x="22" y="121"/>
                      <a:pt x="21" y="120"/>
                      <a:pt x="20" y="122"/>
                    </a:cubicBezTo>
                    <a:cubicBezTo>
                      <a:pt x="20" y="124"/>
                      <a:pt x="20" y="124"/>
                      <a:pt x="20" y="124"/>
                    </a:cubicBezTo>
                    <a:cubicBezTo>
                      <a:pt x="20" y="125"/>
                      <a:pt x="19" y="125"/>
                      <a:pt x="19" y="125"/>
                    </a:cubicBezTo>
                    <a:cubicBezTo>
                      <a:pt x="17" y="128"/>
                      <a:pt x="20" y="129"/>
                      <a:pt x="18" y="131"/>
                    </a:cubicBezTo>
                    <a:cubicBezTo>
                      <a:pt x="18" y="130"/>
                      <a:pt x="17" y="131"/>
                      <a:pt x="17" y="132"/>
                    </a:cubicBezTo>
                    <a:cubicBezTo>
                      <a:pt x="17" y="132"/>
                      <a:pt x="17" y="132"/>
                      <a:pt x="17" y="133"/>
                    </a:cubicBezTo>
                    <a:cubicBezTo>
                      <a:pt x="17" y="132"/>
                      <a:pt x="16" y="132"/>
                      <a:pt x="17" y="131"/>
                    </a:cubicBezTo>
                    <a:cubicBezTo>
                      <a:pt x="18" y="131"/>
                      <a:pt x="17" y="132"/>
                      <a:pt x="17" y="133"/>
                    </a:cubicBezTo>
                    <a:cubicBezTo>
                      <a:pt x="14" y="134"/>
                      <a:pt x="14" y="140"/>
                      <a:pt x="12" y="144"/>
                    </a:cubicBezTo>
                    <a:cubicBezTo>
                      <a:pt x="13" y="144"/>
                      <a:pt x="12" y="146"/>
                      <a:pt x="12" y="147"/>
                    </a:cubicBezTo>
                    <a:cubicBezTo>
                      <a:pt x="11" y="146"/>
                      <a:pt x="12" y="149"/>
                      <a:pt x="11" y="150"/>
                    </a:cubicBezTo>
                    <a:cubicBezTo>
                      <a:pt x="12" y="149"/>
                      <a:pt x="12" y="149"/>
                      <a:pt x="12" y="149"/>
                    </a:cubicBezTo>
                    <a:cubicBezTo>
                      <a:pt x="11" y="152"/>
                      <a:pt x="13" y="154"/>
                      <a:pt x="11" y="155"/>
                    </a:cubicBezTo>
                    <a:cubicBezTo>
                      <a:pt x="10" y="156"/>
                      <a:pt x="10" y="154"/>
                      <a:pt x="10" y="154"/>
                    </a:cubicBezTo>
                    <a:cubicBezTo>
                      <a:pt x="8" y="155"/>
                      <a:pt x="10" y="159"/>
                      <a:pt x="8" y="160"/>
                    </a:cubicBezTo>
                    <a:cubicBezTo>
                      <a:pt x="8" y="160"/>
                      <a:pt x="9" y="160"/>
                      <a:pt x="10" y="161"/>
                    </a:cubicBezTo>
                    <a:cubicBezTo>
                      <a:pt x="9" y="163"/>
                      <a:pt x="7" y="165"/>
                      <a:pt x="7" y="165"/>
                    </a:cubicBezTo>
                    <a:cubicBezTo>
                      <a:pt x="7" y="166"/>
                      <a:pt x="8" y="166"/>
                      <a:pt x="7" y="167"/>
                    </a:cubicBezTo>
                    <a:cubicBezTo>
                      <a:pt x="7" y="167"/>
                      <a:pt x="7" y="167"/>
                      <a:pt x="7" y="166"/>
                    </a:cubicBezTo>
                    <a:cubicBezTo>
                      <a:pt x="6" y="168"/>
                      <a:pt x="6" y="170"/>
                      <a:pt x="6" y="171"/>
                    </a:cubicBezTo>
                    <a:cubicBezTo>
                      <a:pt x="5" y="172"/>
                      <a:pt x="5" y="175"/>
                      <a:pt x="4" y="177"/>
                    </a:cubicBezTo>
                    <a:cubicBezTo>
                      <a:pt x="5" y="179"/>
                      <a:pt x="3" y="181"/>
                      <a:pt x="4" y="181"/>
                    </a:cubicBezTo>
                    <a:cubicBezTo>
                      <a:pt x="4" y="181"/>
                      <a:pt x="4" y="181"/>
                      <a:pt x="4" y="182"/>
                    </a:cubicBezTo>
                    <a:cubicBezTo>
                      <a:pt x="4" y="182"/>
                      <a:pt x="5" y="183"/>
                      <a:pt x="5" y="184"/>
                    </a:cubicBezTo>
                    <a:cubicBezTo>
                      <a:pt x="4" y="184"/>
                      <a:pt x="4" y="184"/>
                      <a:pt x="4" y="184"/>
                    </a:cubicBezTo>
                    <a:cubicBezTo>
                      <a:pt x="3" y="183"/>
                      <a:pt x="3" y="187"/>
                      <a:pt x="2" y="187"/>
                    </a:cubicBezTo>
                    <a:cubicBezTo>
                      <a:pt x="3" y="186"/>
                      <a:pt x="2" y="188"/>
                      <a:pt x="3" y="188"/>
                    </a:cubicBezTo>
                    <a:cubicBezTo>
                      <a:pt x="3" y="189"/>
                      <a:pt x="3" y="189"/>
                      <a:pt x="3" y="189"/>
                    </a:cubicBezTo>
                    <a:cubicBezTo>
                      <a:pt x="3" y="191"/>
                      <a:pt x="4" y="190"/>
                      <a:pt x="3" y="192"/>
                    </a:cubicBezTo>
                    <a:cubicBezTo>
                      <a:pt x="3" y="194"/>
                      <a:pt x="2" y="192"/>
                      <a:pt x="2" y="192"/>
                    </a:cubicBezTo>
                    <a:cubicBezTo>
                      <a:pt x="2" y="193"/>
                      <a:pt x="2" y="194"/>
                      <a:pt x="2" y="195"/>
                    </a:cubicBezTo>
                    <a:cubicBezTo>
                      <a:pt x="2" y="195"/>
                      <a:pt x="2" y="195"/>
                      <a:pt x="2" y="195"/>
                    </a:cubicBezTo>
                    <a:cubicBezTo>
                      <a:pt x="2" y="195"/>
                      <a:pt x="2" y="195"/>
                      <a:pt x="2" y="196"/>
                    </a:cubicBezTo>
                    <a:cubicBezTo>
                      <a:pt x="2" y="196"/>
                      <a:pt x="2" y="196"/>
                      <a:pt x="2" y="197"/>
                    </a:cubicBezTo>
                    <a:cubicBezTo>
                      <a:pt x="2" y="197"/>
                      <a:pt x="2" y="197"/>
                      <a:pt x="2" y="197"/>
                    </a:cubicBezTo>
                    <a:cubicBezTo>
                      <a:pt x="2" y="196"/>
                      <a:pt x="2" y="196"/>
                      <a:pt x="2" y="196"/>
                    </a:cubicBezTo>
                    <a:cubicBezTo>
                      <a:pt x="2" y="196"/>
                      <a:pt x="2" y="197"/>
                      <a:pt x="2" y="197"/>
                    </a:cubicBezTo>
                    <a:cubicBezTo>
                      <a:pt x="2" y="197"/>
                      <a:pt x="2" y="197"/>
                      <a:pt x="2" y="197"/>
                    </a:cubicBezTo>
                    <a:cubicBezTo>
                      <a:pt x="1" y="198"/>
                      <a:pt x="1" y="198"/>
                      <a:pt x="1" y="198"/>
                    </a:cubicBezTo>
                    <a:cubicBezTo>
                      <a:pt x="0" y="198"/>
                      <a:pt x="0" y="198"/>
                      <a:pt x="0" y="198"/>
                    </a:cubicBezTo>
                    <a:cubicBezTo>
                      <a:pt x="0" y="198"/>
                      <a:pt x="2" y="203"/>
                      <a:pt x="2" y="202"/>
                    </a:cubicBezTo>
                    <a:cubicBezTo>
                      <a:pt x="2" y="206"/>
                      <a:pt x="6" y="211"/>
                      <a:pt x="8" y="213"/>
                    </a:cubicBezTo>
                    <a:cubicBezTo>
                      <a:pt x="7" y="212"/>
                      <a:pt x="7" y="213"/>
                      <a:pt x="8" y="213"/>
                    </a:cubicBezTo>
                    <a:cubicBezTo>
                      <a:pt x="8" y="214"/>
                      <a:pt x="10" y="214"/>
                      <a:pt x="10" y="215"/>
                    </a:cubicBezTo>
                    <a:cubicBezTo>
                      <a:pt x="11" y="215"/>
                      <a:pt x="10" y="216"/>
                      <a:pt x="11" y="217"/>
                    </a:cubicBezTo>
                    <a:cubicBezTo>
                      <a:pt x="11" y="217"/>
                      <a:pt x="12" y="217"/>
                      <a:pt x="12" y="216"/>
                    </a:cubicBezTo>
                    <a:cubicBezTo>
                      <a:pt x="13" y="220"/>
                      <a:pt x="17" y="221"/>
                      <a:pt x="20" y="223"/>
                    </a:cubicBezTo>
                    <a:cubicBezTo>
                      <a:pt x="20" y="223"/>
                      <a:pt x="19" y="223"/>
                      <a:pt x="18" y="223"/>
                    </a:cubicBezTo>
                    <a:cubicBezTo>
                      <a:pt x="21" y="224"/>
                      <a:pt x="23" y="225"/>
                      <a:pt x="26" y="226"/>
                    </a:cubicBezTo>
                    <a:cubicBezTo>
                      <a:pt x="25" y="226"/>
                      <a:pt x="25" y="226"/>
                      <a:pt x="24" y="226"/>
                    </a:cubicBezTo>
                    <a:cubicBezTo>
                      <a:pt x="26" y="227"/>
                      <a:pt x="28" y="228"/>
                      <a:pt x="29" y="227"/>
                    </a:cubicBezTo>
                    <a:cubicBezTo>
                      <a:pt x="28" y="227"/>
                      <a:pt x="29" y="228"/>
                      <a:pt x="28" y="227"/>
                    </a:cubicBezTo>
                    <a:cubicBezTo>
                      <a:pt x="27" y="226"/>
                      <a:pt x="30" y="227"/>
                      <a:pt x="31" y="227"/>
                    </a:cubicBezTo>
                    <a:cubicBezTo>
                      <a:pt x="31" y="227"/>
                      <a:pt x="31" y="227"/>
                      <a:pt x="31" y="227"/>
                    </a:cubicBezTo>
                    <a:cubicBezTo>
                      <a:pt x="32" y="228"/>
                      <a:pt x="33" y="228"/>
                      <a:pt x="34" y="229"/>
                    </a:cubicBezTo>
                    <a:cubicBezTo>
                      <a:pt x="35" y="230"/>
                      <a:pt x="33" y="228"/>
                      <a:pt x="34" y="229"/>
                    </a:cubicBezTo>
                    <a:cubicBezTo>
                      <a:pt x="33" y="231"/>
                      <a:pt x="37" y="231"/>
                      <a:pt x="37" y="232"/>
                    </a:cubicBezTo>
                    <a:cubicBezTo>
                      <a:pt x="38" y="232"/>
                      <a:pt x="39" y="232"/>
                      <a:pt x="39" y="231"/>
                    </a:cubicBezTo>
                    <a:cubicBezTo>
                      <a:pt x="40" y="231"/>
                      <a:pt x="39" y="232"/>
                      <a:pt x="40" y="232"/>
                    </a:cubicBezTo>
                    <a:cubicBezTo>
                      <a:pt x="44" y="231"/>
                      <a:pt x="44" y="231"/>
                      <a:pt x="44" y="231"/>
                    </a:cubicBezTo>
                    <a:cubicBezTo>
                      <a:pt x="44" y="232"/>
                      <a:pt x="45" y="233"/>
                      <a:pt x="44" y="233"/>
                    </a:cubicBezTo>
                    <a:cubicBezTo>
                      <a:pt x="47" y="234"/>
                      <a:pt x="49" y="233"/>
                      <a:pt x="51" y="232"/>
                    </a:cubicBezTo>
                    <a:cubicBezTo>
                      <a:pt x="52" y="232"/>
                      <a:pt x="55" y="232"/>
                      <a:pt x="55" y="233"/>
                    </a:cubicBezTo>
                    <a:cubicBezTo>
                      <a:pt x="56" y="233"/>
                      <a:pt x="55" y="232"/>
                      <a:pt x="54" y="233"/>
                    </a:cubicBezTo>
                    <a:cubicBezTo>
                      <a:pt x="56" y="234"/>
                      <a:pt x="56" y="234"/>
                      <a:pt x="56" y="234"/>
                    </a:cubicBezTo>
                    <a:cubicBezTo>
                      <a:pt x="54" y="234"/>
                      <a:pt x="56" y="235"/>
                      <a:pt x="55" y="236"/>
                    </a:cubicBezTo>
                    <a:cubicBezTo>
                      <a:pt x="56" y="235"/>
                      <a:pt x="60" y="237"/>
                      <a:pt x="62" y="237"/>
                    </a:cubicBezTo>
                    <a:cubicBezTo>
                      <a:pt x="61" y="235"/>
                      <a:pt x="65" y="237"/>
                      <a:pt x="65" y="235"/>
                    </a:cubicBezTo>
                    <a:cubicBezTo>
                      <a:pt x="68" y="235"/>
                      <a:pt x="67" y="236"/>
                      <a:pt x="68" y="237"/>
                    </a:cubicBezTo>
                    <a:cubicBezTo>
                      <a:pt x="71" y="236"/>
                      <a:pt x="73" y="237"/>
                      <a:pt x="76" y="237"/>
                    </a:cubicBezTo>
                    <a:cubicBezTo>
                      <a:pt x="76" y="237"/>
                      <a:pt x="76" y="237"/>
                      <a:pt x="76" y="237"/>
                    </a:cubicBezTo>
                    <a:cubicBezTo>
                      <a:pt x="78" y="236"/>
                      <a:pt x="82" y="236"/>
                      <a:pt x="84" y="235"/>
                    </a:cubicBezTo>
                    <a:cubicBezTo>
                      <a:pt x="84" y="235"/>
                      <a:pt x="85" y="236"/>
                      <a:pt x="84" y="236"/>
                    </a:cubicBezTo>
                    <a:cubicBezTo>
                      <a:pt x="87" y="236"/>
                      <a:pt x="84" y="234"/>
                      <a:pt x="87" y="235"/>
                    </a:cubicBezTo>
                    <a:cubicBezTo>
                      <a:pt x="87" y="235"/>
                      <a:pt x="87" y="235"/>
                      <a:pt x="87" y="235"/>
                    </a:cubicBezTo>
                    <a:cubicBezTo>
                      <a:pt x="88" y="234"/>
                      <a:pt x="90" y="235"/>
                      <a:pt x="92" y="234"/>
                    </a:cubicBezTo>
                    <a:cubicBezTo>
                      <a:pt x="92" y="234"/>
                      <a:pt x="92" y="234"/>
                      <a:pt x="92" y="235"/>
                    </a:cubicBezTo>
                    <a:cubicBezTo>
                      <a:pt x="93" y="234"/>
                      <a:pt x="96" y="234"/>
                      <a:pt x="97" y="232"/>
                    </a:cubicBezTo>
                    <a:cubicBezTo>
                      <a:pt x="97" y="233"/>
                      <a:pt x="97" y="233"/>
                      <a:pt x="96" y="234"/>
                    </a:cubicBezTo>
                    <a:cubicBezTo>
                      <a:pt x="99" y="234"/>
                      <a:pt x="98" y="232"/>
                      <a:pt x="100" y="232"/>
                    </a:cubicBezTo>
                    <a:cubicBezTo>
                      <a:pt x="100" y="232"/>
                      <a:pt x="102" y="232"/>
                      <a:pt x="101" y="232"/>
                    </a:cubicBezTo>
                    <a:cubicBezTo>
                      <a:pt x="102" y="231"/>
                      <a:pt x="104" y="231"/>
                      <a:pt x="105" y="230"/>
                    </a:cubicBezTo>
                    <a:cubicBezTo>
                      <a:pt x="106" y="230"/>
                      <a:pt x="106" y="230"/>
                      <a:pt x="107" y="230"/>
                    </a:cubicBezTo>
                    <a:cubicBezTo>
                      <a:pt x="116" y="227"/>
                      <a:pt x="125" y="222"/>
                      <a:pt x="130" y="213"/>
                    </a:cubicBezTo>
                    <a:cubicBezTo>
                      <a:pt x="133" y="213"/>
                      <a:pt x="130" y="216"/>
                      <a:pt x="131" y="215"/>
                    </a:cubicBezTo>
                    <a:cubicBezTo>
                      <a:pt x="130" y="215"/>
                      <a:pt x="132" y="214"/>
                      <a:pt x="133" y="211"/>
                    </a:cubicBezTo>
                    <a:cubicBezTo>
                      <a:pt x="133" y="211"/>
                      <a:pt x="133" y="211"/>
                      <a:pt x="133" y="211"/>
                    </a:cubicBezTo>
                    <a:cubicBezTo>
                      <a:pt x="134" y="210"/>
                      <a:pt x="135" y="210"/>
                      <a:pt x="135" y="209"/>
                    </a:cubicBezTo>
                    <a:cubicBezTo>
                      <a:pt x="135" y="209"/>
                      <a:pt x="135" y="209"/>
                      <a:pt x="135" y="209"/>
                    </a:cubicBezTo>
                    <a:cubicBezTo>
                      <a:pt x="135" y="207"/>
                      <a:pt x="138" y="206"/>
                      <a:pt x="137" y="205"/>
                    </a:cubicBezTo>
                    <a:cubicBezTo>
                      <a:pt x="138" y="204"/>
                      <a:pt x="138" y="204"/>
                      <a:pt x="138" y="204"/>
                    </a:cubicBezTo>
                    <a:cubicBezTo>
                      <a:pt x="137" y="202"/>
                      <a:pt x="139" y="202"/>
                      <a:pt x="138" y="200"/>
                    </a:cubicBezTo>
                    <a:cubicBezTo>
                      <a:pt x="138" y="200"/>
                      <a:pt x="138" y="200"/>
                      <a:pt x="138" y="200"/>
                    </a:cubicBezTo>
                    <a:cubicBezTo>
                      <a:pt x="139" y="197"/>
                      <a:pt x="136" y="195"/>
                      <a:pt x="137" y="194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36000" tIns="45720" rIns="36000" bIns="45720" numCol="1" anchor="b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1400" b="1" kern="0">
                  <a:solidFill>
                    <a:schemeClr val="bg1"/>
                  </a:solidFill>
                  <a:latin typeface="Segoe Print" pitchFamily="2" charset="0"/>
                  <a:cs typeface="Arial" charset="0"/>
                </a:endParaRPr>
              </a:p>
            </p:txBody>
          </p:sp>
        </p:grpSp>
        <p:grpSp>
          <p:nvGrpSpPr>
            <p:cNvPr id="116" name="Grupa 89"/>
            <p:cNvGrpSpPr/>
            <p:nvPr/>
          </p:nvGrpSpPr>
          <p:grpSpPr>
            <a:xfrm>
              <a:off x="3093109" y="5692756"/>
              <a:ext cx="388655" cy="663558"/>
              <a:chOff x="2037501" y="1444568"/>
              <a:chExt cx="388655" cy="663558"/>
            </a:xfrm>
          </p:grpSpPr>
          <p:sp>
            <p:nvSpPr>
              <p:cNvPr id="119" name="Freeform 56"/>
              <p:cNvSpPr>
                <a:spLocks/>
              </p:cNvSpPr>
              <p:nvPr/>
            </p:nvSpPr>
            <p:spPr bwMode="auto">
              <a:xfrm>
                <a:off x="2051720" y="1464712"/>
                <a:ext cx="368512" cy="641045"/>
              </a:xfrm>
              <a:custGeom>
                <a:avLst/>
                <a:gdLst/>
                <a:ahLst/>
                <a:cxnLst>
                  <a:cxn ang="0">
                    <a:pos x="88" y="76"/>
                  </a:cxn>
                  <a:cxn ang="0">
                    <a:pos x="107" y="41"/>
                  </a:cxn>
                  <a:cxn ang="0">
                    <a:pos x="66" y="0"/>
                  </a:cxn>
                  <a:cxn ang="0">
                    <a:pos x="25" y="41"/>
                  </a:cxn>
                  <a:cxn ang="0">
                    <a:pos x="44" y="76"/>
                  </a:cxn>
                  <a:cxn ang="0">
                    <a:pos x="0" y="192"/>
                  </a:cxn>
                  <a:cxn ang="0">
                    <a:pos x="68" y="229"/>
                  </a:cxn>
                  <a:cxn ang="0">
                    <a:pos x="132" y="192"/>
                  </a:cxn>
                  <a:cxn ang="0">
                    <a:pos x="88" y="76"/>
                  </a:cxn>
                </a:cxnLst>
                <a:rect l="0" t="0" r="r" b="b"/>
                <a:pathLst>
                  <a:path w="132" h="229">
                    <a:moveTo>
                      <a:pt x="88" y="76"/>
                    </a:moveTo>
                    <a:cubicBezTo>
                      <a:pt x="99" y="68"/>
                      <a:pt x="107" y="55"/>
                      <a:pt x="107" y="41"/>
                    </a:cubicBezTo>
                    <a:cubicBezTo>
                      <a:pt x="107" y="18"/>
                      <a:pt x="89" y="0"/>
                      <a:pt x="66" y="0"/>
                    </a:cubicBezTo>
                    <a:cubicBezTo>
                      <a:pt x="43" y="0"/>
                      <a:pt x="25" y="18"/>
                      <a:pt x="25" y="41"/>
                    </a:cubicBezTo>
                    <a:cubicBezTo>
                      <a:pt x="25" y="56"/>
                      <a:pt x="33" y="68"/>
                      <a:pt x="44" y="76"/>
                    </a:cubicBezTo>
                    <a:cubicBezTo>
                      <a:pt x="7" y="115"/>
                      <a:pt x="0" y="192"/>
                      <a:pt x="0" y="192"/>
                    </a:cubicBezTo>
                    <a:cubicBezTo>
                      <a:pt x="1" y="209"/>
                      <a:pt x="32" y="229"/>
                      <a:pt x="68" y="229"/>
                    </a:cubicBezTo>
                    <a:cubicBezTo>
                      <a:pt x="105" y="229"/>
                      <a:pt x="131" y="209"/>
                      <a:pt x="132" y="192"/>
                    </a:cubicBezTo>
                    <a:cubicBezTo>
                      <a:pt x="132" y="192"/>
                      <a:pt x="121" y="110"/>
                      <a:pt x="88" y="76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9525" cap="flat" cmpd="sng" algn="ctr">
                <a:noFill/>
                <a:prstDash val="solid"/>
                <a:headEnd/>
                <a:tailEnd/>
              </a:ln>
              <a:effectLst/>
            </p:spPr>
            <p:txBody>
              <a:bodyPr vert="horz" wrap="square" lIns="36000" tIns="45720" rIns="36000" bIns="45720" numCol="1" anchor="b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l-PL" sz="1400" b="1" kern="0">
                    <a:solidFill>
                      <a:schemeClr val="bg1"/>
                    </a:solidFill>
                    <a:latin typeface="Segoe Print" pitchFamily="2" charset="0"/>
                    <a:cs typeface="Arial" charset="0"/>
                  </a:rPr>
                  <a:t>PB</a:t>
                </a:r>
              </a:p>
            </p:txBody>
          </p:sp>
          <p:sp>
            <p:nvSpPr>
              <p:cNvPr id="120" name="Freeform 66"/>
              <p:cNvSpPr>
                <a:spLocks/>
              </p:cNvSpPr>
              <p:nvPr/>
            </p:nvSpPr>
            <p:spPr bwMode="auto">
              <a:xfrm>
                <a:off x="2037501" y="1444568"/>
                <a:ext cx="388655" cy="663558"/>
              </a:xfrm>
              <a:custGeom>
                <a:avLst/>
                <a:gdLst/>
                <a:ahLst/>
                <a:cxnLst>
                  <a:cxn ang="0">
                    <a:pos x="127" y="158"/>
                  </a:cxn>
                  <a:cxn ang="0">
                    <a:pos x="124" y="147"/>
                  </a:cxn>
                  <a:cxn ang="0">
                    <a:pos x="116" y="140"/>
                  </a:cxn>
                  <a:cxn ang="0">
                    <a:pos x="127" y="207"/>
                  </a:cxn>
                  <a:cxn ang="0">
                    <a:pos x="14" y="210"/>
                  </a:cxn>
                  <a:cxn ang="0">
                    <a:pos x="11" y="197"/>
                  </a:cxn>
                  <a:cxn ang="0">
                    <a:pos x="21" y="150"/>
                  </a:cxn>
                  <a:cxn ang="0">
                    <a:pos x="44" y="98"/>
                  </a:cxn>
                  <a:cxn ang="0">
                    <a:pos x="54" y="87"/>
                  </a:cxn>
                  <a:cxn ang="0">
                    <a:pos x="52" y="78"/>
                  </a:cxn>
                  <a:cxn ang="0">
                    <a:pos x="43" y="69"/>
                  </a:cxn>
                  <a:cxn ang="0">
                    <a:pos x="38" y="32"/>
                  </a:cxn>
                  <a:cxn ang="0">
                    <a:pos x="73" y="10"/>
                  </a:cxn>
                  <a:cxn ang="0">
                    <a:pos x="100" y="22"/>
                  </a:cxn>
                  <a:cxn ang="0">
                    <a:pos x="109" y="51"/>
                  </a:cxn>
                  <a:cxn ang="0">
                    <a:pos x="107" y="63"/>
                  </a:cxn>
                  <a:cxn ang="0">
                    <a:pos x="105" y="68"/>
                  </a:cxn>
                  <a:cxn ang="0">
                    <a:pos x="109" y="63"/>
                  </a:cxn>
                  <a:cxn ang="0">
                    <a:pos x="113" y="54"/>
                  </a:cxn>
                  <a:cxn ang="0">
                    <a:pos x="113" y="31"/>
                  </a:cxn>
                  <a:cxn ang="0">
                    <a:pos x="99" y="17"/>
                  </a:cxn>
                  <a:cxn ang="0">
                    <a:pos x="101" y="14"/>
                  </a:cxn>
                  <a:cxn ang="0">
                    <a:pos x="95" y="7"/>
                  </a:cxn>
                  <a:cxn ang="0">
                    <a:pos x="88" y="7"/>
                  </a:cxn>
                  <a:cxn ang="0">
                    <a:pos x="81" y="2"/>
                  </a:cxn>
                  <a:cxn ang="0">
                    <a:pos x="73" y="0"/>
                  </a:cxn>
                  <a:cxn ang="0">
                    <a:pos x="65" y="0"/>
                  </a:cxn>
                  <a:cxn ang="0">
                    <a:pos x="58" y="2"/>
                  </a:cxn>
                  <a:cxn ang="0">
                    <a:pos x="50" y="7"/>
                  </a:cxn>
                  <a:cxn ang="0">
                    <a:pos x="41" y="10"/>
                  </a:cxn>
                  <a:cxn ang="0">
                    <a:pos x="36" y="18"/>
                  </a:cxn>
                  <a:cxn ang="0">
                    <a:pos x="32" y="23"/>
                  </a:cxn>
                  <a:cxn ang="0">
                    <a:pos x="28" y="31"/>
                  </a:cxn>
                  <a:cxn ang="0">
                    <a:pos x="29" y="64"/>
                  </a:cxn>
                  <a:cxn ang="0">
                    <a:pos x="32" y="71"/>
                  </a:cxn>
                  <a:cxn ang="0">
                    <a:pos x="38" y="89"/>
                  </a:cxn>
                  <a:cxn ang="0">
                    <a:pos x="32" y="99"/>
                  </a:cxn>
                  <a:cxn ang="0">
                    <a:pos x="28" y="106"/>
                  </a:cxn>
                  <a:cxn ang="0">
                    <a:pos x="24" y="113"/>
                  </a:cxn>
                  <a:cxn ang="0">
                    <a:pos x="23" y="118"/>
                  </a:cxn>
                  <a:cxn ang="0">
                    <a:pos x="17" y="132"/>
                  </a:cxn>
                  <a:cxn ang="0">
                    <a:pos x="11" y="150"/>
                  </a:cxn>
                  <a:cxn ang="0">
                    <a:pos x="7" y="165"/>
                  </a:cxn>
                  <a:cxn ang="0">
                    <a:pos x="4" y="182"/>
                  </a:cxn>
                  <a:cxn ang="0">
                    <a:pos x="3" y="192"/>
                  </a:cxn>
                  <a:cxn ang="0">
                    <a:pos x="2" y="197"/>
                  </a:cxn>
                  <a:cxn ang="0">
                    <a:pos x="2" y="202"/>
                  </a:cxn>
                  <a:cxn ang="0">
                    <a:pos x="20" y="223"/>
                  </a:cxn>
                  <a:cxn ang="0">
                    <a:pos x="31" y="227"/>
                  </a:cxn>
                  <a:cxn ang="0">
                    <a:pos x="40" y="232"/>
                  </a:cxn>
                  <a:cxn ang="0">
                    <a:pos x="56" y="234"/>
                  </a:cxn>
                  <a:cxn ang="0">
                    <a:pos x="76" y="237"/>
                  </a:cxn>
                  <a:cxn ang="0">
                    <a:pos x="92" y="235"/>
                  </a:cxn>
                  <a:cxn ang="0">
                    <a:pos x="107" y="230"/>
                  </a:cxn>
                  <a:cxn ang="0">
                    <a:pos x="135" y="209"/>
                  </a:cxn>
                </a:cxnLst>
                <a:rect l="0" t="0" r="r" b="b"/>
                <a:pathLst>
                  <a:path w="139" h="237">
                    <a:moveTo>
                      <a:pt x="137" y="194"/>
                    </a:moveTo>
                    <a:cubicBezTo>
                      <a:pt x="137" y="192"/>
                      <a:pt x="136" y="190"/>
                      <a:pt x="135" y="190"/>
                    </a:cubicBezTo>
                    <a:cubicBezTo>
                      <a:pt x="135" y="189"/>
                      <a:pt x="136" y="190"/>
                      <a:pt x="136" y="190"/>
                    </a:cubicBezTo>
                    <a:cubicBezTo>
                      <a:pt x="135" y="183"/>
                      <a:pt x="133" y="175"/>
                      <a:pt x="130" y="169"/>
                    </a:cubicBezTo>
                    <a:cubicBezTo>
                      <a:pt x="130" y="168"/>
                      <a:pt x="131" y="169"/>
                      <a:pt x="131" y="169"/>
                    </a:cubicBezTo>
                    <a:cubicBezTo>
                      <a:pt x="129" y="165"/>
                      <a:pt x="130" y="160"/>
                      <a:pt x="127" y="158"/>
                    </a:cubicBezTo>
                    <a:cubicBezTo>
                      <a:pt x="126" y="157"/>
                      <a:pt x="126" y="157"/>
                      <a:pt x="126" y="157"/>
                    </a:cubicBezTo>
                    <a:cubicBezTo>
                      <a:pt x="126" y="156"/>
                      <a:pt x="127" y="156"/>
                      <a:pt x="127" y="155"/>
                    </a:cubicBezTo>
                    <a:cubicBezTo>
                      <a:pt x="126" y="155"/>
                      <a:pt x="126" y="152"/>
                      <a:pt x="125" y="152"/>
                    </a:cubicBezTo>
                    <a:cubicBezTo>
                      <a:pt x="125" y="151"/>
                      <a:pt x="125" y="152"/>
                      <a:pt x="125" y="152"/>
                    </a:cubicBezTo>
                    <a:cubicBezTo>
                      <a:pt x="125" y="150"/>
                      <a:pt x="123" y="148"/>
                      <a:pt x="123" y="146"/>
                    </a:cubicBezTo>
                    <a:cubicBezTo>
                      <a:pt x="124" y="147"/>
                      <a:pt x="124" y="147"/>
                      <a:pt x="124" y="147"/>
                    </a:cubicBezTo>
                    <a:cubicBezTo>
                      <a:pt x="122" y="137"/>
                      <a:pt x="120" y="126"/>
                      <a:pt x="115" y="119"/>
                    </a:cubicBezTo>
                    <a:cubicBezTo>
                      <a:pt x="113" y="118"/>
                      <a:pt x="115" y="118"/>
                      <a:pt x="115" y="117"/>
                    </a:cubicBezTo>
                    <a:cubicBezTo>
                      <a:pt x="110" y="111"/>
                      <a:pt x="108" y="101"/>
                      <a:pt x="102" y="97"/>
                    </a:cubicBezTo>
                    <a:cubicBezTo>
                      <a:pt x="98" y="92"/>
                      <a:pt x="95" y="93"/>
                      <a:pt x="95" y="93"/>
                    </a:cubicBezTo>
                    <a:cubicBezTo>
                      <a:pt x="103" y="103"/>
                      <a:pt x="108" y="114"/>
                      <a:pt x="111" y="127"/>
                    </a:cubicBezTo>
                    <a:cubicBezTo>
                      <a:pt x="113" y="131"/>
                      <a:pt x="115" y="136"/>
                      <a:pt x="116" y="140"/>
                    </a:cubicBezTo>
                    <a:cubicBezTo>
                      <a:pt x="122" y="156"/>
                      <a:pt x="124" y="174"/>
                      <a:pt x="128" y="191"/>
                    </a:cubicBezTo>
                    <a:cubicBezTo>
                      <a:pt x="128" y="190"/>
                      <a:pt x="129" y="190"/>
                      <a:pt x="129" y="191"/>
                    </a:cubicBezTo>
                    <a:cubicBezTo>
                      <a:pt x="129" y="192"/>
                      <a:pt x="129" y="192"/>
                      <a:pt x="129" y="192"/>
                    </a:cubicBezTo>
                    <a:cubicBezTo>
                      <a:pt x="130" y="193"/>
                      <a:pt x="130" y="193"/>
                      <a:pt x="130" y="193"/>
                    </a:cubicBezTo>
                    <a:cubicBezTo>
                      <a:pt x="130" y="194"/>
                      <a:pt x="129" y="194"/>
                      <a:pt x="129" y="193"/>
                    </a:cubicBezTo>
                    <a:cubicBezTo>
                      <a:pt x="130" y="201"/>
                      <a:pt x="130" y="201"/>
                      <a:pt x="127" y="207"/>
                    </a:cubicBezTo>
                    <a:cubicBezTo>
                      <a:pt x="128" y="208"/>
                      <a:pt x="125" y="209"/>
                      <a:pt x="126" y="210"/>
                    </a:cubicBezTo>
                    <a:cubicBezTo>
                      <a:pt x="125" y="210"/>
                      <a:pt x="126" y="210"/>
                      <a:pt x="126" y="210"/>
                    </a:cubicBezTo>
                    <a:cubicBezTo>
                      <a:pt x="123" y="213"/>
                      <a:pt x="123" y="214"/>
                      <a:pt x="119" y="215"/>
                    </a:cubicBezTo>
                    <a:cubicBezTo>
                      <a:pt x="106" y="224"/>
                      <a:pt x="89" y="229"/>
                      <a:pt x="72" y="228"/>
                    </a:cubicBezTo>
                    <a:cubicBezTo>
                      <a:pt x="55" y="228"/>
                      <a:pt x="37" y="224"/>
                      <a:pt x="23" y="214"/>
                    </a:cubicBezTo>
                    <a:cubicBezTo>
                      <a:pt x="19" y="214"/>
                      <a:pt x="17" y="211"/>
                      <a:pt x="14" y="210"/>
                    </a:cubicBezTo>
                    <a:cubicBezTo>
                      <a:pt x="14" y="209"/>
                      <a:pt x="14" y="209"/>
                      <a:pt x="14" y="209"/>
                    </a:cubicBezTo>
                    <a:cubicBezTo>
                      <a:pt x="12" y="208"/>
                      <a:pt x="13" y="207"/>
                      <a:pt x="12" y="204"/>
                    </a:cubicBezTo>
                    <a:cubicBezTo>
                      <a:pt x="11" y="204"/>
                      <a:pt x="11" y="203"/>
                      <a:pt x="10" y="204"/>
                    </a:cubicBezTo>
                    <a:cubicBezTo>
                      <a:pt x="9" y="203"/>
                      <a:pt x="11" y="201"/>
                      <a:pt x="10" y="200"/>
                    </a:cubicBezTo>
                    <a:cubicBezTo>
                      <a:pt x="11" y="200"/>
                      <a:pt x="10" y="201"/>
                      <a:pt x="10" y="200"/>
                    </a:cubicBezTo>
                    <a:cubicBezTo>
                      <a:pt x="8" y="198"/>
                      <a:pt x="10" y="202"/>
                      <a:pt x="11" y="197"/>
                    </a:cubicBezTo>
                    <a:cubicBezTo>
                      <a:pt x="12" y="188"/>
                      <a:pt x="13" y="179"/>
                      <a:pt x="15" y="172"/>
                    </a:cubicBezTo>
                    <a:cubicBezTo>
                      <a:pt x="15" y="172"/>
                      <a:pt x="14" y="172"/>
                      <a:pt x="14" y="171"/>
                    </a:cubicBezTo>
                    <a:cubicBezTo>
                      <a:pt x="16" y="171"/>
                      <a:pt x="14" y="169"/>
                      <a:pt x="15" y="167"/>
                    </a:cubicBezTo>
                    <a:cubicBezTo>
                      <a:pt x="16" y="168"/>
                      <a:pt x="16" y="168"/>
                      <a:pt x="16" y="169"/>
                    </a:cubicBezTo>
                    <a:cubicBezTo>
                      <a:pt x="17" y="165"/>
                      <a:pt x="17" y="162"/>
                      <a:pt x="18" y="159"/>
                    </a:cubicBezTo>
                    <a:cubicBezTo>
                      <a:pt x="19" y="155"/>
                      <a:pt x="21" y="152"/>
                      <a:pt x="21" y="150"/>
                    </a:cubicBezTo>
                    <a:cubicBezTo>
                      <a:pt x="21" y="151"/>
                      <a:pt x="22" y="149"/>
                      <a:pt x="22" y="148"/>
                    </a:cubicBezTo>
                    <a:cubicBezTo>
                      <a:pt x="21" y="145"/>
                      <a:pt x="25" y="142"/>
                      <a:pt x="25" y="139"/>
                    </a:cubicBezTo>
                    <a:cubicBezTo>
                      <a:pt x="25" y="139"/>
                      <a:pt x="25" y="139"/>
                      <a:pt x="25" y="139"/>
                    </a:cubicBezTo>
                    <a:cubicBezTo>
                      <a:pt x="28" y="131"/>
                      <a:pt x="32" y="122"/>
                      <a:pt x="35" y="113"/>
                    </a:cubicBezTo>
                    <a:cubicBezTo>
                      <a:pt x="37" y="108"/>
                      <a:pt x="42" y="104"/>
                      <a:pt x="44" y="99"/>
                    </a:cubicBezTo>
                    <a:cubicBezTo>
                      <a:pt x="44" y="98"/>
                      <a:pt x="44" y="99"/>
                      <a:pt x="44" y="98"/>
                    </a:cubicBezTo>
                    <a:cubicBezTo>
                      <a:pt x="45" y="97"/>
                      <a:pt x="44" y="98"/>
                      <a:pt x="45" y="98"/>
                    </a:cubicBezTo>
                    <a:cubicBezTo>
                      <a:pt x="46" y="95"/>
                      <a:pt x="49" y="93"/>
                      <a:pt x="51" y="90"/>
                    </a:cubicBezTo>
                    <a:cubicBezTo>
                      <a:pt x="51" y="90"/>
                      <a:pt x="52" y="89"/>
                      <a:pt x="51" y="89"/>
                    </a:cubicBezTo>
                    <a:cubicBezTo>
                      <a:pt x="52" y="88"/>
                      <a:pt x="53" y="88"/>
                      <a:pt x="53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3" y="85"/>
                      <a:pt x="53" y="83"/>
                      <a:pt x="52" y="78"/>
                    </a:cubicBezTo>
                    <a:cubicBezTo>
                      <a:pt x="52" y="78"/>
                      <a:pt x="52" y="78"/>
                      <a:pt x="52" y="78"/>
                    </a:cubicBezTo>
                    <a:cubicBezTo>
                      <a:pt x="52" y="78"/>
                      <a:pt x="52" y="78"/>
                      <a:pt x="52" y="78"/>
                    </a:cubicBezTo>
                    <a:cubicBezTo>
                      <a:pt x="52" y="77"/>
                      <a:pt x="52" y="77"/>
                      <a:pt x="52" y="77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0" y="76"/>
                      <a:pt x="50" y="76"/>
                      <a:pt x="50" y="76"/>
                    </a:cubicBezTo>
                    <a:cubicBezTo>
                      <a:pt x="49" y="75"/>
                      <a:pt x="47" y="74"/>
                      <a:pt x="46" y="72"/>
                    </a:cubicBezTo>
                    <a:cubicBezTo>
                      <a:pt x="45" y="74"/>
                      <a:pt x="44" y="71"/>
                      <a:pt x="43" y="70"/>
                    </a:cubicBezTo>
                    <a:cubicBezTo>
                      <a:pt x="42" y="70"/>
                      <a:pt x="43" y="69"/>
                      <a:pt x="43" y="69"/>
                    </a:cubicBezTo>
                    <a:cubicBezTo>
                      <a:pt x="41" y="67"/>
                      <a:pt x="40" y="66"/>
                      <a:pt x="39" y="63"/>
                    </a:cubicBezTo>
                    <a:cubicBezTo>
                      <a:pt x="39" y="62"/>
                      <a:pt x="38" y="62"/>
                      <a:pt x="37" y="60"/>
                    </a:cubicBezTo>
                    <a:cubicBezTo>
                      <a:pt x="38" y="59"/>
                      <a:pt x="36" y="56"/>
                      <a:pt x="36" y="54"/>
                    </a:cubicBezTo>
                    <a:cubicBezTo>
                      <a:pt x="35" y="55"/>
                      <a:pt x="34" y="53"/>
                      <a:pt x="34" y="51"/>
                    </a:cubicBezTo>
                    <a:cubicBezTo>
                      <a:pt x="36" y="51"/>
                      <a:pt x="36" y="51"/>
                      <a:pt x="36" y="51"/>
                    </a:cubicBezTo>
                    <a:cubicBezTo>
                      <a:pt x="34" y="46"/>
                      <a:pt x="37" y="38"/>
                      <a:pt x="38" y="32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1" y="25"/>
                      <a:pt x="47" y="21"/>
                      <a:pt x="52" y="16"/>
                    </a:cubicBezTo>
                    <a:cubicBezTo>
                      <a:pt x="54" y="15"/>
                      <a:pt x="56" y="14"/>
                      <a:pt x="58" y="14"/>
                    </a:cubicBezTo>
                    <a:cubicBezTo>
                      <a:pt x="60" y="12"/>
                      <a:pt x="61" y="12"/>
                      <a:pt x="62" y="10"/>
                    </a:cubicBezTo>
                    <a:cubicBezTo>
                      <a:pt x="63" y="10"/>
                      <a:pt x="64" y="11"/>
                      <a:pt x="64" y="11"/>
                    </a:cubicBezTo>
                    <a:cubicBezTo>
                      <a:pt x="68" y="11"/>
                      <a:pt x="71" y="11"/>
                      <a:pt x="73" y="10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76" y="11"/>
                      <a:pt x="79" y="10"/>
                      <a:pt x="82" y="12"/>
                    </a:cubicBezTo>
                    <a:cubicBezTo>
                      <a:pt x="83" y="12"/>
                      <a:pt x="86" y="12"/>
                      <a:pt x="85" y="11"/>
                    </a:cubicBezTo>
                    <a:cubicBezTo>
                      <a:pt x="86" y="11"/>
                      <a:pt x="85" y="12"/>
                      <a:pt x="86" y="12"/>
                    </a:cubicBezTo>
                    <a:cubicBezTo>
                      <a:pt x="85" y="13"/>
                      <a:pt x="85" y="13"/>
                      <a:pt x="85" y="13"/>
                    </a:cubicBezTo>
                    <a:cubicBezTo>
                      <a:pt x="91" y="15"/>
                      <a:pt x="95" y="18"/>
                      <a:pt x="100" y="22"/>
                    </a:cubicBezTo>
                    <a:cubicBezTo>
                      <a:pt x="100" y="24"/>
                      <a:pt x="104" y="27"/>
                      <a:pt x="105" y="30"/>
                    </a:cubicBezTo>
                    <a:cubicBezTo>
                      <a:pt x="107" y="32"/>
                      <a:pt x="107" y="36"/>
                      <a:pt x="109" y="37"/>
                    </a:cubicBezTo>
                    <a:cubicBezTo>
                      <a:pt x="108" y="37"/>
                      <a:pt x="108" y="37"/>
                      <a:pt x="108" y="37"/>
                    </a:cubicBezTo>
                    <a:cubicBezTo>
                      <a:pt x="109" y="40"/>
                      <a:pt x="109" y="43"/>
                      <a:pt x="109" y="47"/>
                    </a:cubicBezTo>
                    <a:cubicBezTo>
                      <a:pt x="109" y="49"/>
                      <a:pt x="110" y="49"/>
                      <a:pt x="110" y="51"/>
                    </a:cubicBezTo>
                    <a:cubicBezTo>
                      <a:pt x="109" y="51"/>
                      <a:pt x="109" y="51"/>
                      <a:pt x="109" y="51"/>
                    </a:cubicBezTo>
                    <a:cubicBezTo>
                      <a:pt x="110" y="53"/>
                      <a:pt x="111" y="53"/>
                      <a:pt x="111" y="54"/>
                    </a:cubicBezTo>
                    <a:cubicBezTo>
                      <a:pt x="111" y="56"/>
                      <a:pt x="111" y="56"/>
                      <a:pt x="110" y="57"/>
                    </a:cubicBezTo>
                    <a:cubicBezTo>
                      <a:pt x="110" y="56"/>
                      <a:pt x="110" y="54"/>
                      <a:pt x="109" y="53"/>
                    </a:cubicBezTo>
                    <a:cubicBezTo>
                      <a:pt x="108" y="55"/>
                      <a:pt x="110" y="58"/>
                      <a:pt x="108" y="59"/>
                    </a:cubicBezTo>
                    <a:cubicBezTo>
                      <a:pt x="107" y="61"/>
                      <a:pt x="107" y="62"/>
                      <a:pt x="108" y="63"/>
                    </a:cubicBezTo>
                    <a:cubicBezTo>
                      <a:pt x="108" y="62"/>
                      <a:pt x="107" y="64"/>
                      <a:pt x="107" y="63"/>
                    </a:cubicBezTo>
                    <a:cubicBezTo>
                      <a:pt x="106" y="64"/>
                      <a:pt x="106" y="65"/>
                      <a:pt x="106" y="66"/>
                    </a:cubicBezTo>
                    <a:cubicBezTo>
                      <a:pt x="106" y="66"/>
                      <a:pt x="106" y="65"/>
                      <a:pt x="106" y="65"/>
                    </a:cubicBezTo>
                    <a:cubicBezTo>
                      <a:pt x="107" y="66"/>
                      <a:pt x="106" y="67"/>
                      <a:pt x="107" y="68"/>
                    </a:cubicBezTo>
                    <a:cubicBezTo>
                      <a:pt x="107" y="67"/>
                      <a:pt x="107" y="67"/>
                      <a:pt x="108" y="66"/>
                    </a:cubicBezTo>
                    <a:cubicBezTo>
                      <a:pt x="108" y="66"/>
                      <a:pt x="107" y="69"/>
                      <a:pt x="106" y="69"/>
                    </a:cubicBezTo>
                    <a:cubicBezTo>
                      <a:pt x="105" y="69"/>
                      <a:pt x="106" y="67"/>
                      <a:pt x="105" y="68"/>
                    </a:cubicBezTo>
                    <a:cubicBezTo>
                      <a:pt x="104" y="72"/>
                      <a:pt x="104" y="72"/>
                      <a:pt x="104" y="72"/>
                    </a:cubicBezTo>
                    <a:cubicBezTo>
                      <a:pt x="104" y="71"/>
                      <a:pt x="105" y="70"/>
                      <a:pt x="106" y="71"/>
                    </a:cubicBezTo>
                    <a:cubicBezTo>
                      <a:pt x="106" y="69"/>
                      <a:pt x="106" y="69"/>
                      <a:pt x="106" y="69"/>
                    </a:cubicBezTo>
                    <a:cubicBezTo>
                      <a:pt x="107" y="70"/>
                      <a:pt x="107" y="70"/>
                      <a:pt x="107" y="70"/>
                    </a:cubicBezTo>
                    <a:cubicBezTo>
                      <a:pt x="109" y="67"/>
                      <a:pt x="110" y="66"/>
                      <a:pt x="110" y="63"/>
                    </a:cubicBezTo>
                    <a:cubicBezTo>
                      <a:pt x="109" y="63"/>
                      <a:pt x="109" y="63"/>
                      <a:pt x="109" y="63"/>
                    </a:cubicBezTo>
                    <a:cubicBezTo>
                      <a:pt x="110" y="62"/>
                      <a:pt x="109" y="60"/>
                      <a:pt x="111" y="59"/>
                    </a:cubicBezTo>
                    <a:cubicBezTo>
                      <a:pt x="111" y="60"/>
                      <a:pt x="111" y="59"/>
                      <a:pt x="112" y="59"/>
                    </a:cubicBezTo>
                    <a:cubicBezTo>
                      <a:pt x="112" y="59"/>
                      <a:pt x="112" y="58"/>
                      <a:pt x="112" y="58"/>
                    </a:cubicBezTo>
                    <a:cubicBezTo>
                      <a:pt x="113" y="59"/>
                      <a:pt x="113" y="59"/>
                      <a:pt x="113" y="59"/>
                    </a:cubicBezTo>
                    <a:cubicBezTo>
                      <a:pt x="111" y="58"/>
                      <a:pt x="113" y="54"/>
                      <a:pt x="113" y="54"/>
                    </a:cubicBezTo>
                    <a:cubicBezTo>
                      <a:pt x="113" y="54"/>
                      <a:pt x="113" y="54"/>
                      <a:pt x="113" y="54"/>
                    </a:cubicBezTo>
                    <a:cubicBezTo>
                      <a:pt x="114" y="51"/>
                      <a:pt x="112" y="54"/>
                      <a:pt x="112" y="52"/>
                    </a:cubicBezTo>
                    <a:cubicBezTo>
                      <a:pt x="113" y="51"/>
                      <a:pt x="114" y="52"/>
                      <a:pt x="115" y="51"/>
                    </a:cubicBezTo>
                    <a:cubicBezTo>
                      <a:pt x="115" y="48"/>
                      <a:pt x="113" y="44"/>
                      <a:pt x="114" y="40"/>
                    </a:cubicBezTo>
                    <a:cubicBezTo>
                      <a:pt x="114" y="38"/>
                      <a:pt x="112" y="36"/>
                      <a:pt x="111" y="34"/>
                    </a:cubicBezTo>
                    <a:cubicBezTo>
                      <a:pt x="111" y="32"/>
                      <a:pt x="113" y="34"/>
                      <a:pt x="111" y="32"/>
                    </a:cubicBezTo>
                    <a:cubicBezTo>
                      <a:pt x="112" y="32"/>
                      <a:pt x="112" y="31"/>
                      <a:pt x="113" y="31"/>
                    </a:cubicBezTo>
                    <a:cubicBezTo>
                      <a:pt x="112" y="31"/>
                      <a:pt x="111" y="27"/>
                      <a:pt x="111" y="29"/>
                    </a:cubicBezTo>
                    <a:cubicBezTo>
                      <a:pt x="109" y="27"/>
                      <a:pt x="108" y="23"/>
                      <a:pt x="105" y="21"/>
                    </a:cubicBezTo>
                    <a:cubicBezTo>
                      <a:pt x="106" y="22"/>
                      <a:pt x="107" y="21"/>
                      <a:pt x="107" y="20"/>
                    </a:cubicBezTo>
                    <a:cubicBezTo>
                      <a:pt x="105" y="20"/>
                      <a:pt x="103" y="18"/>
                      <a:pt x="101" y="16"/>
                    </a:cubicBezTo>
                    <a:cubicBezTo>
                      <a:pt x="101" y="17"/>
                      <a:pt x="101" y="17"/>
                      <a:pt x="101" y="18"/>
                    </a:cubicBezTo>
                    <a:cubicBezTo>
                      <a:pt x="100" y="17"/>
                      <a:pt x="99" y="17"/>
                      <a:pt x="99" y="17"/>
                    </a:cubicBezTo>
                    <a:cubicBezTo>
                      <a:pt x="99" y="16"/>
                      <a:pt x="100" y="15"/>
                      <a:pt x="98" y="13"/>
                    </a:cubicBezTo>
                    <a:cubicBezTo>
                      <a:pt x="100" y="13"/>
                      <a:pt x="102" y="16"/>
                      <a:pt x="102" y="14"/>
                    </a:cubicBezTo>
                    <a:cubicBezTo>
                      <a:pt x="104" y="14"/>
                      <a:pt x="107" y="18"/>
                      <a:pt x="107" y="19"/>
                    </a:cubicBezTo>
                    <a:cubicBezTo>
                      <a:pt x="109" y="20"/>
                      <a:pt x="106" y="18"/>
                      <a:pt x="107" y="17"/>
                    </a:cubicBezTo>
                    <a:cubicBezTo>
                      <a:pt x="105" y="15"/>
                      <a:pt x="104" y="15"/>
                      <a:pt x="102" y="13"/>
                    </a:cubicBezTo>
                    <a:cubicBezTo>
                      <a:pt x="101" y="14"/>
                      <a:pt x="102" y="14"/>
                      <a:pt x="101" y="14"/>
                    </a:cubicBezTo>
                    <a:cubicBezTo>
                      <a:pt x="98" y="13"/>
                      <a:pt x="98" y="11"/>
                      <a:pt x="98" y="10"/>
                    </a:cubicBezTo>
                    <a:cubicBezTo>
                      <a:pt x="99" y="11"/>
                      <a:pt x="99" y="11"/>
                      <a:pt x="99" y="11"/>
                    </a:cubicBezTo>
                    <a:cubicBezTo>
                      <a:pt x="98" y="9"/>
                      <a:pt x="97" y="10"/>
                      <a:pt x="95" y="9"/>
                    </a:cubicBezTo>
                    <a:cubicBezTo>
                      <a:pt x="96" y="7"/>
                      <a:pt x="98" y="10"/>
                      <a:pt x="99" y="10"/>
                    </a:cubicBezTo>
                    <a:cubicBezTo>
                      <a:pt x="99" y="8"/>
                      <a:pt x="99" y="8"/>
                      <a:pt x="99" y="8"/>
                    </a:cubicBezTo>
                    <a:cubicBezTo>
                      <a:pt x="96" y="6"/>
                      <a:pt x="97" y="9"/>
                      <a:pt x="95" y="7"/>
                    </a:cubicBezTo>
                    <a:cubicBezTo>
                      <a:pt x="95" y="6"/>
                      <a:pt x="95" y="6"/>
                      <a:pt x="95" y="6"/>
                    </a:cubicBezTo>
                    <a:cubicBezTo>
                      <a:pt x="93" y="6"/>
                      <a:pt x="93" y="6"/>
                      <a:pt x="93" y="6"/>
                    </a:cubicBezTo>
                    <a:cubicBezTo>
                      <a:pt x="93" y="6"/>
                      <a:pt x="93" y="7"/>
                      <a:pt x="94" y="8"/>
                    </a:cubicBezTo>
                    <a:cubicBezTo>
                      <a:pt x="93" y="9"/>
                      <a:pt x="93" y="7"/>
                      <a:pt x="90" y="6"/>
                    </a:cubicBezTo>
                    <a:cubicBezTo>
                      <a:pt x="89" y="7"/>
                      <a:pt x="92" y="7"/>
                      <a:pt x="91" y="8"/>
                    </a:cubicBezTo>
                    <a:cubicBezTo>
                      <a:pt x="91" y="8"/>
                      <a:pt x="89" y="8"/>
                      <a:pt x="88" y="7"/>
                    </a:cubicBezTo>
                    <a:cubicBezTo>
                      <a:pt x="86" y="7"/>
                      <a:pt x="88" y="6"/>
                      <a:pt x="87" y="5"/>
                    </a:cubicBezTo>
                    <a:cubicBezTo>
                      <a:pt x="87" y="5"/>
                      <a:pt x="89" y="5"/>
                      <a:pt x="89" y="6"/>
                    </a:cubicBezTo>
                    <a:cubicBezTo>
                      <a:pt x="91" y="6"/>
                      <a:pt x="88" y="4"/>
                      <a:pt x="90" y="4"/>
                    </a:cubicBezTo>
                    <a:cubicBezTo>
                      <a:pt x="88" y="3"/>
                      <a:pt x="88" y="4"/>
                      <a:pt x="87" y="4"/>
                    </a:cubicBezTo>
                    <a:cubicBezTo>
                      <a:pt x="87" y="4"/>
                      <a:pt x="86" y="4"/>
                      <a:pt x="87" y="5"/>
                    </a:cubicBezTo>
                    <a:cubicBezTo>
                      <a:pt x="82" y="6"/>
                      <a:pt x="85" y="2"/>
                      <a:pt x="81" y="2"/>
                    </a:cubicBezTo>
                    <a:cubicBezTo>
                      <a:pt x="82" y="3"/>
                      <a:pt x="76" y="3"/>
                      <a:pt x="79" y="5"/>
                    </a:cubicBezTo>
                    <a:cubicBezTo>
                      <a:pt x="78" y="5"/>
                      <a:pt x="77" y="6"/>
                      <a:pt x="76" y="5"/>
                    </a:cubicBezTo>
                    <a:cubicBezTo>
                      <a:pt x="77" y="4"/>
                      <a:pt x="75" y="4"/>
                      <a:pt x="76" y="4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76" y="1"/>
                      <a:pt x="73" y="1"/>
                      <a:pt x="73" y="0"/>
                    </a:cubicBezTo>
                    <a:cubicBezTo>
                      <a:pt x="71" y="0"/>
                      <a:pt x="73" y="1"/>
                      <a:pt x="71" y="1"/>
                    </a:cubicBezTo>
                    <a:cubicBezTo>
                      <a:pt x="72" y="1"/>
                      <a:pt x="70" y="0"/>
                      <a:pt x="69" y="0"/>
                    </a:cubicBezTo>
                    <a:cubicBezTo>
                      <a:pt x="71" y="0"/>
                      <a:pt x="69" y="2"/>
                      <a:pt x="68" y="2"/>
                    </a:cubicBezTo>
                    <a:cubicBezTo>
                      <a:pt x="66" y="2"/>
                      <a:pt x="65" y="1"/>
                      <a:pt x="65" y="1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5" y="1"/>
                      <a:pt x="66" y="0"/>
                      <a:pt x="65" y="0"/>
                    </a:cubicBezTo>
                    <a:cubicBezTo>
                      <a:pt x="64" y="1"/>
                      <a:pt x="64" y="2"/>
                      <a:pt x="63" y="3"/>
                    </a:cubicBezTo>
                    <a:cubicBezTo>
                      <a:pt x="62" y="3"/>
                      <a:pt x="61" y="2"/>
                      <a:pt x="61" y="3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60" y="2"/>
                      <a:pt x="62" y="0"/>
                      <a:pt x="59" y="1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8" y="2"/>
                      <a:pt x="58" y="2"/>
                      <a:pt x="58" y="2"/>
                    </a:cubicBezTo>
                    <a:cubicBezTo>
                      <a:pt x="58" y="2"/>
                      <a:pt x="57" y="3"/>
                      <a:pt x="56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5" y="3"/>
                      <a:pt x="54" y="5"/>
                      <a:pt x="52" y="4"/>
                    </a:cubicBezTo>
                    <a:cubicBezTo>
                      <a:pt x="54" y="5"/>
                      <a:pt x="53" y="4"/>
                      <a:pt x="55" y="4"/>
                    </a:cubicBezTo>
                    <a:cubicBezTo>
                      <a:pt x="57" y="4"/>
                      <a:pt x="54" y="5"/>
                      <a:pt x="54" y="5"/>
                    </a:cubicBezTo>
                    <a:cubicBezTo>
                      <a:pt x="53" y="4"/>
                      <a:pt x="51" y="7"/>
                      <a:pt x="50" y="7"/>
                    </a:cubicBezTo>
                    <a:cubicBezTo>
                      <a:pt x="49" y="7"/>
                      <a:pt x="48" y="7"/>
                      <a:pt x="48" y="7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7" y="7"/>
                      <a:pt x="46" y="10"/>
                      <a:pt x="44" y="10"/>
                    </a:cubicBezTo>
                    <a:cubicBezTo>
                      <a:pt x="45" y="9"/>
                      <a:pt x="44" y="9"/>
                      <a:pt x="43" y="9"/>
                    </a:cubicBezTo>
                    <a:cubicBezTo>
                      <a:pt x="45" y="9"/>
                      <a:pt x="42" y="12"/>
                      <a:pt x="43" y="12"/>
                    </a:cubicBezTo>
                    <a:cubicBezTo>
                      <a:pt x="41" y="14"/>
                      <a:pt x="43" y="11"/>
                      <a:pt x="41" y="10"/>
                    </a:cubicBezTo>
                    <a:cubicBezTo>
                      <a:pt x="41" y="12"/>
                      <a:pt x="39" y="12"/>
                      <a:pt x="39" y="13"/>
                    </a:cubicBezTo>
                    <a:cubicBezTo>
                      <a:pt x="41" y="12"/>
                      <a:pt x="39" y="14"/>
                      <a:pt x="39" y="15"/>
                    </a:cubicBezTo>
                    <a:cubicBezTo>
                      <a:pt x="38" y="16"/>
                      <a:pt x="39" y="14"/>
                      <a:pt x="38" y="15"/>
                    </a:cubicBezTo>
                    <a:cubicBezTo>
                      <a:pt x="37" y="16"/>
                      <a:pt x="37" y="18"/>
                      <a:pt x="38" y="17"/>
                    </a:cubicBezTo>
                    <a:cubicBezTo>
                      <a:pt x="37" y="18"/>
                      <a:pt x="37" y="20"/>
                      <a:pt x="36" y="20"/>
                    </a:cubicBezTo>
                    <a:cubicBezTo>
                      <a:pt x="35" y="20"/>
                      <a:pt x="37" y="18"/>
                      <a:pt x="36" y="18"/>
                    </a:cubicBezTo>
                    <a:cubicBezTo>
                      <a:pt x="34" y="21"/>
                      <a:pt x="37" y="21"/>
                      <a:pt x="35" y="23"/>
                    </a:cubicBezTo>
                    <a:cubicBezTo>
                      <a:pt x="36" y="22"/>
                      <a:pt x="37" y="24"/>
                      <a:pt x="37" y="26"/>
                    </a:cubicBezTo>
                    <a:cubicBezTo>
                      <a:pt x="35" y="28"/>
                      <a:pt x="37" y="24"/>
                      <a:pt x="35" y="25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3" y="27"/>
                      <a:pt x="35" y="21"/>
                      <a:pt x="33" y="22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3"/>
                      <a:pt x="32" y="22"/>
                      <a:pt x="31" y="22"/>
                    </a:cubicBezTo>
                    <a:cubicBezTo>
                      <a:pt x="32" y="23"/>
                      <a:pt x="30" y="26"/>
                      <a:pt x="30" y="26"/>
                    </a:cubicBezTo>
                    <a:cubicBezTo>
                      <a:pt x="30" y="27"/>
                      <a:pt x="30" y="25"/>
                      <a:pt x="31" y="25"/>
                    </a:cubicBezTo>
                    <a:cubicBezTo>
                      <a:pt x="30" y="27"/>
                      <a:pt x="31" y="28"/>
                      <a:pt x="29" y="30"/>
                    </a:cubicBezTo>
                    <a:cubicBezTo>
                      <a:pt x="29" y="29"/>
                      <a:pt x="28" y="30"/>
                      <a:pt x="28" y="29"/>
                    </a:cubicBezTo>
                    <a:cubicBezTo>
                      <a:pt x="27" y="30"/>
                      <a:pt x="29" y="30"/>
                      <a:pt x="28" y="31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5" y="37"/>
                      <a:pt x="24" y="45"/>
                      <a:pt x="26" y="50"/>
                    </a:cubicBezTo>
                    <a:cubicBezTo>
                      <a:pt x="26" y="51"/>
                      <a:pt x="26" y="53"/>
                      <a:pt x="26" y="57"/>
                    </a:cubicBezTo>
                    <a:cubicBezTo>
                      <a:pt x="26" y="55"/>
                      <a:pt x="27" y="56"/>
                      <a:pt x="27" y="57"/>
                    </a:cubicBezTo>
                    <a:cubicBezTo>
                      <a:pt x="26" y="59"/>
                      <a:pt x="26" y="59"/>
                      <a:pt x="26" y="59"/>
                    </a:cubicBezTo>
                    <a:cubicBezTo>
                      <a:pt x="26" y="61"/>
                      <a:pt x="28" y="63"/>
                      <a:pt x="29" y="64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28" y="67"/>
                      <a:pt x="30" y="66"/>
                      <a:pt x="30" y="67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31" y="69"/>
                      <a:pt x="32" y="71"/>
                      <a:pt x="31" y="71"/>
                    </a:cubicBezTo>
                    <a:cubicBezTo>
                      <a:pt x="32" y="72"/>
                      <a:pt x="32" y="72"/>
                      <a:pt x="32" y="71"/>
                    </a:cubicBezTo>
                    <a:cubicBezTo>
                      <a:pt x="33" y="73"/>
                      <a:pt x="35" y="77"/>
                      <a:pt x="37" y="79"/>
                    </a:cubicBezTo>
                    <a:cubicBezTo>
                      <a:pt x="37" y="78"/>
                      <a:pt x="37" y="77"/>
                      <a:pt x="37" y="77"/>
                    </a:cubicBezTo>
                    <a:cubicBezTo>
                      <a:pt x="39" y="76"/>
                      <a:pt x="38" y="77"/>
                      <a:pt x="39" y="78"/>
                    </a:cubicBezTo>
                    <a:cubicBezTo>
                      <a:pt x="39" y="78"/>
                      <a:pt x="39" y="80"/>
                      <a:pt x="38" y="79"/>
                    </a:cubicBezTo>
                    <a:cubicBezTo>
                      <a:pt x="39" y="81"/>
                      <a:pt x="40" y="82"/>
                      <a:pt x="42" y="84"/>
                    </a:cubicBezTo>
                    <a:cubicBezTo>
                      <a:pt x="41" y="85"/>
                      <a:pt x="39" y="88"/>
                      <a:pt x="38" y="89"/>
                    </a:cubicBezTo>
                    <a:cubicBezTo>
                      <a:pt x="39" y="89"/>
                      <a:pt x="39" y="91"/>
                      <a:pt x="38" y="92"/>
                    </a:cubicBezTo>
                    <a:cubicBezTo>
                      <a:pt x="38" y="94"/>
                      <a:pt x="37" y="92"/>
                      <a:pt x="35" y="93"/>
                    </a:cubicBezTo>
                    <a:cubicBezTo>
                      <a:pt x="35" y="94"/>
                      <a:pt x="34" y="95"/>
                      <a:pt x="34" y="96"/>
                    </a:cubicBezTo>
                    <a:cubicBezTo>
                      <a:pt x="34" y="96"/>
                      <a:pt x="34" y="96"/>
                      <a:pt x="34" y="96"/>
                    </a:cubicBezTo>
                    <a:cubicBezTo>
                      <a:pt x="34" y="97"/>
                      <a:pt x="33" y="98"/>
                      <a:pt x="32" y="99"/>
                    </a:cubicBezTo>
                    <a:cubicBezTo>
                      <a:pt x="32" y="99"/>
                      <a:pt x="32" y="99"/>
                      <a:pt x="32" y="99"/>
                    </a:cubicBezTo>
                    <a:cubicBezTo>
                      <a:pt x="32" y="100"/>
                      <a:pt x="30" y="100"/>
                      <a:pt x="30" y="101"/>
                    </a:cubicBezTo>
                    <a:cubicBezTo>
                      <a:pt x="31" y="102"/>
                      <a:pt x="29" y="104"/>
                      <a:pt x="29" y="105"/>
                    </a:cubicBezTo>
                    <a:cubicBezTo>
                      <a:pt x="29" y="105"/>
                      <a:pt x="29" y="105"/>
                      <a:pt x="29" y="105"/>
                    </a:cubicBezTo>
                    <a:cubicBezTo>
                      <a:pt x="29" y="106"/>
                      <a:pt x="29" y="106"/>
                      <a:pt x="29" y="106"/>
                    </a:cubicBezTo>
                    <a:cubicBezTo>
                      <a:pt x="28" y="107"/>
                      <a:pt x="28" y="107"/>
                      <a:pt x="28" y="107"/>
                    </a:cubicBezTo>
                    <a:cubicBezTo>
                      <a:pt x="28" y="107"/>
                      <a:pt x="28" y="106"/>
                      <a:pt x="28" y="106"/>
                    </a:cubicBezTo>
                    <a:cubicBezTo>
                      <a:pt x="26" y="107"/>
                      <a:pt x="28" y="107"/>
                      <a:pt x="28" y="108"/>
                    </a:cubicBezTo>
                    <a:cubicBezTo>
                      <a:pt x="28" y="110"/>
                      <a:pt x="27" y="109"/>
                      <a:pt x="26" y="110"/>
                    </a:cubicBezTo>
                    <a:cubicBezTo>
                      <a:pt x="26" y="109"/>
                      <a:pt x="27" y="109"/>
                      <a:pt x="27" y="108"/>
                    </a:cubicBezTo>
                    <a:cubicBezTo>
                      <a:pt x="27" y="107"/>
                      <a:pt x="27" y="109"/>
                      <a:pt x="26" y="109"/>
                    </a:cubicBezTo>
                    <a:cubicBezTo>
                      <a:pt x="26" y="109"/>
                      <a:pt x="27" y="110"/>
                      <a:pt x="26" y="111"/>
                    </a:cubicBezTo>
                    <a:cubicBezTo>
                      <a:pt x="26" y="111"/>
                      <a:pt x="25" y="114"/>
                      <a:pt x="24" y="113"/>
                    </a:cubicBezTo>
                    <a:cubicBezTo>
                      <a:pt x="24" y="114"/>
                      <a:pt x="24" y="115"/>
                      <a:pt x="24" y="116"/>
                    </a:cubicBezTo>
                    <a:cubicBezTo>
                      <a:pt x="24" y="115"/>
                      <a:pt x="25" y="114"/>
                      <a:pt x="26" y="114"/>
                    </a:cubicBezTo>
                    <a:cubicBezTo>
                      <a:pt x="25" y="114"/>
                      <a:pt x="25" y="116"/>
                      <a:pt x="25" y="116"/>
                    </a:cubicBezTo>
                    <a:cubicBezTo>
                      <a:pt x="25" y="115"/>
                      <a:pt x="25" y="115"/>
                      <a:pt x="25" y="115"/>
                    </a:cubicBezTo>
                    <a:cubicBezTo>
                      <a:pt x="25" y="116"/>
                      <a:pt x="23" y="118"/>
                      <a:pt x="25" y="117"/>
                    </a:cubicBezTo>
                    <a:cubicBezTo>
                      <a:pt x="23" y="118"/>
                      <a:pt x="23" y="118"/>
                      <a:pt x="23" y="118"/>
                    </a:cubicBezTo>
                    <a:cubicBezTo>
                      <a:pt x="23" y="119"/>
                      <a:pt x="23" y="120"/>
                      <a:pt x="22" y="121"/>
                    </a:cubicBezTo>
                    <a:cubicBezTo>
                      <a:pt x="22" y="121"/>
                      <a:pt x="21" y="120"/>
                      <a:pt x="20" y="122"/>
                    </a:cubicBezTo>
                    <a:cubicBezTo>
                      <a:pt x="20" y="124"/>
                      <a:pt x="20" y="124"/>
                      <a:pt x="20" y="124"/>
                    </a:cubicBezTo>
                    <a:cubicBezTo>
                      <a:pt x="20" y="125"/>
                      <a:pt x="19" y="125"/>
                      <a:pt x="19" y="125"/>
                    </a:cubicBezTo>
                    <a:cubicBezTo>
                      <a:pt x="17" y="128"/>
                      <a:pt x="20" y="129"/>
                      <a:pt x="18" y="131"/>
                    </a:cubicBezTo>
                    <a:cubicBezTo>
                      <a:pt x="18" y="130"/>
                      <a:pt x="17" y="131"/>
                      <a:pt x="17" y="132"/>
                    </a:cubicBezTo>
                    <a:cubicBezTo>
                      <a:pt x="17" y="132"/>
                      <a:pt x="17" y="132"/>
                      <a:pt x="17" y="133"/>
                    </a:cubicBezTo>
                    <a:cubicBezTo>
                      <a:pt x="17" y="132"/>
                      <a:pt x="16" y="132"/>
                      <a:pt x="17" y="131"/>
                    </a:cubicBezTo>
                    <a:cubicBezTo>
                      <a:pt x="18" y="131"/>
                      <a:pt x="17" y="132"/>
                      <a:pt x="17" y="133"/>
                    </a:cubicBezTo>
                    <a:cubicBezTo>
                      <a:pt x="14" y="134"/>
                      <a:pt x="14" y="140"/>
                      <a:pt x="12" y="144"/>
                    </a:cubicBezTo>
                    <a:cubicBezTo>
                      <a:pt x="13" y="144"/>
                      <a:pt x="12" y="146"/>
                      <a:pt x="12" y="147"/>
                    </a:cubicBezTo>
                    <a:cubicBezTo>
                      <a:pt x="11" y="146"/>
                      <a:pt x="12" y="149"/>
                      <a:pt x="11" y="150"/>
                    </a:cubicBezTo>
                    <a:cubicBezTo>
                      <a:pt x="12" y="149"/>
                      <a:pt x="12" y="149"/>
                      <a:pt x="12" y="149"/>
                    </a:cubicBezTo>
                    <a:cubicBezTo>
                      <a:pt x="11" y="152"/>
                      <a:pt x="13" y="154"/>
                      <a:pt x="11" y="155"/>
                    </a:cubicBezTo>
                    <a:cubicBezTo>
                      <a:pt x="10" y="156"/>
                      <a:pt x="10" y="154"/>
                      <a:pt x="10" y="154"/>
                    </a:cubicBezTo>
                    <a:cubicBezTo>
                      <a:pt x="8" y="155"/>
                      <a:pt x="10" y="159"/>
                      <a:pt x="8" y="160"/>
                    </a:cubicBezTo>
                    <a:cubicBezTo>
                      <a:pt x="8" y="160"/>
                      <a:pt x="9" y="160"/>
                      <a:pt x="10" y="161"/>
                    </a:cubicBezTo>
                    <a:cubicBezTo>
                      <a:pt x="9" y="163"/>
                      <a:pt x="7" y="165"/>
                      <a:pt x="7" y="165"/>
                    </a:cubicBezTo>
                    <a:cubicBezTo>
                      <a:pt x="7" y="166"/>
                      <a:pt x="8" y="166"/>
                      <a:pt x="7" y="167"/>
                    </a:cubicBezTo>
                    <a:cubicBezTo>
                      <a:pt x="7" y="167"/>
                      <a:pt x="7" y="167"/>
                      <a:pt x="7" y="166"/>
                    </a:cubicBezTo>
                    <a:cubicBezTo>
                      <a:pt x="6" y="168"/>
                      <a:pt x="6" y="170"/>
                      <a:pt x="6" y="171"/>
                    </a:cubicBezTo>
                    <a:cubicBezTo>
                      <a:pt x="5" y="172"/>
                      <a:pt x="5" y="175"/>
                      <a:pt x="4" y="177"/>
                    </a:cubicBezTo>
                    <a:cubicBezTo>
                      <a:pt x="5" y="179"/>
                      <a:pt x="3" y="181"/>
                      <a:pt x="4" y="181"/>
                    </a:cubicBezTo>
                    <a:cubicBezTo>
                      <a:pt x="4" y="181"/>
                      <a:pt x="4" y="181"/>
                      <a:pt x="4" y="182"/>
                    </a:cubicBezTo>
                    <a:cubicBezTo>
                      <a:pt x="4" y="182"/>
                      <a:pt x="5" y="183"/>
                      <a:pt x="5" y="184"/>
                    </a:cubicBezTo>
                    <a:cubicBezTo>
                      <a:pt x="4" y="184"/>
                      <a:pt x="4" y="184"/>
                      <a:pt x="4" y="184"/>
                    </a:cubicBezTo>
                    <a:cubicBezTo>
                      <a:pt x="3" y="183"/>
                      <a:pt x="3" y="187"/>
                      <a:pt x="2" y="187"/>
                    </a:cubicBezTo>
                    <a:cubicBezTo>
                      <a:pt x="3" y="186"/>
                      <a:pt x="2" y="188"/>
                      <a:pt x="3" y="188"/>
                    </a:cubicBezTo>
                    <a:cubicBezTo>
                      <a:pt x="3" y="189"/>
                      <a:pt x="3" y="189"/>
                      <a:pt x="3" y="189"/>
                    </a:cubicBezTo>
                    <a:cubicBezTo>
                      <a:pt x="3" y="191"/>
                      <a:pt x="4" y="190"/>
                      <a:pt x="3" y="192"/>
                    </a:cubicBezTo>
                    <a:cubicBezTo>
                      <a:pt x="3" y="194"/>
                      <a:pt x="2" y="192"/>
                      <a:pt x="2" y="192"/>
                    </a:cubicBezTo>
                    <a:cubicBezTo>
                      <a:pt x="2" y="193"/>
                      <a:pt x="2" y="194"/>
                      <a:pt x="2" y="195"/>
                    </a:cubicBezTo>
                    <a:cubicBezTo>
                      <a:pt x="2" y="195"/>
                      <a:pt x="2" y="195"/>
                      <a:pt x="2" y="195"/>
                    </a:cubicBezTo>
                    <a:cubicBezTo>
                      <a:pt x="2" y="195"/>
                      <a:pt x="2" y="195"/>
                      <a:pt x="2" y="196"/>
                    </a:cubicBezTo>
                    <a:cubicBezTo>
                      <a:pt x="2" y="196"/>
                      <a:pt x="2" y="196"/>
                      <a:pt x="2" y="197"/>
                    </a:cubicBezTo>
                    <a:cubicBezTo>
                      <a:pt x="2" y="197"/>
                      <a:pt x="2" y="197"/>
                      <a:pt x="2" y="197"/>
                    </a:cubicBezTo>
                    <a:cubicBezTo>
                      <a:pt x="2" y="196"/>
                      <a:pt x="2" y="196"/>
                      <a:pt x="2" y="196"/>
                    </a:cubicBezTo>
                    <a:cubicBezTo>
                      <a:pt x="2" y="196"/>
                      <a:pt x="2" y="197"/>
                      <a:pt x="2" y="197"/>
                    </a:cubicBezTo>
                    <a:cubicBezTo>
                      <a:pt x="2" y="197"/>
                      <a:pt x="2" y="197"/>
                      <a:pt x="2" y="197"/>
                    </a:cubicBezTo>
                    <a:cubicBezTo>
                      <a:pt x="1" y="198"/>
                      <a:pt x="1" y="198"/>
                      <a:pt x="1" y="198"/>
                    </a:cubicBezTo>
                    <a:cubicBezTo>
                      <a:pt x="0" y="198"/>
                      <a:pt x="0" y="198"/>
                      <a:pt x="0" y="198"/>
                    </a:cubicBezTo>
                    <a:cubicBezTo>
                      <a:pt x="0" y="198"/>
                      <a:pt x="2" y="203"/>
                      <a:pt x="2" y="202"/>
                    </a:cubicBezTo>
                    <a:cubicBezTo>
                      <a:pt x="2" y="206"/>
                      <a:pt x="6" y="211"/>
                      <a:pt x="8" y="213"/>
                    </a:cubicBezTo>
                    <a:cubicBezTo>
                      <a:pt x="7" y="212"/>
                      <a:pt x="7" y="213"/>
                      <a:pt x="8" y="213"/>
                    </a:cubicBezTo>
                    <a:cubicBezTo>
                      <a:pt x="8" y="214"/>
                      <a:pt x="10" y="214"/>
                      <a:pt x="10" y="215"/>
                    </a:cubicBezTo>
                    <a:cubicBezTo>
                      <a:pt x="11" y="215"/>
                      <a:pt x="10" y="216"/>
                      <a:pt x="11" y="217"/>
                    </a:cubicBezTo>
                    <a:cubicBezTo>
                      <a:pt x="11" y="217"/>
                      <a:pt x="12" y="217"/>
                      <a:pt x="12" y="216"/>
                    </a:cubicBezTo>
                    <a:cubicBezTo>
                      <a:pt x="13" y="220"/>
                      <a:pt x="17" y="221"/>
                      <a:pt x="20" y="223"/>
                    </a:cubicBezTo>
                    <a:cubicBezTo>
                      <a:pt x="20" y="223"/>
                      <a:pt x="19" y="223"/>
                      <a:pt x="18" y="223"/>
                    </a:cubicBezTo>
                    <a:cubicBezTo>
                      <a:pt x="21" y="224"/>
                      <a:pt x="23" y="225"/>
                      <a:pt x="26" y="226"/>
                    </a:cubicBezTo>
                    <a:cubicBezTo>
                      <a:pt x="25" y="226"/>
                      <a:pt x="25" y="226"/>
                      <a:pt x="24" y="226"/>
                    </a:cubicBezTo>
                    <a:cubicBezTo>
                      <a:pt x="26" y="227"/>
                      <a:pt x="28" y="228"/>
                      <a:pt x="29" y="227"/>
                    </a:cubicBezTo>
                    <a:cubicBezTo>
                      <a:pt x="28" y="227"/>
                      <a:pt x="29" y="228"/>
                      <a:pt x="28" y="227"/>
                    </a:cubicBezTo>
                    <a:cubicBezTo>
                      <a:pt x="27" y="226"/>
                      <a:pt x="30" y="227"/>
                      <a:pt x="31" y="227"/>
                    </a:cubicBezTo>
                    <a:cubicBezTo>
                      <a:pt x="31" y="227"/>
                      <a:pt x="31" y="227"/>
                      <a:pt x="31" y="227"/>
                    </a:cubicBezTo>
                    <a:cubicBezTo>
                      <a:pt x="32" y="228"/>
                      <a:pt x="33" y="228"/>
                      <a:pt x="34" y="229"/>
                    </a:cubicBezTo>
                    <a:cubicBezTo>
                      <a:pt x="35" y="230"/>
                      <a:pt x="33" y="228"/>
                      <a:pt x="34" y="229"/>
                    </a:cubicBezTo>
                    <a:cubicBezTo>
                      <a:pt x="33" y="231"/>
                      <a:pt x="37" y="231"/>
                      <a:pt x="37" y="232"/>
                    </a:cubicBezTo>
                    <a:cubicBezTo>
                      <a:pt x="38" y="232"/>
                      <a:pt x="39" y="232"/>
                      <a:pt x="39" y="231"/>
                    </a:cubicBezTo>
                    <a:cubicBezTo>
                      <a:pt x="40" y="231"/>
                      <a:pt x="39" y="232"/>
                      <a:pt x="40" y="232"/>
                    </a:cubicBezTo>
                    <a:cubicBezTo>
                      <a:pt x="44" y="231"/>
                      <a:pt x="44" y="231"/>
                      <a:pt x="44" y="231"/>
                    </a:cubicBezTo>
                    <a:cubicBezTo>
                      <a:pt x="44" y="232"/>
                      <a:pt x="45" y="233"/>
                      <a:pt x="44" y="233"/>
                    </a:cubicBezTo>
                    <a:cubicBezTo>
                      <a:pt x="47" y="234"/>
                      <a:pt x="49" y="233"/>
                      <a:pt x="51" y="232"/>
                    </a:cubicBezTo>
                    <a:cubicBezTo>
                      <a:pt x="52" y="232"/>
                      <a:pt x="55" y="232"/>
                      <a:pt x="55" y="233"/>
                    </a:cubicBezTo>
                    <a:cubicBezTo>
                      <a:pt x="56" y="233"/>
                      <a:pt x="55" y="232"/>
                      <a:pt x="54" y="233"/>
                    </a:cubicBezTo>
                    <a:cubicBezTo>
                      <a:pt x="56" y="234"/>
                      <a:pt x="56" y="234"/>
                      <a:pt x="56" y="234"/>
                    </a:cubicBezTo>
                    <a:cubicBezTo>
                      <a:pt x="54" y="234"/>
                      <a:pt x="56" y="235"/>
                      <a:pt x="55" y="236"/>
                    </a:cubicBezTo>
                    <a:cubicBezTo>
                      <a:pt x="56" y="235"/>
                      <a:pt x="60" y="237"/>
                      <a:pt x="62" y="237"/>
                    </a:cubicBezTo>
                    <a:cubicBezTo>
                      <a:pt x="61" y="235"/>
                      <a:pt x="65" y="237"/>
                      <a:pt x="65" y="235"/>
                    </a:cubicBezTo>
                    <a:cubicBezTo>
                      <a:pt x="68" y="235"/>
                      <a:pt x="67" y="236"/>
                      <a:pt x="68" y="237"/>
                    </a:cubicBezTo>
                    <a:cubicBezTo>
                      <a:pt x="71" y="236"/>
                      <a:pt x="73" y="237"/>
                      <a:pt x="76" y="237"/>
                    </a:cubicBezTo>
                    <a:cubicBezTo>
                      <a:pt x="76" y="237"/>
                      <a:pt x="76" y="237"/>
                      <a:pt x="76" y="237"/>
                    </a:cubicBezTo>
                    <a:cubicBezTo>
                      <a:pt x="78" y="236"/>
                      <a:pt x="82" y="236"/>
                      <a:pt x="84" y="235"/>
                    </a:cubicBezTo>
                    <a:cubicBezTo>
                      <a:pt x="84" y="235"/>
                      <a:pt x="85" y="236"/>
                      <a:pt x="84" y="236"/>
                    </a:cubicBezTo>
                    <a:cubicBezTo>
                      <a:pt x="87" y="236"/>
                      <a:pt x="84" y="234"/>
                      <a:pt x="87" y="235"/>
                    </a:cubicBezTo>
                    <a:cubicBezTo>
                      <a:pt x="87" y="235"/>
                      <a:pt x="87" y="235"/>
                      <a:pt x="87" y="235"/>
                    </a:cubicBezTo>
                    <a:cubicBezTo>
                      <a:pt x="88" y="234"/>
                      <a:pt x="90" y="235"/>
                      <a:pt x="92" y="234"/>
                    </a:cubicBezTo>
                    <a:cubicBezTo>
                      <a:pt x="92" y="234"/>
                      <a:pt x="92" y="234"/>
                      <a:pt x="92" y="235"/>
                    </a:cubicBezTo>
                    <a:cubicBezTo>
                      <a:pt x="93" y="234"/>
                      <a:pt x="96" y="234"/>
                      <a:pt x="97" y="232"/>
                    </a:cubicBezTo>
                    <a:cubicBezTo>
                      <a:pt x="97" y="233"/>
                      <a:pt x="97" y="233"/>
                      <a:pt x="96" y="234"/>
                    </a:cubicBezTo>
                    <a:cubicBezTo>
                      <a:pt x="99" y="234"/>
                      <a:pt x="98" y="232"/>
                      <a:pt x="100" y="232"/>
                    </a:cubicBezTo>
                    <a:cubicBezTo>
                      <a:pt x="100" y="232"/>
                      <a:pt x="102" y="232"/>
                      <a:pt x="101" y="232"/>
                    </a:cubicBezTo>
                    <a:cubicBezTo>
                      <a:pt x="102" y="231"/>
                      <a:pt x="104" y="231"/>
                      <a:pt x="105" y="230"/>
                    </a:cubicBezTo>
                    <a:cubicBezTo>
                      <a:pt x="106" y="230"/>
                      <a:pt x="106" y="230"/>
                      <a:pt x="107" y="230"/>
                    </a:cubicBezTo>
                    <a:cubicBezTo>
                      <a:pt x="116" y="227"/>
                      <a:pt x="125" y="222"/>
                      <a:pt x="130" y="213"/>
                    </a:cubicBezTo>
                    <a:cubicBezTo>
                      <a:pt x="133" y="213"/>
                      <a:pt x="130" y="216"/>
                      <a:pt x="131" y="215"/>
                    </a:cubicBezTo>
                    <a:cubicBezTo>
                      <a:pt x="130" y="215"/>
                      <a:pt x="132" y="214"/>
                      <a:pt x="133" y="211"/>
                    </a:cubicBezTo>
                    <a:cubicBezTo>
                      <a:pt x="133" y="211"/>
                      <a:pt x="133" y="211"/>
                      <a:pt x="133" y="211"/>
                    </a:cubicBezTo>
                    <a:cubicBezTo>
                      <a:pt x="134" y="210"/>
                      <a:pt x="135" y="210"/>
                      <a:pt x="135" y="209"/>
                    </a:cubicBezTo>
                    <a:cubicBezTo>
                      <a:pt x="135" y="209"/>
                      <a:pt x="135" y="209"/>
                      <a:pt x="135" y="209"/>
                    </a:cubicBezTo>
                    <a:cubicBezTo>
                      <a:pt x="135" y="207"/>
                      <a:pt x="138" y="206"/>
                      <a:pt x="137" y="205"/>
                    </a:cubicBezTo>
                    <a:cubicBezTo>
                      <a:pt x="138" y="204"/>
                      <a:pt x="138" y="204"/>
                      <a:pt x="138" y="204"/>
                    </a:cubicBezTo>
                    <a:cubicBezTo>
                      <a:pt x="137" y="202"/>
                      <a:pt x="139" y="202"/>
                      <a:pt x="138" y="200"/>
                    </a:cubicBezTo>
                    <a:cubicBezTo>
                      <a:pt x="138" y="200"/>
                      <a:pt x="138" y="200"/>
                      <a:pt x="138" y="200"/>
                    </a:cubicBezTo>
                    <a:cubicBezTo>
                      <a:pt x="139" y="197"/>
                      <a:pt x="136" y="195"/>
                      <a:pt x="137" y="194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36000" tIns="45720" rIns="36000" bIns="45720" numCol="1" anchor="b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1400" b="1" kern="0">
                  <a:solidFill>
                    <a:schemeClr val="bg1"/>
                  </a:solidFill>
                  <a:latin typeface="Segoe Print" pitchFamily="2" charset="0"/>
                  <a:cs typeface="Arial" charset="0"/>
                </a:endParaRPr>
              </a:p>
            </p:txBody>
          </p:sp>
        </p:grpSp>
        <p:grpSp>
          <p:nvGrpSpPr>
            <p:cNvPr id="141" name="Grupa 107"/>
            <p:cNvGrpSpPr/>
            <p:nvPr/>
          </p:nvGrpSpPr>
          <p:grpSpPr>
            <a:xfrm>
              <a:off x="7915310" y="4509397"/>
              <a:ext cx="406034" cy="693229"/>
              <a:chOff x="5205217" y="1443667"/>
              <a:chExt cx="406034" cy="693229"/>
            </a:xfrm>
          </p:grpSpPr>
          <p:sp>
            <p:nvSpPr>
              <p:cNvPr id="142" name="Freeform 56"/>
              <p:cNvSpPr>
                <a:spLocks/>
              </p:cNvSpPr>
              <p:nvPr/>
            </p:nvSpPr>
            <p:spPr bwMode="auto">
              <a:xfrm>
                <a:off x="5220072" y="1464712"/>
                <a:ext cx="384990" cy="669709"/>
              </a:xfrm>
              <a:custGeom>
                <a:avLst/>
                <a:gdLst/>
                <a:ahLst/>
                <a:cxnLst>
                  <a:cxn ang="0">
                    <a:pos x="88" y="76"/>
                  </a:cxn>
                  <a:cxn ang="0">
                    <a:pos x="107" y="41"/>
                  </a:cxn>
                  <a:cxn ang="0">
                    <a:pos x="66" y="0"/>
                  </a:cxn>
                  <a:cxn ang="0">
                    <a:pos x="25" y="41"/>
                  </a:cxn>
                  <a:cxn ang="0">
                    <a:pos x="44" y="76"/>
                  </a:cxn>
                  <a:cxn ang="0">
                    <a:pos x="0" y="192"/>
                  </a:cxn>
                  <a:cxn ang="0">
                    <a:pos x="68" y="229"/>
                  </a:cxn>
                  <a:cxn ang="0">
                    <a:pos x="132" y="192"/>
                  </a:cxn>
                  <a:cxn ang="0">
                    <a:pos x="88" y="76"/>
                  </a:cxn>
                </a:cxnLst>
                <a:rect l="0" t="0" r="r" b="b"/>
                <a:pathLst>
                  <a:path w="132" h="229">
                    <a:moveTo>
                      <a:pt x="88" y="76"/>
                    </a:moveTo>
                    <a:cubicBezTo>
                      <a:pt x="99" y="68"/>
                      <a:pt x="107" y="55"/>
                      <a:pt x="107" y="41"/>
                    </a:cubicBezTo>
                    <a:cubicBezTo>
                      <a:pt x="107" y="18"/>
                      <a:pt x="89" y="0"/>
                      <a:pt x="66" y="0"/>
                    </a:cubicBezTo>
                    <a:cubicBezTo>
                      <a:pt x="43" y="0"/>
                      <a:pt x="25" y="18"/>
                      <a:pt x="25" y="41"/>
                    </a:cubicBezTo>
                    <a:cubicBezTo>
                      <a:pt x="25" y="56"/>
                      <a:pt x="33" y="68"/>
                      <a:pt x="44" y="76"/>
                    </a:cubicBezTo>
                    <a:cubicBezTo>
                      <a:pt x="7" y="115"/>
                      <a:pt x="0" y="192"/>
                      <a:pt x="0" y="192"/>
                    </a:cubicBezTo>
                    <a:cubicBezTo>
                      <a:pt x="1" y="209"/>
                      <a:pt x="32" y="229"/>
                      <a:pt x="68" y="229"/>
                    </a:cubicBezTo>
                    <a:cubicBezTo>
                      <a:pt x="105" y="229"/>
                      <a:pt x="131" y="209"/>
                      <a:pt x="132" y="192"/>
                    </a:cubicBezTo>
                    <a:cubicBezTo>
                      <a:pt x="132" y="192"/>
                      <a:pt x="121" y="110"/>
                      <a:pt x="88" y="76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9525" cap="flat" cmpd="sng" algn="ctr">
                <a:noFill/>
                <a:prstDash val="solid"/>
                <a:headEnd/>
                <a:tailEnd/>
              </a:ln>
              <a:effectLst/>
            </p:spPr>
            <p:txBody>
              <a:bodyPr vert="horz" wrap="square" lIns="36000" tIns="45720" rIns="36000" bIns="45720" numCol="1" anchor="b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400" b="1" kern="0">
                    <a:solidFill>
                      <a:schemeClr val="bg1"/>
                    </a:solidFill>
                    <a:latin typeface="Segoe Print" pitchFamily="2" charset="0"/>
                    <a:cs typeface="Arial" charset="0"/>
                  </a:rPr>
                  <a:t>MN</a:t>
                </a:r>
                <a:endParaRPr lang="pl-PL" sz="1400" b="1" kern="0">
                  <a:solidFill>
                    <a:schemeClr val="bg1"/>
                  </a:solidFill>
                  <a:latin typeface="Segoe Print" pitchFamily="2" charset="0"/>
                  <a:cs typeface="Arial" charset="0"/>
                </a:endParaRPr>
              </a:p>
            </p:txBody>
          </p:sp>
          <p:sp>
            <p:nvSpPr>
              <p:cNvPr id="143" name="Freeform 66"/>
              <p:cNvSpPr>
                <a:spLocks/>
              </p:cNvSpPr>
              <p:nvPr/>
            </p:nvSpPr>
            <p:spPr bwMode="auto">
              <a:xfrm>
                <a:off x="5205217" y="1443667"/>
                <a:ext cx="406034" cy="693229"/>
              </a:xfrm>
              <a:custGeom>
                <a:avLst/>
                <a:gdLst/>
                <a:ahLst/>
                <a:cxnLst>
                  <a:cxn ang="0">
                    <a:pos x="127" y="158"/>
                  </a:cxn>
                  <a:cxn ang="0">
                    <a:pos x="124" y="147"/>
                  </a:cxn>
                  <a:cxn ang="0">
                    <a:pos x="116" y="140"/>
                  </a:cxn>
                  <a:cxn ang="0">
                    <a:pos x="127" y="207"/>
                  </a:cxn>
                  <a:cxn ang="0">
                    <a:pos x="14" y="210"/>
                  </a:cxn>
                  <a:cxn ang="0">
                    <a:pos x="11" y="197"/>
                  </a:cxn>
                  <a:cxn ang="0">
                    <a:pos x="21" y="150"/>
                  </a:cxn>
                  <a:cxn ang="0">
                    <a:pos x="44" y="98"/>
                  </a:cxn>
                  <a:cxn ang="0">
                    <a:pos x="54" y="87"/>
                  </a:cxn>
                  <a:cxn ang="0">
                    <a:pos x="52" y="78"/>
                  </a:cxn>
                  <a:cxn ang="0">
                    <a:pos x="43" y="69"/>
                  </a:cxn>
                  <a:cxn ang="0">
                    <a:pos x="38" y="32"/>
                  </a:cxn>
                  <a:cxn ang="0">
                    <a:pos x="73" y="10"/>
                  </a:cxn>
                  <a:cxn ang="0">
                    <a:pos x="100" y="22"/>
                  </a:cxn>
                  <a:cxn ang="0">
                    <a:pos x="109" y="51"/>
                  </a:cxn>
                  <a:cxn ang="0">
                    <a:pos x="107" y="63"/>
                  </a:cxn>
                  <a:cxn ang="0">
                    <a:pos x="105" y="68"/>
                  </a:cxn>
                  <a:cxn ang="0">
                    <a:pos x="109" y="63"/>
                  </a:cxn>
                  <a:cxn ang="0">
                    <a:pos x="113" y="54"/>
                  </a:cxn>
                  <a:cxn ang="0">
                    <a:pos x="113" y="31"/>
                  </a:cxn>
                  <a:cxn ang="0">
                    <a:pos x="99" y="17"/>
                  </a:cxn>
                  <a:cxn ang="0">
                    <a:pos x="101" y="14"/>
                  </a:cxn>
                  <a:cxn ang="0">
                    <a:pos x="95" y="7"/>
                  </a:cxn>
                  <a:cxn ang="0">
                    <a:pos x="88" y="7"/>
                  </a:cxn>
                  <a:cxn ang="0">
                    <a:pos x="81" y="2"/>
                  </a:cxn>
                  <a:cxn ang="0">
                    <a:pos x="73" y="0"/>
                  </a:cxn>
                  <a:cxn ang="0">
                    <a:pos x="65" y="0"/>
                  </a:cxn>
                  <a:cxn ang="0">
                    <a:pos x="58" y="2"/>
                  </a:cxn>
                  <a:cxn ang="0">
                    <a:pos x="50" y="7"/>
                  </a:cxn>
                  <a:cxn ang="0">
                    <a:pos x="41" y="10"/>
                  </a:cxn>
                  <a:cxn ang="0">
                    <a:pos x="36" y="18"/>
                  </a:cxn>
                  <a:cxn ang="0">
                    <a:pos x="32" y="23"/>
                  </a:cxn>
                  <a:cxn ang="0">
                    <a:pos x="28" y="31"/>
                  </a:cxn>
                  <a:cxn ang="0">
                    <a:pos x="29" y="64"/>
                  </a:cxn>
                  <a:cxn ang="0">
                    <a:pos x="32" y="71"/>
                  </a:cxn>
                  <a:cxn ang="0">
                    <a:pos x="38" y="89"/>
                  </a:cxn>
                  <a:cxn ang="0">
                    <a:pos x="32" y="99"/>
                  </a:cxn>
                  <a:cxn ang="0">
                    <a:pos x="28" y="106"/>
                  </a:cxn>
                  <a:cxn ang="0">
                    <a:pos x="24" y="113"/>
                  </a:cxn>
                  <a:cxn ang="0">
                    <a:pos x="23" y="118"/>
                  </a:cxn>
                  <a:cxn ang="0">
                    <a:pos x="17" y="132"/>
                  </a:cxn>
                  <a:cxn ang="0">
                    <a:pos x="11" y="150"/>
                  </a:cxn>
                  <a:cxn ang="0">
                    <a:pos x="7" y="165"/>
                  </a:cxn>
                  <a:cxn ang="0">
                    <a:pos x="4" y="182"/>
                  </a:cxn>
                  <a:cxn ang="0">
                    <a:pos x="3" y="192"/>
                  </a:cxn>
                  <a:cxn ang="0">
                    <a:pos x="2" y="197"/>
                  </a:cxn>
                  <a:cxn ang="0">
                    <a:pos x="2" y="202"/>
                  </a:cxn>
                  <a:cxn ang="0">
                    <a:pos x="20" y="223"/>
                  </a:cxn>
                  <a:cxn ang="0">
                    <a:pos x="31" y="227"/>
                  </a:cxn>
                  <a:cxn ang="0">
                    <a:pos x="40" y="232"/>
                  </a:cxn>
                  <a:cxn ang="0">
                    <a:pos x="56" y="234"/>
                  </a:cxn>
                  <a:cxn ang="0">
                    <a:pos x="76" y="237"/>
                  </a:cxn>
                  <a:cxn ang="0">
                    <a:pos x="92" y="235"/>
                  </a:cxn>
                  <a:cxn ang="0">
                    <a:pos x="107" y="230"/>
                  </a:cxn>
                  <a:cxn ang="0">
                    <a:pos x="135" y="209"/>
                  </a:cxn>
                </a:cxnLst>
                <a:rect l="0" t="0" r="r" b="b"/>
                <a:pathLst>
                  <a:path w="139" h="237">
                    <a:moveTo>
                      <a:pt x="137" y="194"/>
                    </a:moveTo>
                    <a:cubicBezTo>
                      <a:pt x="137" y="192"/>
                      <a:pt x="136" y="190"/>
                      <a:pt x="135" y="190"/>
                    </a:cubicBezTo>
                    <a:cubicBezTo>
                      <a:pt x="135" y="189"/>
                      <a:pt x="136" y="190"/>
                      <a:pt x="136" y="190"/>
                    </a:cubicBezTo>
                    <a:cubicBezTo>
                      <a:pt x="135" y="183"/>
                      <a:pt x="133" y="175"/>
                      <a:pt x="130" y="169"/>
                    </a:cubicBezTo>
                    <a:cubicBezTo>
                      <a:pt x="130" y="168"/>
                      <a:pt x="131" y="169"/>
                      <a:pt x="131" y="169"/>
                    </a:cubicBezTo>
                    <a:cubicBezTo>
                      <a:pt x="129" y="165"/>
                      <a:pt x="130" y="160"/>
                      <a:pt x="127" y="158"/>
                    </a:cubicBezTo>
                    <a:cubicBezTo>
                      <a:pt x="126" y="157"/>
                      <a:pt x="126" y="157"/>
                      <a:pt x="126" y="157"/>
                    </a:cubicBezTo>
                    <a:cubicBezTo>
                      <a:pt x="126" y="156"/>
                      <a:pt x="127" y="156"/>
                      <a:pt x="127" y="155"/>
                    </a:cubicBezTo>
                    <a:cubicBezTo>
                      <a:pt x="126" y="155"/>
                      <a:pt x="126" y="152"/>
                      <a:pt x="125" y="152"/>
                    </a:cubicBezTo>
                    <a:cubicBezTo>
                      <a:pt x="125" y="151"/>
                      <a:pt x="125" y="152"/>
                      <a:pt x="125" y="152"/>
                    </a:cubicBezTo>
                    <a:cubicBezTo>
                      <a:pt x="125" y="150"/>
                      <a:pt x="123" y="148"/>
                      <a:pt x="123" y="146"/>
                    </a:cubicBezTo>
                    <a:cubicBezTo>
                      <a:pt x="124" y="147"/>
                      <a:pt x="124" y="147"/>
                      <a:pt x="124" y="147"/>
                    </a:cubicBezTo>
                    <a:cubicBezTo>
                      <a:pt x="122" y="137"/>
                      <a:pt x="120" y="126"/>
                      <a:pt x="115" y="119"/>
                    </a:cubicBezTo>
                    <a:cubicBezTo>
                      <a:pt x="113" y="118"/>
                      <a:pt x="115" y="118"/>
                      <a:pt x="115" y="117"/>
                    </a:cubicBezTo>
                    <a:cubicBezTo>
                      <a:pt x="110" y="111"/>
                      <a:pt x="108" y="101"/>
                      <a:pt x="102" y="97"/>
                    </a:cubicBezTo>
                    <a:cubicBezTo>
                      <a:pt x="98" y="92"/>
                      <a:pt x="95" y="93"/>
                      <a:pt x="95" y="93"/>
                    </a:cubicBezTo>
                    <a:cubicBezTo>
                      <a:pt x="103" y="103"/>
                      <a:pt x="108" y="114"/>
                      <a:pt x="111" y="127"/>
                    </a:cubicBezTo>
                    <a:cubicBezTo>
                      <a:pt x="113" y="131"/>
                      <a:pt x="115" y="136"/>
                      <a:pt x="116" y="140"/>
                    </a:cubicBezTo>
                    <a:cubicBezTo>
                      <a:pt x="122" y="156"/>
                      <a:pt x="124" y="174"/>
                      <a:pt x="128" y="191"/>
                    </a:cubicBezTo>
                    <a:cubicBezTo>
                      <a:pt x="128" y="190"/>
                      <a:pt x="129" y="190"/>
                      <a:pt x="129" y="191"/>
                    </a:cubicBezTo>
                    <a:cubicBezTo>
                      <a:pt x="129" y="192"/>
                      <a:pt x="129" y="192"/>
                      <a:pt x="129" y="192"/>
                    </a:cubicBezTo>
                    <a:cubicBezTo>
                      <a:pt x="130" y="193"/>
                      <a:pt x="130" y="193"/>
                      <a:pt x="130" y="193"/>
                    </a:cubicBezTo>
                    <a:cubicBezTo>
                      <a:pt x="130" y="194"/>
                      <a:pt x="129" y="194"/>
                      <a:pt x="129" y="193"/>
                    </a:cubicBezTo>
                    <a:cubicBezTo>
                      <a:pt x="130" y="201"/>
                      <a:pt x="130" y="201"/>
                      <a:pt x="127" y="207"/>
                    </a:cubicBezTo>
                    <a:cubicBezTo>
                      <a:pt x="128" y="208"/>
                      <a:pt x="125" y="209"/>
                      <a:pt x="126" y="210"/>
                    </a:cubicBezTo>
                    <a:cubicBezTo>
                      <a:pt x="125" y="210"/>
                      <a:pt x="126" y="210"/>
                      <a:pt x="126" y="210"/>
                    </a:cubicBezTo>
                    <a:cubicBezTo>
                      <a:pt x="123" y="213"/>
                      <a:pt x="123" y="214"/>
                      <a:pt x="119" y="215"/>
                    </a:cubicBezTo>
                    <a:cubicBezTo>
                      <a:pt x="106" y="224"/>
                      <a:pt x="89" y="229"/>
                      <a:pt x="72" y="228"/>
                    </a:cubicBezTo>
                    <a:cubicBezTo>
                      <a:pt x="55" y="228"/>
                      <a:pt x="37" y="224"/>
                      <a:pt x="23" y="214"/>
                    </a:cubicBezTo>
                    <a:cubicBezTo>
                      <a:pt x="19" y="214"/>
                      <a:pt x="17" y="211"/>
                      <a:pt x="14" y="210"/>
                    </a:cubicBezTo>
                    <a:cubicBezTo>
                      <a:pt x="14" y="209"/>
                      <a:pt x="14" y="209"/>
                      <a:pt x="14" y="209"/>
                    </a:cubicBezTo>
                    <a:cubicBezTo>
                      <a:pt x="12" y="208"/>
                      <a:pt x="13" y="207"/>
                      <a:pt x="12" y="204"/>
                    </a:cubicBezTo>
                    <a:cubicBezTo>
                      <a:pt x="11" y="204"/>
                      <a:pt x="11" y="203"/>
                      <a:pt x="10" y="204"/>
                    </a:cubicBezTo>
                    <a:cubicBezTo>
                      <a:pt x="9" y="203"/>
                      <a:pt x="11" y="201"/>
                      <a:pt x="10" y="200"/>
                    </a:cubicBezTo>
                    <a:cubicBezTo>
                      <a:pt x="11" y="200"/>
                      <a:pt x="10" y="201"/>
                      <a:pt x="10" y="200"/>
                    </a:cubicBezTo>
                    <a:cubicBezTo>
                      <a:pt x="8" y="198"/>
                      <a:pt x="10" y="202"/>
                      <a:pt x="11" y="197"/>
                    </a:cubicBezTo>
                    <a:cubicBezTo>
                      <a:pt x="12" y="188"/>
                      <a:pt x="13" y="179"/>
                      <a:pt x="15" y="172"/>
                    </a:cubicBezTo>
                    <a:cubicBezTo>
                      <a:pt x="15" y="172"/>
                      <a:pt x="14" y="172"/>
                      <a:pt x="14" y="171"/>
                    </a:cubicBezTo>
                    <a:cubicBezTo>
                      <a:pt x="16" y="171"/>
                      <a:pt x="14" y="169"/>
                      <a:pt x="15" y="167"/>
                    </a:cubicBezTo>
                    <a:cubicBezTo>
                      <a:pt x="16" y="168"/>
                      <a:pt x="16" y="168"/>
                      <a:pt x="16" y="169"/>
                    </a:cubicBezTo>
                    <a:cubicBezTo>
                      <a:pt x="17" y="165"/>
                      <a:pt x="17" y="162"/>
                      <a:pt x="18" y="159"/>
                    </a:cubicBezTo>
                    <a:cubicBezTo>
                      <a:pt x="19" y="155"/>
                      <a:pt x="21" y="152"/>
                      <a:pt x="21" y="150"/>
                    </a:cubicBezTo>
                    <a:cubicBezTo>
                      <a:pt x="21" y="151"/>
                      <a:pt x="22" y="149"/>
                      <a:pt x="22" y="148"/>
                    </a:cubicBezTo>
                    <a:cubicBezTo>
                      <a:pt x="21" y="145"/>
                      <a:pt x="25" y="142"/>
                      <a:pt x="25" y="139"/>
                    </a:cubicBezTo>
                    <a:cubicBezTo>
                      <a:pt x="25" y="139"/>
                      <a:pt x="25" y="139"/>
                      <a:pt x="25" y="139"/>
                    </a:cubicBezTo>
                    <a:cubicBezTo>
                      <a:pt x="28" y="131"/>
                      <a:pt x="32" y="122"/>
                      <a:pt x="35" y="113"/>
                    </a:cubicBezTo>
                    <a:cubicBezTo>
                      <a:pt x="37" y="108"/>
                      <a:pt x="42" y="104"/>
                      <a:pt x="44" y="99"/>
                    </a:cubicBezTo>
                    <a:cubicBezTo>
                      <a:pt x="44" y="98"/>
                      <a:pt x="44" y="99"/>
                      <a:pt x="44" y="98"/>
                    </a:cubicBezTo>
                    <a:cubicBezTo>
                      <a:pt x="45" y="97"/>
                      <a:pt x="44" y="98"/>
                      <a:pt x="45" y="98"/>
                    </a:cubicBezTo>
                    <a:cubicBezTo>
                      <a:pt x="46" y="95"/>
                      <a:pt x="49" y="93"/>
                      <a:pt x="51" y="90"/>
                    </a:cubicBezTo>
                    <a:cubicBezTo>
                      <a:pt x="51" y="90"/>
                      <a:pt x="52" y="89"/>
                      <a:pt x="51" y="89"/>
                    </a:cubicBezTo>
                    <a:cubicBezTo>
                      <a:pt x="52" y="88"/>
                      <a:pt x="53" y="88"/>
                      <a:pt x="53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3" y="85"/>
                      <a:pt x="53" y="83"/>
                      <a:pt x="52" y="78"/>
                    </a:cubicBezTo>
                    <a:cubicBezTo>
                      <a:pt x="52" y="78"/>
                      <a:pt x="52" y="78"/>
                      <a:pt x="52" y="78"/>
                    </a:cubicBezTo>
                    <a:cubicBezTo>
                      <a:pt x="52" y="78"/>
                      <a:pt x="52" y="78"/>
                      <a:pt x="52" y="78"/>
                    </a:cubicBezTo>
                    <a:cubicBezTo>
                      <a:pt x="52" y="77"/>
                      <a:pt x="52" y="77"/>
                      <a:pt x="52" y="77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0" y="76"/>
                      <a:pt x="50" y="76"/>
                      <a:pt x="50" y="76"/>
                    </a:cubicBezTo>
                    <a:cubicBezTo>
                      <a:pt x="49" y="75"/>
                      <a:pt x="47" y="74"/>
                      <a:pt x="46" y="72"/>
                    </a:cubicBezTo>
                    <a:cubicBezTo>
                      <a:pt x="45" y="74"/>
                      <a:pt x="44" y="71"/>
                      <a:pt x="43" y="70"/>
                    </a:cubicBezTo>
                    <a:cubicBezTo>
                      <a:pt x="42" y="70"/>
                      <a:pt x="43" y="69"/>
                      <a:pt x="43" y="69"/>
                    </a:cubicBezTo>
                    <a:cubicBezTo>
                      <a:pt x="41" y="67"/>
                      <a:pt x="40" y="66"/>
                      <a:pt x="39" y="63"/>
                    </a:cubicBezTo>
                    <a:cubicBezTo>
                      <a:pt x="39" y="62"/>
                      <a:pt x="38" y="62"/>
                      <a:pt x="37" y="60"/>
                    </a:cubicBezTo>
                    <a:cubicBezTo>
                      <a:pt x="38" y="59"/>
                      <a:pt x="36" y="56"/>
                      <a:pt x="36" y="54"/>
                    </a:cubicBezTo>
                    <a:cubicBezTo>
                      <a:pt x="35" y="55"/>
                      <a:pt x="34" y="53"/>
                      <a:pt x="34" y="51"/>
                    </a:cubicBezTo>
                    <a:cubicBezTo>
                      <a:pt x="36" y="51"/>
                      <a:pt x="36" y="51"/>
                      <a:pt x="36" y="51"/>
                    </a:cubicBezTo>
                    <a:cubicBezTo>
                      <a:pt x="34" y="46"/>
                      <a:pt x="37" y="38"/>
                      <a:pt x="38" y="32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1" y="25"/>
                      <a:pt x="47" y="21"/>
                      <a:pt x="52" y="16"/>
                    </a:cubicBezTo>
                    <a:cubicBezTo>
                      <a:pt x="54" y="15"/>
                      <a:pt x="56" y="14"/>
                      <a:pt x="58" y="14"/>
                    </a:cubicBezTo>
                    <a:cubicBezTo>
                      <a:pt x="60" y="12"/>
                      <a:pt x="61" y="12"/>
                      <a:pt x="62" y="10"/>
                    </a:cubicBezTo>
                    <a:cubicBezTo>
                      <a:pt x="63" y="10"/>
                      <a:pt x="64" y="11"/>
                      <a:pt x="64" y="11"/>
                    </a:cubicBezTo>
                    <a:cubicBezTo>
                      <a:pt x="68" y="11"/>
                      <a:pt x="71" y="11"/>
                      <a:pt x="73" y="10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76" y="11"/>
                      <a:pt x="79" y="10"/>
                      <a:pt x="82" y="12"/>
                    </a:cubicBezTo>
                    <a:cubicBezTo>
                      <a:pt x="83" y="12"/>
                      <a:pt x="86" y="12"/>
                      <a:pt x="85" y="11"/>
                    </a:cubicBezTo>
                    <a:cubicBezTo>
                      <a:pt x="86" y="11"/>
                      <a:pt x="85" y="12"/>
                      <a:pt x="86" y="12"/>
                    </a:cubicBezTo>
                    <a:cubicBezTo>
                      <a:pt x="85" y="13"/>
                      <a:pt x="85" y="13"/>
                      <a:pt x="85" y="13"/>
                    </a:cubicBezTo>
                    <a:cubicBezTo>
                      <a:pt x="91" y="15"/>
                      <a:pt x="95" y="18"/>
                      <a:pt x="100" y="22"/>
                    </a:cubicBezTo>
                    <a:cubicBezTo>
                      <a:pt x="100" y="24"/>
                      <a:pt x="104" y="27"/>
                      <a:pt x="105" y="30"/>
                    </a:cubicBezTo>
                    <a:cubicBezTo>
                      <a:pt x="107" y="32"/>
                      <a:pt x="107" y="36"/>
                      <a:pt x="109" y="37"/>
                    </a:cubicBezTo>
                    <a:cubicBezTo>
                      <a:pt x="108" y="37"/>
                      <a:pt x="108" y="37"/>
                      <a:pt x="108" y="37"/>
                    </a:cubicBezTo>
                    <a:cubicBezTo>
                      <a:pt x="109" y="40"/>
                      <a:pt x="109" y="43"/>
                      <a:pt x="109" y="47"/>
                    </a:cubicBezTo>
                    <a:cubicBezTo>
                      <a:pt x="109" y="49"/>
                      <a:pt x="110" y="49"/>
                      <a:pt x="110" y="51"/>
                    </a:cubicBezTo>
                    <a:cubicBezTo>
                      <a:pt x="109" y="51"/>
                      <a:pt x="109" y="51"/>
                      <a:pt x="109" y="51"/>
                    </a:cubicBezTo>
                    <a:cubicBezTo>
                      <a:pt x="110" y="53"/>
                      <a:pt x="111" y="53"/>
                      <a:pt x="111" y="54"/>
                    </a:cubicBezTo>
                    <a:cubicBezTo>
                      <a:pt x="111" y="56"/>
                      <a:pt x="111" y="56"/>
                      <a:pt x="110" y="57"/>
                    </a:cubicBezTo>
                    <a:cubicBezTo>
                      <a:pt x="110" y="56"/>
                      <a:pt x="110" y="54"/>
                      <a:pt x="109" y="53"/>
                    </a:cubicBezTo>
                    <a:cubicBezTo>
                      <a:pt x="108" y="55"/>
                      <a:pt x="110" y="58"/>
                      <a:pt x="108" y="59"/>
                    </a:cubicBezTo>
                    <a:cubicBezTo>
                      <a:pt x="107" y="61"/>
                      <a:pt x="107" y="62"/>
                      <a:pt x="108" y="63"/>
                    </a:cubicBezTo>
                    <a:cubicBezTo>
                      <a:pt x="108" y="62"/>
                      <a:pt x="107" y="64"/>
                      <a:pt x="107" y="63"/>
                    </a:cubicBezTo>
                    <a:cubicBezTo>
                      <a:pt x="106" y="64"/>
                      <a:pt x="106" y="65"/>
                      <a:pt x="106" y="66"/>
                    </a:cubicBezTo>
                    <a:cubicBezTo>
                      <a:pt x="106" y="66"/>
                      <a:pt x="106" y="65"/>
                      <a:pt x="106" y="65"/>
                    </a:cubicBezTo>
                    <a:cubicBezTo>
                      <a:pt x="107" y="66"/>
                      <a:pt x="106" y="67"/>
                      <a:pt x="107" y="68"/>
                    </a:cubicBezTo>
                    <a:cubicBezTo>
                      <a:pt x="107" y="67"/>
                      <a:pt x="107" y="67"/>
                      <a:pt x="108" y="66"/>
                    </a:cubicBezTo>
                    <a:cubicBezTo>
                      <a:pt x="108" y="66"/>
                      <a:pt x="107" y="69"/>
                      <a:pt x="106" y="69"/>
                    </a:cubicBezTo>
                    <a:cubicBezTo>
                      <a:pt x="105" y="69"/>
                      <a:pt x="106" y="67"/>
                      <a:pt x="105" y="68"/>
                    </a:cubicBezTo>
                    <a:cubicBezTo>
                      <a:pt x="104" y="72"/>
                      <a:pt x="104" y="72"/>
                      <a:pt x="104" y="72"/>
                    </a:cubicBezTo>
                    <a:cubicBezTo>
                      <a:pt x="104" y="71"/>
                      <a:pt x="105" y="70"/>
                      <a:pt x="106" y="71"/>
                    </a:cubicBezTo>
                    <a:cubicBezTo>
                      <a:pt x="106" y="69"/>
                      <a:pt x="106" y="69"/>
                      <a:pt x="106" y="69"/>
                    </a:cubicBezTo>
                    <a:cubicBezTo>
                      <a:pt x="107" y="70"/>
                      <a:pt x="107" y="70"/>
                      <a:pt x="107" y="70"/>
                    </a:cubicBezTo>
                    <a:cubicBezTo>
                      <a:pt x="109" y="67"/>
                      <a:pt x="110" y="66"/>
                      <a:pt x="110" y="63"/>
                    </a:cubicBezTo>
                    <a:cubicBezTo>
                      <a:pt x="109" y="63"/>
                      <a:pt x="109" y="63"/>
                      <a:pt x="109" y="63"/>
                    </a:cubicBezTo>
                    <a:cubicBezTo>
                      <a:pt x="110" y="62"/>
                      <a:pt x="109" y="60"/>
                      <a:pt x="111" y="59"/>
                    </a:cubicBezTo>
                    <a:cubicBezTo>
                      <a:pt x="111" y="60"/>
                      <a:pt x="111" y="59"/>
                      <a:pt x="112" y="59"/>
                    </a:cubicBezTo>
                    <a:cubicBezTo>
                      <a:pt x="112" y="59"/>
                      <a:pt x="112" y="58"/>
                      <a:pt x="112" y="58"/>
                    </a:cubicBezTo>
                    <a:cubicBezTo>
                      <a:pt x="113" y="59"/>
                      <a:pt x="113" y="59"/>
                      <a:pt x="113" y="59"/>
                    </a:cubicBezTo>
                    <a:cubicBezTo>
                      <a:pt x="111" y="58"/>
                      <a:pt x="113" y="54"/>
                      <a:pt x="113" y="54"/>
                    </a:cubicBezTo>
                    <a:cubicBezTo>
                      <a:pt x="113" y="54"/>
                      <a:pt x="113" y="54"/>
                      <a:pt x="113" y="54"/>
                    </a:cubicBezTo>
                    <a:cubicBezTo>
                      <a:pt x="114" y="51"/>
                      <a:pt x="112" y="54"/>
                      <a:pt x="112" y="52"/>
                    </a:cubicBezTo>
                    <a:cubicBezTo>
                      <a:pt x="113" y="51"/>
                      <a:pt x="114" y="52"/>
                      <a:pt x="115" y="51"/>
                    </a:cubicBezTo>
                    <a:cubicBezTo>
                      <a:pt x="115" y="48"/>
                      <a:pt x="113" y="44"/>
                      <a:pt x="114" y="40"/>
                    </a:cubicBezTo>
                    <a:cubicBezTo>
                      <a:pt x="114" y="38"/>
                      <a:pt x="112" y="36"/>
                      <a:pt x="111" y="34"/>
                    </a:cubicBezTo>
                    <a:cubicBezTo>
                      <a:pt x="111" y="32"/>
                      <a:pt x="113" y="34"/>
                      <a:pt x="111" y="32"/>
                    </a:cubicBezTo>
                    <a:cubicBezTo>
                      <a:pt x="112" y="32"/>
                      <a:pt x="112" y="31"/>
                      <a:pt x="113" y="31"/>
                    </a:cubicBezTo>
                    <a:cubicBezTo>
                      <a:pt x="112" y="31"/>
                      <a:pt x="111" y="27"/>
                      <a:pt x="111" y="29"/>
                    </a:cubicBezTo>
                    <a:cubicBezTo>
                      <a:pt x="109" y="27"/>
                      <a:pt x="108" y="23"/>
                      <a:pt x="105" y="21"/>
                    </a:cubicBezTo>
                    <a:cubicBezTo>
                      <a:pt x="106" y="22"/>
                      <a:pt x="107" y="21"/>
                      <a:pt x="107" y="20"/>
                    </a:cubicBezTo>
                    <a:cubicBezTo>
                      <a:pt x="105" y="20"/>
                      <a:pt x="103" y="18"/>
                      <a:pt x="101" y="16"/>
                    </a:cubicBezTo>
                    <a:cubicBezTo>
                      <a:pt x="101" y="17"/>
                      <a:pt x="101" y="17"/>
                      <a:pt x="101" y="18"/>
                    </a:cubicBezTo>
                    <a:cubicBezTo>
                      <a:pt x="100" y="17"/>
                      <a:pt x="99" y="17"/>
                      <a:pt x="99" y="17"/>
                    </a:cubicBezTo>
                    <a:cubicBezTo>
                      <a:pt x="99" y="16"/>
                      <a:pt x="100" y="15"/>
                      <a:pt x="98" y="13"/>
                    </a:cubicBezTo>
                    <a:cubicBezTo>
                      <a:pt x="100" y="13"/>
                      <a:pt x="102" y="16"/>
                      <a:pt x="102" y="14"/>
                    </a:cubicBezTo>
                    <a:cubicBezTo>
                      <a:pt x="104" y="14"/>
                      <a:pt x="107" y="18"/>
                      <a:pt x="107" y="19"/>
                    </a:cubicBezTo>
                    <a:cubicBezTo>
                      <a:pt x="109" y="20"/>
                      <a:pt x="106" y="18"/>
                      <a:pt x="107" y="17"/>
                    </a:cubicBezTo>
                    <a:cubicBezTo>
                      <a:pt x="105" y="15"/>
                      <a:pt x="104" y="15"/>
                      <a:pt x="102" y="13"/>
                    </a:cubicBezTo>
                    <a:cubicBezTo>
                      <a:pt x="101" y="14"/>
                      <a:pt x="102" y="14"/>
                      <a:pt x="101" y="14"/>
                    </a:cubicBezTo>
                    <a:cubicBezTo>
                      <a:pt x="98" y="13"/>
                      <a:pt x="98" y="11"/>
                      <a:pt x="98" y="10"/>
                    </a:cubicBezTo>
                    <a:cubicBezTo>
                      <a:pt x="99" y="11"/>
                      <a:pt x="99" y="11"/>
                      <a:pt x="99" y="11"/>
                    </a:cubicBezTo>
                    <a:cubicBezTo>
                      <a:pt x="98" y="9"/>
                      <a:pt x="97" y="10"/>
                      <a:pt x="95" y="9"/>
                    </a:cubicBezTo>
                    <a:cubicBezTo>
                      <a:pt x="96" y="7"/>
                      <a:pt x="98" y="10"/>
                      <a:pt x="99" y="10"/>
                    </a:cubicBezTo>
                    <a:cubicBezTo>
                      <a:pt x="99" y="8"/>
                      <a:pt x="99" y="8"/>
                      <a:pt x="99" y="8"/>
                    </a:cubicBezTo>
                    <a:cubicBezTo>
                      <a:pt x="96" y="6"/>
                      <a:pt x="97" y="9"/>
                      <a:pt x="95" y="7"/>
                    </a:cubicBezTo>
                    <a:cubicBezTo>
                      <a:pt x="95" y="6"/>
                      <a:pt x="95" y="6"/>
                      <a:pt x="95" y="6"/>
                    </a:cubicBezTo>
                    <a:cubicBezTo>
                      <a:pt x="93" y="6"/>
                      <a:pt x="93" y="6"/>
                      <a:pt x="93" y="6"/>
                    </a:cubicBezTo>
                    <a:cubicBezTo>
                      <a:pt x="93" y="6"/>
                      <a:pt x="93" y="7"/>
                      <a:pt x="94" y="8"/>
                    </a:cubicBezTo>
                    <a:cubicBezTo>
                      <a:pt x="93" y="9"/>
                      <a:pt x="93" y="7"/>
                      <a:pt x="90" y="6"/>
                    </a:cubicBezTo>
                    <a:cubicBezTo>
                      <a:pt x="89" y="7"/>
                      <a:pt x="92" y="7"/>
                      <a:pt x="91" y="8"/>
                    </a:cubicBezTo>
                    <a:cubicBezTo>
                      <a:pt x="91" y="8"/>
                      <a:pt x="89" y="8"/>
                      <a:pt x="88" y="7"/>
                    </a:cubicBezTo>
                    <a:cubicBezTo>
                      <a:pt x="86" y="7"/>
                      <a:pt x="88" y="6"/>
                      <a:pt x="87" y="5"/>
                    </a:cubicBezTo>
                    <a:cubicBezTo>
                      <a:pt x="87" y="5"/>
                      <a:pt x="89" y="5"/>
                      <a:pt x="89" y="6"/>
                    </a:cubicBezTo>
                    <a:cubicBezTo>
                      <a:pt x="91" y="6"/>
                      <a:pt x="88" y="4"/>
                      <a:pt x="90" y="4"/>
                    </a:cubicBezTo>
                    <a:cubicBezTo>
                      <a:pt x="88" y="3"/>
                      <a:pt x="88" y="4"/>
                      <a:pt x="87" y="4"/>
                    </a:cubicBezTo>
                    <a:cubicBezTo>
                      <a:pt x="87" y="4"/>
                      <a:pt x="86" y="4"/>
                      <a:pt x="87" y="5"/>
                    </a:cubicBezTo>
                    <a:cubicBezTo>
                      <a:pt x="82" y="6"/>
                      <a:pt x="85" y="2"/>
                      <a:pt x="81" y="2"/>
                    </a:cubicBezTo>
                    <a:cubicBezTo>
                      <a:pt x="82" y="3"/>
                      <a:pt x="76" y="3"/>
                      <a:pt x="79" y="5"/>
                    </a:cubicBezTo>
                    <a:cubicBezTo>
                      <a:pt x="78" y="5"/>
                      <a:pt x="77" y="6"/>
                      <a:pt x="76" y="5"/>
                    </a:cubicBezTo>
                    <a:cubicBezTo>
                      <a:pt x="77" y="4"/>
                      <a:pt x="75" y="4"/>
                      <a:pt x="76" y="4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76" y="1"/>
                      <a:pt x="73" y="1"/>
                      <a:pt x="73" y="0"/>
                    </a:cubicBezTo>
                    <a:cubicBezTo>
                      <a:pt x="71" y="0"/>
                      <a:pt x="73" y="1"/>
                      <a:pt x="71" y="1"/>
                    </a:cubicBezTo>
                    <a:cubicBezTo>
                      <a:pt x="72" y="1"/>
                      <a:pt x="70" y="0"/>
                      <a:pt x="69" y="0"/>
                    </a:cubicBezTo>
                    <a:cubicBezTo>
                      <a:pt x="71" y="0"/>
                      <a:pt x="69" y="2"/>
                      <a:pt x="68" y="2"/>
                    </a:cubicBezTo>
                    <a:cubicBezTo>
                      <a:pt x="66" y="2"/>
                      <a:pt x="65" y="1"/>
                      <a:pt x="65" y="1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5" y="1"/>
                      <a:pt x="66" y="0"/>
                      <a:pt x="65" y="0"/>
                    </a:cubicBezTo>
                    <a:cubicBezTo>
                      <a:pt x="64" y="1"/>
                      <a:pt x="64" y="2"/>
                      <a:pt x="63" y="3"/>
                    </a:cubicBezTo>
                    <a:cubicBezTo>
                      <a:pt x="62" y="3"/>
                      <a:pt x="61" y="2"/>
                      <a:pt x="61" y="3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60" y="2"/>
                      <a:pt x="62" y="0"/>
                      <a:pt x="59" y="1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8" y="2"/>
                      <a:pt x="58" y="2"/>
                      <a:pt x="58" y="2"/>
                    </a:cubicBezTo>
                    <a:cubicBezTo>
                      <a:pt x="58" y="2"/>
                      <a:pt x="57" y="3"/>
                      <a:pt x="56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5" y="3"/>
                      <a:pt x="54" y="5"/>
                      <a:pt x="52" y="4"/>
                    </a:cubicBezTo>
                    <a:cubicBezTo>
                      <a:pt x="54" y="5"/>
                      <a:pt x="53" y="4"/>
                      <a:pt x="55" y="4"/>
                    </a:cubicBezTo>
                    <a:cubicBezTo>
                      <a:pt x="57" y="4"/>
                      <a:pt x="54" y="5"/>
                      <a:pt x="54" y="5"/>
                    </a:cubicBezTo>
                    <a:cubicBezTo>
                      <a:pt x="53" y="4"/>
                      <a:pt x="51" y="7"/>
                      <a:pt x="50" y="7"/>
                    </a:cubicBezTo>
                    <a:cubicBezTo>
                      <a:pt x="49" y="7"/>
                      <a:pt x="48" y="7"/>
                      <a:pt x="48" y="7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7" y="7"/>
                      <a:pt x="46" y="10"/>
                      <a:pt x="44" y="10"/>
                    </a:cubicBezTo>
                    <a:cubicBezTo>
                      <a:pt x="45" y="9"/>
                      <a:pt x="44" y="9"/>
                      <a:pt x="43" y="9"/>
                    </a:cubicBezTo>
                    <a:cubicBezTo>
                      <a:pt x="45" y="9"/>
                      <a:pt x="42" y="12"/>
                      <a:pt x="43" y="12"/>
                    </a:cubicBezTo>
                    <a:cubicBezTo>
                      <a:pt x="41" y="14"/>
                      <a:pt x="43" y="11"/>
                      <a:pt x="41" y="10"/>
                    </a:cubicBezTo>
                    <a:cubicBezTo>
                      <a:pt x="41" y="12"/>
                      <a:pt x="39" y="12"/>
                      <a:pt x="39" y="13"/>
                    </a:cubicBezTo>
                    <a:cubicBezTo>
                      <a:pt x="41" y="12"/>
                      <a:pt x="39" y="14"/>
                      <a:pt x="39" y="15"/>
                    </a:cubicBezTo>
                    <a:cubicBezTo>
                      <a:pt x="38" y="16"/>
                      <a:pt x="39" y="14"/>
                      <a:pt x="38" y="15"/>
                    </a:cubicBezTo>
                    <a:cubicBezTo>
                      <a:pt x="37" y="16"/>
                      <a:pt x="37" y="18"/>
                      <a:pt x="38" y="17"/>
                    </a:cubicBezTo>
                    <a:cubicBezTo>
                      <a:pt x="37" y="18"/>
                      <a:pt x="37" y="20"/>
                      <a:pt x="36" y="20"/>
                    </a:cubicBezTo>
                    <a:cubicBezTo>
                      <a:pt x="35" y="20"/>
                      <a:pt x="37" y="18"/>
                      <a:pt x="36" y="18"/>
                    </a:cubicBezTo>
                    <a:cubicBezTo>
                      <a:pt x="34" y="21"/>
                      <a:pt x="37" y="21"/>
                      <a:pt x="35" y="23"/>
                    </a:cubicBezTo>
                    <a:cubicBezTo>
                      <a:pt x="36" y="22"/>
                      <a:pt x="37" y="24"/>
                      <a:pt x="37" y="26"/>
                    </a:cubicBezTo>
                    <a:cubicBezTo>
                      <a:pt x="35" y="28"/>
                      <a:pt x="37" y="24"/>
                      <a:pt x="35" y="25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3" y="27"/>
                      <a:pt x="35" y="21"/>
                      <a:pt x="33" y="22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3"/>
                      <a:pt x="32" y="22"/>
                      <a:pt x="31" y="22"/>
                    </a:cubicBezTo>
                    <a:cubicBezTo>
                      <a:pt x="32" y="23"/>
                      <a:pt x="30" y="26"/>
                      <a:pt x="30" y="26"/>
                    </a:cubicBezTo>
                    <a:cubicBezTo>
                      <a:pt x="30" y="27"/>
                      <a:pt x="30" y="25"/>
                      <a:pt x="31" y="25"/>
                    </a:cubicBezTo>
                    <a:cubicBezTo>
                      <a:pt x="30" y="27"/>
                      <a:pt x="31" y="28"/>
                      <a:pt x="29" y="30"/>
                    </a:cubicBezTo>
                    <a:cubicBezTo>
                      <a:pt x="29" y="29"/>
                      <a:pt x="28" y="30"/>
                      <a:pt x="28" y="29"/>
                    </a:cubicBezTo>
                    <a:cubicBezTo>
                      <a:pt x="27" y="30"/>
                      <a:pt x="29" y="30"/>
                      <a:pt x="28" y="31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5" y="37"/>
                      <a:pt x="24" y="45"/>
                      <a:pt x="26" y="50"/>
                    </a:cubicBezTo>
                    <a:cubicBezTo>
                      <a:pt x="26" y="51"/>
                      <a:pt x="26" y="53"/>
                      <a:pt x="26" y="57"/>
                    </a:cubicBezTo>
                    <a:cubicBezTo>
                      <a:pt x="26" y="55"/>
                      <a:pt x="27" y="56"/>
                      <a:pt x="27" y="57"/>
                    </a:cubicBezTo>
                    <a:cubicBezTo>
                      <a:pt x="26" y="59"/>
                      <a:pt x="26" y="59"/>
                      <a:pt x="26" y="59"/>
                    </a:cubicBezTo>
                    <a:cubicBezTo>
                      <a:pt x="26" y="61"/>
                      <a:pt x="28" y="63"/>
                      <a:pt x="29" y="64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28" y="67"/>
                      <a:pt x="30" y="66"/>
                      <a:pt x="30" y="67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31" y="69"/>
                      <a:pt x="32" y="71"/>
                      <a:pt x="31" y="71"/>
                    </a:cubicBezTo>
                    <a:cubicBezTo>
                      <a:pt x="32" y="72"/>
                      <a:pt x="32" y="72"/>
                      <a:pt x="32" y="71"/>
                    </a:cubicBezTo>
                    <a:cubicBezTo>
                      <a:pt x="33" y="73"/>
                      <a:pt x="35" y="77"/>
                      <a:pt x="37" y="79"/>
                    </a:cubicBezTo>
                    <a:cubicBezTo>
                      <a:pt x="37" y="78"/>
                      <a:pt x="37" y="77"/>
                      <a:pt x="37" y="77"/>
                    </a:cubicBezTo>
                    <a:cubicBezTo>
                      <a:pt x="39" y="76"/>
                      <a:pt x="38" y="77"/>
                      <a:pt x="39" y="78"/>
                    </a:cubicBezTo>
                    <a:cubicBezTo>
                      <a:pt x="39" y="78"/>
                      <a:pt x="39" y="80"/>
                      <a:pt x="38" y="79"/>
                    </a:cubicBezTo>
                    <a:cubicBezTo>
                      <a:pt x="39" y="81"/>
                      <a:pt x="40" y="82"/>
                      <a:pt x="42" y="84"/>
                    </a:cubicBezTo>
                    <a:cubicBezTo>
                      <a:pt x="41" y="85"/>
                      <a:pt x="39" y="88"/>
                      <a:pt x="38" y="89"/>
                    </a:cubicBezTo>
                    <a:cubicBezTo>
                      <a:pt x="39" y="89"/>
                      <a:pt x="39" y="91"/>
                      <a:pt x="38" y="92"/>
                    </a:cubicBezTo>
                    <a:cubicBezTo>
                      <a:pt x="38" y="94"/>
                      <a:pt x="37" y="92"/>
                      <a:pt x="35" y="93"/>
                    </a:cubicBezTo>
                    <a:cubicBezTo>
                      <a:pt x="35" y="94"/>
                      <a:pt x="34" y="95"/>
                      <a:pt x="34" y="96"/>
                    </a:cubicBezTo>
                    <a:cubicBezTo>
                      <a:pt x="34" y="96"/>
                      <a:pt x="34" y="96"/>
                      <a:pt x="34" y="96"/>
                    </a:cubicBezTo>
                    <a:cubicBezTo>
                      <a:pt x="34" y="97"/>
                      <a:pt x="33" y="98"/>
                      <a:pt x="32" y="99"/>
                    </a:cubicBezTo>
                    <a:cubicBezTo>
                      <a:pt x="32" y="99"/>
                      <a:pt x="32" y="99"/>
                      <a:pt x="32" y="99"/>
                    </a:cubicBezTo>
                    <a:cubicBezTo>
                      <a:pt x="32" y="100"/>
                      <a:pt x="30" y="100"/>
                      <a:pt x="30" y="101"/>
                    </a:cubicBezTo>
                    <a:cubicBezTo>
                      <a:pt x="31" y="102"/>
                      <a:pt x="29" y="104"/>
                      <a:pt x="29" y="105"/>
                    </a:cubicBezTo>
                    <a:cubicBezTo>
                      <a:pt x="29" y="105"/>
                      <a:pt x="29" y="105"/>
                      <a:pt x="29" y="105"/>
                    </a:cubicBezTo>
                    <a:cubicBezTo>
                      <a:pt x="29" y="106"/>
                      <a:pt x="29" y="106"/>
                      <a:pt x="29" y="106"/>
                    </a:cubicBezTo>
                    <a:cubicBezTo>
                      <a:pt x="28" y="107"/>
                      <a:pt x="28" y="107"/>
                      <a:pt x="28" y="107"/>
                    </a:cubicBezTo>
                    <a:cubicBezTo>
                      <a:pt x="28" y="107"/>
                      <a:pt x="28" y="106"/>
                      <a:pt x="28" y="106"/>
                    </a:cubicBezTo>
                    <a:cubicBezTo>
                      <a:pt x="26" y="107"/>
                      <a:pt x="28" y="107"/>
                      <a:pt x="28" y="108"/>
                    </a:cubicBezTo>
                    <a:cubicBezTo>
                      <a:pt x="28" y="110"/>
                      <a:pt x="27" y="109"/>
                      <a:pt x="26" y="110"/>
                    </a:cubicBezTo>
                    <a:cubicBezTo>
                      <a:pt x="26" y="109"/>
                      <a:pt x="27" y="109"/>
                      <a:pt x="27" y="108"/>
                    </a:cubicBezTo>
                    <a:cubicBezTo>
                      <a:pt x="27" y="107"/>
                      <a:pt x="27" y="109"/>
                      <a:pt x="26" y="109"/>
                    </a:cubicBezTo>
                    <a:cubicBezTo>
                      <a:pt x="26" y="109"/>
                      <a:pt x="27" y="110"/>
                      <a:pt x="26" y="111"/>
                    </a:cubicBezTo>
                    <a:cubicBezTo>
                      <a:pt x="26" y="111"/>
                      <a:pt x="25" y="114"/>
                      <a:pt x="24" y="113"/>
                    </a:cubicBezTo>
                    <a:cubicBezTo>
                      <a:pt x="24" y="114"/>
                      <a:pt x="24" y="115"/>
                      <a:pt x="24" y="116"/>
                    </a:cubicBezTo>
                    <a:cubicBezTo>
                      <a:pt x="24" y="115"/>
                      <a:pt x="25" y="114"/>
                      <a:pt x="26" y="114"/>
                    </a:cubicBezTo>
                    <a:cubicBezTo>
                      <a:pt x="25" y="114"/>
                      <a:pt x="25" y="116"/>
                      <a:pt x="25" y="116"/>
                    </a:cubicBezTo>
                    <a:cubicBezTo>
                      <a:pt x="25" y="115"/>
                      <a:pt x="25" y="115"/>
                      <a:pt x="25" y="115"/>
                    </a:cubicBezTo>
                    <a:cubicBezTo>
                      <a:pt x="25" y="116"/>
                      <a:pt x="23" y="118"/>
                      <a:pt x="25" y="117"/>
                    </a:cubicBezTo>
                    <a:cubicBezTo>
                      <a:pt x="23" y="118"/>
                      <a:pt x="23" y="118"/>
                      <a:pt x="23" y="118"/>
                    </a:cubicBezTo>
                    <a:cubicBezTo>
                      <a:pt x="23" y="119"/>
                      <a:pt x="23" y="120"/>
                      <a:pt x="22" y="121"/>
                    </a:cubicBezTo>
                    <a:cubicBezTo>
                      <a:pt x="22" y="121"/>
                      <a:pt x="21" y="120"/>
                      <a:pt x="20" y="122"/>
                    </a:cubicBezTo>
                    <a:cubicBezTo>
                      <a:pt x="20" y="124"/>
                      <a:pt x="20" y="124"/>
                      <a:pt x="20" y="124"/>
                    </a:cubicBezTo>
                    <a:cubicBezTo>
                      <a:pt x="20" y="125"/>
                      <a:pt x="19" y="125"/>
                      <a:pt x="19" y="125"/>
                    </a:cubicBezTo>
                    <a:cubicBezTo>
                      <a:pt x="17" y="128"/>
                      <a:pt x="20" y="129"/>
                      <a:pt x="18" y="131"/>
                    </a:cubicBezTo>
                    <a:cubicBezTo>
                      <a:pt x="18" y="130"/>
                      <a:pt x="17" y="131"/>
                      <a:pt x="17" y="132"/>
                    </a:cubicBezTo>
                    <a:cubicBezTo>
                      <a:pt x="17" y="132"/>
                      <a:pt x="17" y="132"/>
                      <a:pt x="17" y="133"/>
                    </a:cubicBezTo>
                    <a:cubicBezTo>
                      <a:pt x="17" y="132"/>
                      <a:pt x="16" y="132"/>
                      <a:pt x="17" y="131"/>
                    </a:cubicBezTo>
                    <a:cubicBezTo>
                      <a:pt x="18" y="131"/>
                      <a:pt x="17" y="132"/>
                      <a:pt x="17" y="133"/>
                    </a:cubicBezTo>
                    <a:cubicBezTo>
                      <a:pt x="14" y="134"/>
                      <a:pt x="14" y="140"/>
                      <a:pt x="12" y="144"/>
                    </a:cubicBezTo>
                    <a:cubicBezTo>
                      <a:pt x="13" y="144"/>
                      <a:pt x="12" y="146"/>
                      <a:pt x="12" y="147"/>
                    </a:cubicBezTo>
                    <a:cubicBezTo>
                      <a:pt x="11" y="146"/>
                      <a:pt x="12" y="149"/>
                      <a:pt x="11" y="150"/>
                    </a:cubicBezTo>
                    <a:cubicBezTo>
                      <a:pt x="12" y="149"/>
                      <a:pt x="12" y="149"/>
                      <a:pt x="12" y="149"/>
                    </a:cubicBezTo>
                    <a:cubicBezTo>
                      <a:pt x="11" y="152"/>
                      <a:pt x="13" y="154"/>
                      <a:pt x="11" y="155"/>
                    </a:cubicBezTo>
                    <a:cubicBezTo>
                      <a:pt x="10" y="156"/>
                      <a:pt x="10" y="154"/>
                      <a:pt x="10" y="154"/>
                    </a:cubicBezTo>
                    <a:cubicBezTo>
                      <a:pt x="8" y="155"/>
                      <a:pt x="10" y="159"/>
                      <a:pt x="8" y="160"/>
                    </a:cubicBezTo>
                    <a:cubicBezTo>
                      <a:pt x="8" y="160"/>
                      <a:pt x="9" y="160"/>
                      <a:pt x="10" y="161"/>
                    </a:cubicBezTo>
                    <a:cubicBezTo>
                      <a:pt x="9" y="163"/>
                      <a:pt x="7" y="165"/>
                      <a:pt x="7" y="165"/>
                    </a:cubicBezTo>
                    <a:cubicBezTo>
                      <a:pt x="7" y="166"/>
                      <a:pt x="8" y="166"/>
                      <a:pt x="7" y="167"/>
                    </a:cubicBezTo>
                    <a:cubicBezTo>
                      <a:pt x="7" y="167"/>
                      <a:pt x="7" y="167"/>
                      <a:pt x="7" y="166"/>
                    </a:cubicBezTo>
                    <a:cubicBezTo>
                      <a:pt x="6" y="168"/>
                      <a:pt x="6" y="170"/>
                      <a:pt x="6" y="171"/>
                    </a:cubicBezTo>
                    <a:cubicBezTo>
                      <a:pt x="5" y="172"/>
                      <a:pt x="5" y="175"/>
                      <a:pt x="4" y="177"/>
                    </a:cubicBezTo>
                    <a:cubicBezTo>
                      <a:pt x="5" y="179"/>
                      <a:pt x="3" y="181"/>
                      <a:pt x="4" y="181"/>
                    </a:cubicBezTo>
                    <a:cubicBezTo>
                      <a:pt x="4" y="181"/>
                      <a:pt x="4" y="181"/>
                      <a:pt x="4" y="182"/>
                    </a:cubicBezTo>
                    <a:cubicBezTo>
                      <a:pt x="4" y="182"/>
                      <a:pt x="5" y="183"/>
                      <a:pt x="5" y="184"/>
                    </a:cubicBezTo>
                    <a:cubicBezTo>
                      <a:pt x="4" y="184"/>
                      <a:pt x="4" y="184"/>
                      <a:pt x="4" y="184"/>
                    </a:cubicBezTo>
                    <a:cubicBezTo>
                      <a:pt x="3" y="183"/>
                      <a:pt x="3" y="187"/>
                      <a:pt x="2" y="187"/>
                    </a:cubicBezTo>
                    <a:cubicBezTo>
                      <a:pt x="3" y="186"/>
                      <a:pt x="2" y="188"/>
                      <a:pt x="3" y="188"/>
                    </a:cubicBezTo>
                    <a:cubicBezTo>
                      <a:pt x="3" y="189"/>
                      <a:pt x="3" y="189"/>
                      <a:pt x="3" y="189"/>
                    </a:cubicBezTo>
                    <a:cubicBezTo>
                      <a:pt x="3" y="191"/>
                      <a:pt x="4" y="190"/>
                      <a:pt x="3" y="192"/>
                    </a:cubicBezTo>
                    <a:cubicBezTo>
                      <a:pt x="3" y="194"/>
                      <a:pt x="2" y="192"/>
                      <a:pt x="2" y="192"/>
                    </a:cubicBezTo>
                    <a:cubicBezTo>
                      <a:pt x="2" y="193"/>
                      <a:pt x="2" y="194"/>
                      <a:pt x="2" y="195"/>
                    </a:cubicBezTo>
                    <a:cubicBezTo>
                      <a:pt x="2" y="195"/>
                      <a:pt x="2" y="195"/>
                      <a:pt x="2" y="195"/>
                    </a:cubicBezTo>
                    <a:cubicBezTo>
                      <a:pt x="2" y="195"/>
                      <a:pt x="2" y="195"/>
                      <a:pt x="2" y="196"/>
                    </a:cubicBezTo>
                    <a:cubicBezTo>
                      <a:pt x="2" y="196"/>
                      <a:pt x="2" y="196"/>
                      <a:pt x="2" y="197"/>
                    </a:cubicBezTo>
                    <a:cubicBezTo>
                      <a:pt x="2" y="197"/>
                      <a:pt x="2" y="197"/>
                      <a:pt x="2" y="197"/>
                    </a:cubicBezTo>
                    <a:cubicBezTo>
                      <a:pt x="2" y="196"/>
                      <a:pt x="2" y="196"/>
                      <a:pt x="2" y="196"/>
                    </a:cubicBezTo>
                    <a:cubicBezTo>
                      <a:pt x="2" y="196"/>
                      <a:pt x="2" y="197"/>
                      <a:pt x="2" y="197"/>
                    </a:cubicBezTo>
                    <a:cubicBezTo>
                      <a:pt x="2" y="197"/>
                      <a:pt x="2" y="197"/>
                      <a:pt x="2" y="197"/>
                    </a:cubicBezTo>
                    <a:cubicBezTo>
                      <a:pt x="1" y="198"/>
                      <a:pt x="1" y="198"/>
                      <a:pt x="1" y="198"/>
                    </a:cubicBezTo>
                    <a:cubicBezTo>
                      <a:pt x="0" y="198"/>
                      <a:pt x="0" y="198"/>
                      <a:pt x="0" y="198"/>
                    </a:cubicBezTo>
                    <a:cubicBezTo>
                      <a:pt x="0" y="198"/>
                      <a:pt x="2" y="203"/>
                      <a:pt x="2" y="202"/>
                    </a:cubicBezTo>
                    <a:cubicBezTo>
                      <a:pt x="2" y="206"/>
                      <a:pt x="6" y="211"/>
                      <a:pt x="8" y="213"/>
                    </a:cubicBezTo>
                    <a:cubicBezTo>
                      <a:pt x="7" y="212"/>
                      <a:pt x="7" y="213"/>
                      <a:pt x="8" y="213"/>
                    </a:cubicBezTo>
                    <a:cubicBezTo>
                      <a:pt x="8" y="214"/>
                      <a:pt x="10" y="214"/>
                      <a:pt x="10" y="215"/>
                    </a:cubicBezTo>
                    <a:cubicBezTo>
                      <a:pt x="11" y="215"/>
                      <a:pt x="10" y="216"/>
                      <a:pt x="11" y="217"/>
                    </a:cubicBezTo>
                    <a:cubicBezTo>
                      <a:pt x="11" y="217"/>
                      <a:pt x="12" y="217"/>
                      <a:pt x="12" y="216"/>
                    </a:cubicBezTo>
                    <a:cubicBezTo>
                      <a:pt x="13" y="220"/>
                      <a:pt x="17" y="221"/>
                      <a:pt x="20" y="223"/>
                    </a:cubicBezTo>
                    <a:cubicBezTo>
                      <a:pt x="20" y="223"/>
                      <a:pt x="19" y="223"/>
                      <a:pt x="18" y="223"/>
                    </a:cubicBezTo>
                    <a:cubicBezTo>
                      <a:pt x="21" y="224"/>
                      <a:pt x="23" y="225"/>
                      <a:pt x="26" y="226"/>
                    </a:cubicBezTo>
                    <a:cubicBezTo>
                      <a:pt x="25" y="226"/>
                      <a:pt x="25" y="226"/>
                      <a:pt x="24" y="226"/>
                    </a:cubicBezTo>
                    <a:cubicBezTo>
                      <a:pt x="26" y="227"/>
                      <a:pt x="28" y="228"/>
                      <a:pt x="29" y="227"/>
                    </a:cubicBezTo>
                    <a:cubicBezTo>
                      <a:pt x="28" y="227"/>
                      <a:pt x="29" y="228"/>
                      <a:pt x="28" y="227"/>
                    </a:cubicBezTo>
                    <a:cubicBezTo>
                      <a:pt x="27" y="226"/>
                      <a:pt x="30" y="227"/>
                      <a:pt x="31" y="227"/>
                    </a:cubicBezTo>
                    <a:cubicBezTo>
                      <a:pt x="31" y="227"/>
                      <a:pt x="31" y="227"/>
                      <a:pt x="31" y="227"/>
                    </a:cubicBezTo>
                    <a:cubicBezTo>
                      <a:pt x="32" y="228"/>
                      <a:pt x="33" y="228"/>
                      <a:pt x="34" y="229"/>
                    </a:cubicBezTo>
                    <a:cubicBezTo>
                      <a:pt x="35" y="230"/>
                      <a:pt x="33" y="228"/>
                      <a:pt x="34" y="229"/>
                    </a:cubicBezTo>
                    <a:cubicBezTo>
                      <a:pt x="33" y="231"/>
                      <a:pt x="37" y="231"/>
                      <a:pt x="37" y="232"/>
                    </a:cubicBezTo>
                    <a:cubicBezTo>
                      <a:pt x="38" y="232"/>
                      <a:pt x="39" y="232"/>
                      <a:pt x="39" y="231"/>
                    </a:cubicBezTo>
                    <a:cubicBezTo>
                      <a:pt x="40" y="231"/>
                      <a:pt x="39" y="232"/>
                      <a:pt x="40" y="232"/>
                    </a:cubicBezTo>
                    <a:cubicBezTo>
                      <a:pt x="44" y="231"/>
                      <a:pt x="44" y="231"/>
                      <a:pt x="44" y="231"/>
                    </a:cubicBezTo>
                    <a:cubicBezTo>
                      <a:pt x="44" y="232"/>
                      <a:pt x="45" y="233"/>
                      <a:pt x="44" y="233"/>
                    </a:cubicBezTo>
                    <a:cubicBezTo>
                      <a:pt x="47" y="234"/>
                      <a:pt x="49" y="233"/>
                      <a:pt x="51" y="232"/>
                    </a:cubicBezTo>
                    <a:cubicBezTo>
                      <a:pt x="52" y="232"/>
                      <a:pt x="55" y="232"/>
                      <a:pt x="55" y="233"/>
                    </a:cubicBezTo>
                    <a:cubicBezTo>
                      <a:pt x="56" y="233"/>
                      <a:pt x="55" y="232"/>
                      <a:pt x="54" y="233"/>
                    </a:cubicBezTo>
                    <a:cubicBezTo>
                      <a:pt x="56" y="234"/>
                      <a:pt x="56" y="234"/>
                      <a:pt x="56" y="234"/>
                    </a:cubicBezTo>
                    <a:cubicBezTo>
                      <a:pt x="54" y="234"/>
                      <a:pt x="56" y="235"/>
                      <a:pt x="55" y="236"/>
                    </a:cubicBezTo>
                    <a:cubicBezTo>
                      <a:pt x="56" y="235"/>
                      <a:pt x="60" y="237"/>
                      <a:pt x="62" y="237"/>
                    </a:cubicBezTo>
                    <a:cubicBezTo>
                      <a:pt x="61" y="235"/>
                      <a:pt x="65" y="237"/>
                      <a:pt x="65" y="235"/>
                    </a:cubicBezTo>
                    <a:cubicBezTo>
                      <a:pt x="68" y="235"/>
                      <a:pt x="67" y="236"/>
                      <a:pt x="68" y="237"/>
                    </a:cubicBezTo>
                    <a:cubicBezTo>
                      <a:pt x="71" y="236"/>
                      <a:pt x="73" y="237"/>
                      <a:pt x="76" y="237"/>
                    </a:cubicBezTo>
                    <a:cubicBezTo>
                      <a:pt x="76" y="237"/>
                      <a:pt x="76" y="237"/>
                      <a:pt x="76" y="237"/>
                    </a:cubicBezTo>
                    <a:cubicBezTo>
                      <a:pt x="78" y="236"/>
                      <a:pt x="82" y="236"/>
                      <a:pt x="84" y="235"/>
                    </a:cubicBezTo>
                    <a:cubicBezTo>
                      <a:pt x="84" y="235"/>
                      <a:pt x="85" y="236"/>
                      <a:pt x="84" y="236"/>
                    </a:cubicBezTo>
                    <a:cubicBezTo>
                      <a:pt x="87" y="236"/>
                      <a:pt x="84" y="234"/>
                      <a:pt x="87" y="235"/>
                    </a:cubicBezTo>
                    <a:cubicBezTo>
                      <a:pt x="87" y="235"/>
                      <a:pt x="87" y="235"/>
                      <a:pt x="87" y="235"/>
                    </a:cubicBezTo>
                    <a:cubicBezTo>
                      <a:pt x="88" y="234"/>
                      <a:pt x="90" y="235"/>
                      <a:pt x="92" y="234"/>
                    </a:cubicBezTo>
                    <a:cubicBezTo>
                      <a:pt x="92" y="234"/>
                      <a:pt x="92" y="234"/>
                      <a:pt x="92" y="235"/>
                    </a:cubicBezTo>
                    <a:cubicBezTo>
                      <a:pt x="93" y="234"/>
                      <a:pt x="96" y="234"/>
                      <a:pt x="97" y="232"/>
                    </a:cubicBezTo>
                    <a:cubicBezTo>
                      <a:pt x="97" y="233"/>
                      <a:pt x="97" y="233"/>
                      <a:pt x="96" y="234"/>
                    </a:cubicBezTo>
                    <a:cubicBezTo>
                      <a:pt x="99" y="234"/>
                      <a:pt x="98" y="232"/>
                      <a:pt x="100" y="232"/>
                    </a:cubicBezTo>
                    <a:cubicBezTo>
                      <a:pt x="100" y="232"/>
                      <a:pt x="102" y="232"/>
                      <a:pt x="101" y="232"/>
                    </a:cubicBezTo>
                    <a:cubicBezTo>
                      <a:pt x="102" y="231"/>
                      <a:pt x="104" y="231"/>
                      <a:pt x="105" y="230"/>
                    </a:cubicBezTo>
                    <a:cubicBezTo>
                      <a:pt x="106" y="230"/>
                      <a:pt x="106" y="230"/>
                      <a:pt x="107" y="230"/>
                    </a:cubicBezTo>
                    <a:cubicBezTo>
                      <a:pt x="116" y="227"/>
                      <a:pt x="125" y="222"/>
                      <a:pt x="130" y="213"/>
                    </a:cubicBezTo>
                    <a:cubicBezTo>
                      <a:pt x="133" y="213"/>
                      <a:pt x="130" y="216"/>
                      <a:pt x="131" y="215"/>
                    </a:cubicBezTo>
                    <a:cubicBezTo>
                      <a:pt x="130" y="215"/>
                      <a:pt x="132" y="214"/>
                      <a:pt x="133" y="211"/>
                    </a:cubicBezTo>
                    <a:cubicBezTo>
                      <a:pt x="133" y="211"/>
                      <a:pt x="133" y="211"/>
                      <a:pt x="133" y="211"/>
                    </a:cubicBezTo>
                    <a:cubicBezTo>
                      <a:pt x="134" y="210"/>
                      <a:pt x="135" y="210"/>
                      <a:pt x="135" y="209"/>
                    </a:cubicBezTo>
                    <a:cubicBezTo>
                      <a:pt x="135" y="209"/>
                      <a:pt x="135" y="209"/>
                      <a:pt x="135" y="209"/>
                    </a:cubicBezTo>
                    <a:cubicBezTo>
                      <a:pt x="135" y="207"/>
                      <a:pt x="138" y="206"/>
                      <a:pt x="137" y="205"/>
                    </a:cubicBezTo>
                    <a:cubicBezTo>
                      <a:pt x="138" y="204"/>
                      <a:pt x="138" y="204"/>
                      <a:pt x="138" y="204"/>
                    </a:cubicBezTo>
                    <a:cubicBezTo>
                      <a:pt x="137" y="202"/>
                      <a:pt x="139" y="202"/>
                      <a:pt x="138" y="200"/>
                    </a:cubicBezTo>
                    <a:cubicBezTo>
                      <a:pt x="138" y="200"/>
                      <a:pt x="138" y="200"/>
                      <a:pt x="138" y="200"/>
                    </a:cubicBezTo>
                    <a:cubicBezTo>
                      <a:pt x="139" y="197"/>
                      <a:pt x="136" y="195"/>
                      <a:pt x="137" y="194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vert="horz" wrap="square" lIns="36000" tIns="45720" rIns="36000" bIns="45720" numCol="1" anchor="b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1400" b="1" kern="0">
                  <a:solidFill>
                    <a:schemeClr val="bg1"/>
                  </a:solidFill>
                  <a:latin typeface="Segoe Print" pitchFamily="2" charset="0"/>
                  <a:cs typeface="Arial" charset="0"/>
                </a:endParaRPr>
              </a:p>
            </p:txBody>
          </p:sp>
        </p:grpSp>
        <p:grpSp>
          <p:nvGrpSpPr>
            <p:cNvPr id="144" name="Grupa 107"/>
            <p:cNvGrpSpPr/>
            <p:nvPr/>
          </p:nvGrpSpPr>
          <p:grpSpPr>
            <a:xfrm>
              <a:off x="7494421" y="3953087"/>
              <a:ext cx="406034" cy="693229"/>
              <a:chOff x="5205217" y="1443667"/>
              <a:chExt cx="406034" cy="693229"/>
            </a:xfrm>
          </p:grpSpPr>
          <p:sp>
            <p:nvSpPr>
              <p:cNvPr id="145" name="Freeform 56"/>
              <p:cNvSpPr>
                <a:spLocks/>
              </p:cNvSpPr>
              <p:nvPr/>
            </p:nvSpPr>
            <p:spPr bwMode="auto">
              <a:xfrm>
                <a:off x="5220072" y="1464712"/>
                <a:ext cx="384990" cy="669709"/>
              </a:xfrm>
              <a:custGeom>
                <a:avLst/>
                <a:gdLst/>
                <a:ahLst/>
                <a:cxnLst>
                  <a:cxn ang="0">
                    <a:pos x="88" y="76"/>
                  </a:cxn>
                  <a:cxn ang="0">
                    <a:pos x="107" y="41"/>
                  </a:cxn>
                  <a:cxn ang="0">
                    <a:pos x="66" y="0"/>
                  </a:cxn>
                  <a:cxn ang="0">
                    <a:pos x="25" y="41"/>
                  </a:cxn>
                  <a:cxn ang="0">
                    <a:pos x="44" y="76"/>
                  </a:cxn>
                  <a:cxn ang="0">
                    <a:pos x="0" y="192"/>
                  </a:cxn>
                  <a:cxn ang="0">
                    <a:pos x="68" y="229"/>
                  </a:cxn>
                  <a:cxn ang="0">
                    <a:pos x="132" y="192"/>
                  </a:cxn>
                  <a:cxn ang="0">
                    <a:pos x="88" y="76"/>
                  </a:cxn>
                </a:cxnLst>
                <a:rect l="0" t="0" r="r" b="b"/>
                <a:pathLst>
                  <a:path w="132" h="229">
                    <a:moveTo>
                      <a:pt x="88" y="76"/>
                    </a:moveTo>
                    <a:cubicBezTo>
                      <a:pt x="99" y="68"/>
                      <a:pt x="107" y="55"/>
                      <a:pt x="107" y="41"/>
                    </a:cubicBezTo>
                    <a:cubicBezTo>
                      <a:pt x="107" y="18"/>
                      <a:pt x="89" y="0"/>
                      <a:pt x="66" y="0"/>
                    </a:cubicBezTo>
                    <a:cubicBezTo>
                      <a:pt x="43" y="0"/>
                      <a:pt x="25" y="18"/>
                      <a:pt x="25" y="41"/>
                    </a:cubicBezTo>
                    <a:cubicBezTo>
                      <a:pt x="25" y="56"/>
                      <a:pt x="33" y="68"/>
                      <a:pt x="44" y="76"/>
                    </a:cubicBezTo>
                    <a:cubicBezTo>
                      <a:pt x="7" y="115"/>
                      <a:pt x="0" y="192"/>
                      <a:pt x="0" y="192"/>
                    </a:cubicBezTo>
                    <a:cubicBezTo>
                      <a:pt x="1" y="209"/>
                      <a:pt x="32" y="229"/>
                      <a:pt x="68" y="229"/>
                    </a:cubicBezTo>
                    <a:cubicBezTo>
                      <a:pt x="105" y="229"/>
                      <a:pt x="131" y="209"/>
                      <a:pt x="132" y="192"/>
                    </a:cubicBezTo>
                    <a:cubicBezTo>
                      <a:pt x="132" y="192"/>
                      <a:pt x="121" y="110"/>
                      <a:pt x="88" y="76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9525" cap="flat" cmpd="sng" algn="ctr">
                <a:noFill/>
                <a:prstDash val="solid"/>
                <a:headEnd/>
                <a:tailEnd/>
              </a:ln>
              <a:effectLst/>
            </p:spPr>
            <p:txBody>
              <a:bodyPr vert="horz" wrap="square" lIns="36000" tIns="45720" rIns="36000" bIns="45720" numCol="1" anchor="b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400" b="1" kern="0">
                    <a:solidFill>
                      <a:schemeClr val="bg1"/>
                    </a:solidFill>
                    <a:latin typeface="Segoe Print" pitchFamily="2" charset="0"/>
                    <a:cs typeface="Arial" charset="0"/>
                  </a:rPr>
                  <a:t>MN</a:t>
                </a:r>
                <a:endParaRPr lang="pl-PL" sz="1400" b="1" kern="0">
                  <a:solidFill>
                    <a:schemeClr val="bg1"/>
                  </a:solidFill>
                  <a:latin typeface="Segoe Print" pitchFamily="2" charset="0"/>
                  <a:cs typeface="Arial" charset="0"/>
                </a:endParaRPr>
              </a:p>
            </p:txBody>
          </p:sp>
          <p:sp>
            <p:nvSpPr>
              <p:cNvPr id="146" name="Freeform 66"/>
              <p:cNvSpPr>
                <a:spLocks/>
              </p:cNvSpPr>
              <p:nvPr/>
            </p:nvSpPr>
            <p:spPr bwMode="auto">
              <a:xfrm>
                <a:off x="5205217" y="1443667"/>
                <a:ext cx="406034" cy="693229"/>
              </a:xfrm>
              <a:custGeom>
                <a:avLst/>
                <a:gdLst/>
                <a:ahLst/>
                <a:cxnLst>
                  <a:cxn ang="0">
                    <a:pos x="127" y="158"/>
                  </a:cxn>
                  <a:cxn ang="0">
                    <a:pos x="124" y="147"/>
                  </a:cxn>
                  <a:cxn ang="0">
                    <a:pos x="116" y="140"/>
                  </a:cxn>
                  <a:cxn ang="0">
                    <a:pos x="127" y="207"/>
                  </a:cxn>
                  <a:cxn ang="0">
                    <a:pos x="14" y="210"/>
                  </a:cxn>
                  <a:cxn ang="0">
                    <a:pos x="11" y="197"/>
                  </a:cxn>
                  <a:cxn ang="0">
                    <a:pos x="21" y="150"/>
                  </a:cxn>
                  <a:cxn ang="0">
                    <a:pos x="44" y="98"/>
                  </a:cxn>
                  <a:cxn ang="0">
                    <a:pos x="54" y="87"/>
                  </a:cxn>
                  <a:cxn ang="0">
                    <a:pos x="52" y="78"/>
                  </a:cxn>
                  <a:cxn ang="0">
                    <a:pos x="43" y="69"/>
                  </a:cxn>
                  <a:cxn ang="0">
                    <a:pos x="38" y="32"/>
                  </a:cxn>
                  <a:cxn ang="0">
                    <a:pos x="73" y="10"/>
                  </a:cxn>
                  <a:cxn ang="0">
                    <a:pos x="100" y="22"/>
                  </a:cxn>
                  <a:cxn ang="0">
                    <a:pos x="109" y="51"/>
                  </a:cxn>
                  <a:cxn ang="0">
                    <a:pos x="107" y="63"/>
                  </a:cxn>
                  <a:cxn ang="0">
                    <a:pos x="105" y="68"/>
                  </a:cxn>
                  <a:cxn ang="0">
                    <a:pos x="109" y="63"/>
                  </a:cxn>
                  <a:cxn ang="0">
                    <a:pos x="113" y="54"/>
                  </a:cxn>
                  <a:cxn ang="0">
                    <a:pos x="113" y="31"/>
                  </a:cxn>
                  <a:cxn ang="0">
                    <a:pos x="99" y="17"/>
                  </a:cxn>
                  <a:cxn ang="0">
                    <a:pos x="101" y="14"/>
                  </a:cxn>
                  <a:cxn ang="0">
                    <a:pos x="95" y="7"/>
                  </a:cxn>
                  <a:cxn ang="0">
                    <a:pos x="88" y="7"/>
                  </a:cxn>
                  <a:cxn ang="0">
                    <a:pos x="81" y="2"/>
                  </a:cxn>
                  <a:cxn ang="0">
                    <a:pos x="73" y="0"/>
                  </a:cxn>
                  <a:cxn ang="0">
                    <a:pos x="65" y="0"/>
                  </a:cxn>
                  <a:cxn ang="0">
                    <a:pos x="58" y="2"/>
                  </a:cxn>
                  <a:cxn ang="0">
                    <a:pos x="50" y="7"/>
                  </a:cxn>
                  <a:cxn ang="0">
                    <a:pos x="41" y="10"/>
                  </a:cxn>
                  <a:cxn ang="0">
                    <a:pos x="36" y="18"/>
                  </a:cxn>
                  <a:cxn ang="0">
                    <a:pos x="32" y="23"/>
                  </a:cxn>
                  <a:cxn ang="0">
                    <a:pos x="28" y="31"/>
                  </a:cxn>
                  <a:cxn ang="0">
                    <a:pos x="29" y="64"/>
                  </a:cxn>
                  <a:cxn ang="0">
                    <a:pos x="32" y="71"/>
                  </a:cxn>
                  <a:cxn ang="0">
                    <a:pos x="38" y="89"/>
                  </a:cxn>
                  <a:cxn ang="0">
                    <a:pos x="32" y="99"/>
                  </a:cxn>
                  <a:cxn ang="0">
                    <a:pos x="28" y="106"/>
                  </a:cxn>
                  <a:cxn ang="0">
                    <a:pos x="24" y="113"/>
                  </a:cxn>
                  <a:cxn ang="0">
                    <a:pos x="23" y="118"/>
                  </a:cxn>
                  <a:cxn ang="0">
                    <a:pos x="17" y="132"/>
                  </a:cxn>
                  <a:cxn ang="0">
                    <a:pos x="11" y="150"/>
                  </a:cxn>
                  <a:cxn ang="0">
                    <a:pos x="7" y="165"/>
                  </a:cxn>
                  <a:cxn ang="0">
                    <a:pos x="4" y="182"/>
                  </a:cxn>
                  <a:cxn ang="0">
                    <a:pos x="3" y="192"/>
                  </a:cxn>
                  <a:cxn ang="0">
                    <a:pos x="2" y="197"/>
                  </a:cxn>
                  <a:cxn ang="0">
                    <a:pos x="2" y="202"/>
                  </a:cxn>
                  <a:cxn ang="0">
                    <a:pos x="20" y="223"/>
                  </a:cxn>
                  <a:cxn ang="0">
                    <a:pos x="31" y="227"/>
                  </a:cxn>
                  <a:cxn ang="0">
                    <a:pos x="40" y="232"/>
                  </a:cxn>
                  <a:cxn ang="0">
                    <a:pos x="56" y="234"/>
                  </a:cxn>
                  <a:cxn ang="0">
                    <a:pos x="76" y="237"/>
                  </a:cxn>
                  <a:cxn ang="0">
                    <a:pos x="92" y="235"/>
                  </a:cxn>
                  <a:cxn ang="0">
                    <a:pos x="107" y="230"/>
                  </a:cxn>
                  <a:cxn ang="0">
                    <a:pos x="135" y="209"/>
                  </a:cxn>
                </a:cxnLst>
                <a:rect l="0" t="0" r="r" b="b"/>
                <a:pathLst>
                  <a:path w="139" h="237">
                    <a:moveTo>
                      <a:pt x="137" y="194"/>
                    </a:moveTo>
                    <a:cubicBezTo>
                      <a:pt x="137" y="192"/>
                      <a:pt x="136" y="190"/>
                      <a:pt x="135" y="190"/>
                    </a:cubicBezTo>
                    <a:cubicBezTo>
                      <a:pt x="135" y="189"/>
                      <a:pt x="136" y="190"/>
                      <a:pt x="136" y="190"/>
                    </a:cubicBezTo>
                    <a:cubicBezTo>
                      <a:pt x="135" y="183"/>
                      <a:pt x="133" y="175"/>
                      <a:pt x="130" y="169"/>
                    </a:cubicBezTo>
                    <a:cubicBezTo>
                      <a:pt x="130" y="168"/>
                      <a:pt x="131" y="169"/>
                      <a:pt x="131" y="169"/>
                    </a:cubicBezTo>
                    <a:cubicBezTo>
                      <a:pt x="129" y="165"/>
                      <a:pt x="130" y="160"/>
                      <a:pt x="127" y="158"/>
                    </a:cubicBezTo>
                    <a:cubicBezTo>
                      <a:pt x="126" y="157"/>
                      <a:pt x="126" y="157"/>
                      <a:pt x="126" y="157"/>
                    </a:cubicBezTo>
                    <a:cubicBezTo>
                      <a:pt x="126" y="156"/>
                      <a:pt x="127" y="156"/>
                      <a:pt x="127" y="155"/>
                    </a:cubicBezTo>
                    <a:cubicBezTo>
                      <a:pt x="126" y="155"/>
                      <a:pt x="126" y="152"/>
                      <a:pt x="125" y="152"/>
                    </a:cubicBezTo>
                    <a:cubicBezTo>
                      <a:pt x="125" y="151"/>
                      <a:pt x="125" y="152"/>
                      <a:pt x="125" y="152"/>
                    </a:cubicBezTo>
                    <a:cubicBezTo>
                      <a:pt x="125" y="150"/>
                      <a:pt x="123" y="148"/>
                      <a:pt x="123" y="146"/>
                    </a:cubicBezTo>
                    <a:cubicBezTo>
                      <a:pt x="124" y="147"/>
                      <a:pt x="124" y="147"/>
                      <a:pt x="124" y="147"/>
                    </a:cubicBezTo>
                    <a:cubicBezTo>
                      <a:pt x="122" y="137"/>
                      <a:pt x="120" y="126"/>
                      <a:pt x="115" y="119"/>
                    </a:cubicBezTo>
                    <a:cubicBezTo>
                      <a:pt x="113" y="118"/>
                      <a:pt x="115" y="118"/>
                      <a:pt x="115" y="117"/>
                    </a:cubicBezTo>
                    <a:cubicBezTo>
                      <a:pt x="110" y="111"/>
                      <a:pt x="108" y="101"/>
                      <a:pt x="102" y="97"/>
                    </a:cubicBezTo>
                    <a:cubicBezTo>
                      <a:pt x="98" y="92"/>
                      <a:pt x="95" y="93"/>
                      <a:pt x="95" y="93"/>
                    </a:cubicBezTo>
                    <a:cubicBezTo>
                      <a:pt x="103" y="103"/>
                      <a:pt x="108" y="114"/>
                      <a:pt x="111" y="127"/>
                    </a:cubicBezTo>
                    <a:cubicBezTo>
                      <a:pt x="113" y="131"/>
                      <a:pt x="115" y="136"/>
                      <a:pt x="116" y="140"/>
                    </a:cubicBezTo>
                    <a:cubicBezTo>
                      <a:pt x="122" y="156"/>
                      <a:pt x="124" y="174"/>
                      <a:pt x="128" y="191"/>
                    </a:cubicBezTo>
                    <a:cubicBezTo>
                      <a:pt x="128" y="190"/>
                      <a:pt x="129" y="190"/>
                      <a:pt x="129" y="191"/>
                    </a:cubicBezTo>
                    <a:cubicBezTo>
                      <a:pt x="129" y="192"/>
                      <a:pt x="129" y="192"/>
                      <a:pt x="129" y="192"/>
                    </a:cubicBezTo>
                    <a:cubicBezTo>
                      <a:pt x="130" y="193"/>
                      <a:pt x="130" y="193"/>
                      <a:pt x="130" y="193"/>
                    </a:cubicBezTo>
                    <a:cubicBezTo>
                      <a:pt x="130" y="194"/>
                      <a:pt x="129" y="194"/>
                      <a:pt x="129" y="193"/>
                    </a:cubicBezTo>
                    <a:cubicBezTo>
                      <a:pt x="130" y="201"/>
                      <a:pt x="130" y="201"/>
                      <a:pt x="127" y="207"/>
                    </a:cubicBezTo>
                    <a:cubicBezTo>
                      <a:pt x="128" y="208"/>
                      <a:pt x="125" y="209"/>
                      <a:pt x="126" y="210"/>
                    </a:cubicBezTo>
                    <a:cubicBezTo>
                      <a:pt x="125" y="210"/>
                      <a:pt x="126" y="210"/>
                      <a:pt x="126" y="210"/>
                    </a:cubicBezTo>
                    <a:cubicBezTo>
                      <a:pt x="123" y="213"/>
                      <a:pt x="123" y="214"/>
                      <a:pt x="119" y="215"/>
                    </a:cubicBezTo>
                    <a:cubicBezTo>
                      <a:pt x="106" y="224"/>
                      <a:pt x="89" y="229"/>
                      <a:pt x="72" y="228"/>
                    </a:cubicBezTo>
                    <a:cubicBezTo>
                      <a:pt x="55" y="228"/>
                      <a:pt x="37" y="224"/>
                      <a:pt x="23" y="214"/>
                    </a:cubicBezTo>
                    <a:cubicBezTo>
                      <a:pt x="19" y="214"/>
                      <a:pt x="17" y="211"/>
                      <a:pt x="14" y="210"/>
                    </a:cubicBezTo>
                    <a:cubicBezTo>
                      <a:pt x="14" y="209"/>
                      <a:pt x="14" y="209"/>
                      <a:pt x="14" y="209"/>
                    </a:cubicBezTo>
                    <a:cubicBezTo>
                      <a:pt x="12" y="208"/>
                      <a:pt x="13" y="207"/>
                      <a:pt x="12" y="204"/>
                    </a:cubicBezTo>
                    <a:cubicBezTo>
                      <a:pt x="11" y="204"/>
                      <a:pt x="11" y="203"/>
                      <a:pt x="10" y="204"/>
                    </a:cubicBezTo>
                    <a:cubicBezTo>
                      <a:pt x="9" y="203"/>
                      <a:pt x="11" y="201"/>
                      <a:pt x="10" y="200"/>
                    </a:cubicBezTo>
                    <a:cubicBezTo>
                      <a:pt x="11" y="200"/>
                      <a:pt x="10" y="201"/>
                      <a:pt x="10" y="200"/>
                    </a:cubicBezTo>
                    <a:cubicBezTo>
                      <a:pt x="8" y="198"/>
                      <a:pt x="10" y="202"/>
                      <a:pt x="11" y="197"/>
                    </a:cubicBezTo>
                    <a:cubicBezTo>
                      <a:pt x="12" y="188"/>
                      <a:pt x="13" y="179"/>
                      <a:pt x="15" y="172"/>
                    </a:cubicBezTo>
                    <a:cubicBezTo>
                      <a:pt x="15" y="172"/>
                      <a:pt x="14" y="172"/>
                      <a:pt x="14" y="171"/>
                    </a:cubicBezTo>
                    <a:cubicBezTo>
                      <a:pt x="16" y="171"/>
                      <a:pt x="14" y="169"/>
                      <a:pt x="15" y="167"/>
                    </a:cubicBezTo>
                    <a:cubicBezTo>
                      <a:pt x="16" y="168"/>
                      <a:pt x="16" y="168"/>
                      <a:pt x="16" y="169"/>
                    </a:cubicBezTo>
                    <a:cubicBezTo>
                      <a:pt x="17" y="165"/>
                      <a:pt x="17" y="162"/>
                      <a:pt x="18" y="159"/>
                    </a:cubicBezTo>
                    <a:cubicBezTo>
                      <a:pt x="19" y="155"/>
                      <a:pt x="21" y="152"/>
                      <a:pt x="21" y="150"/>
                    </a:cubicBezTo>
                    <a:cubicBezTo>
                      <a:pt x="21" y="151"/>
                      <a:pt x="22" y="149"/>
                      <a:pt x="22" y="148"/>
                    </a:cubicBezTo>
                    <a:cubicBezTo>
                      <a:pt x="21" y="145"/>
                      <a:pt x="25" y="142"/>
                      <a:pt x="25" y="139"/>
                    </a:cubicBezTo>
                    <a:cubicBezTo>
                      <a:pt x="25" y="139"/>
                      <a:pt x="25" y="139"/>
                      <a:pt x="25" y="139"/>
                    </a:cubicBezTo>
                    <a:cubicBezTo>
                      <a:pt x="28" y="131"/>
                      <a:pt x="32" y="122"/>
                      <a:pt x="35" y="113"/>
                    </a:cubicBezTo>
                    <a:cubicBezTo>
                      <a:pt x="37" y="108"/>
                      <a:pt x="42" y="104"/>
                      <a:pt x="44" y="99"/>
                    </a:cubicBezTo>
                    <a:cubicBezTo>
                      <a:pt x="44" y="98"/>
                      <a:pt x="44" y="99"/>
                      <a:pt x="44" y="98"/>
                    </a:cubicBezTo>
                    <a:cubicBezTo>
                      <a:pt x="45" y="97"/>
                      <a:pt x="44" y="98"/>
                      <a:pt x="45" y="98"/>
                    </a:cubicBezTo>
                    <a:cubicBezTo>
                      <a:pt x="46" y="95"/>
                      <a:pt x="49" y="93"/>
                      <a:pt x="51" y="90"/>
                    </a:cubicBezTo>
                    <a:cubicBezTo>
                      <a:pt x="51" y="90"/>
                      <a:pt x="52" y="89"/>
                      <a:pt x="51" y="89"/>
                    </a:cubicBezTo>
                    <a:cubicBezTo>
                      <a:pt x="52" y="88"/>
                      <a:pt x="53" y="88"/>
                      <a:pt x="53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3" y="85"/>
                      <a:pt x="53" y="83"/>
                      <a:pt x="52" y="78"/>
                    </a:cubicBezTo>
                    <a:cubicBezTo>
                      <a:pt x="52" y="78"/>
                      <a:pt x="52" y="78"/>
                      <a:pt x="52" y="78"/>
                    </a:cubicBezTo>
                    <a:cubicBezTo>
                      <a:pt x="52" y="78"/>
                      <a:pt x="52" y="78"/>
                      <a:pt x="52" y="78"/>
                    </a:cubicBezTo>
                    <a:cubicBezTo>
                      <a:pt x="52" y="77"/>
                      <a:pt x="52" y="77"/>
                      <a:pt x="52" y="77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0" y="76"/>
                      <a:pt x="50" y="76"/>
                      <a:pt x="50" y="76"/>
                    </a:cubicBezTo>
                    <a:cubicBezTo>
                      <a:pt x="49" y="75"/>
                      <a:pt x="47" y="74"/>
                      <a:pt x="46" y="72"/>
                    </a:cubicBezTo>
                    <a:cubicBezTo>
                      <a:pt x="45" y="74"/>
                      <a:pt x="44" y="71"/>
                      <a:pt x="43" y="70"/>
                    </a:cubicBezTo>
                    <a:cubicBezTo>
                      <a:pt x="42" y="70"/>
                      <a:pt x="43" y="69"/>
                      <a:pt x="43" y="69"/>
                    </a:cubicBezTo>
                    <a:cubicBezTo>
                      <a:pt x="41" y="67"/>
                      <a:pt x="40" y="66"/>
                      <a:pt x="39" y="63"/>
                    </a:cubicBezTo>
                    <a:cubicBezTo>
                      <a:pt x="39" y="62"/>
                      <a:pt x="38" y="62"/>
                      <a:pt x="37" y="60"/>
                    </a:cubicBezTo>
                    <a:cubicBezTo>
                      <a:pt x="38" y="59"/>
                      <a:pt x="36" y="56"/>
                      <a:pt x="36" y="54"/>
                    </a:cubicBezTo>
                    <a:cubicBezTo>
                      <a:pt x="35" y="55"/>
                      <a:pt x="34" y="53"/>
                      <a:pt x="34" y="51"/>
                    </a:cubicBezTo>
                    <a:cubicBezTo>
                      <a:pt x="36" y="51"/>
                      <a:pt x="36" y="51"/>
                      <a:pt x="36" y="51"/>
                    </a:cubicBezTo>
                    <a:cubicBezTo>
                      <a:pt x="34" y="46"/>
                      <a:pt x="37" y="38"/>
                      <a:pt x="38" y="32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1" y="25"/>
                      <a:pt x="47" y="21"/>
                      <a:pt x="52" y="16"/>
                    </a:cubicBezTo>
                    <a:cubicBezTo>
                      <a:pt x="54" y="15"/>
                      <a:pt x="56" y="14"/>
                      <a:pt x="58" y="14"/>
                    </a:cubicBezTo>
                    <a:cubicBezTo>
                      <a:pt x="60" y="12"/>
                      <a:pt x="61" y="12"/>
                      <a:pt x="62" y="10"/>
                    </a:cubicBezTo>
                    <a:cubicBezTo>
                      <a:pt x="63" y="10"/>
                      <a:pt x="64" y="11"/>
                      <a:pt x="64" y="11"/>
                    </a:cubicBezTo>
                    <a:cubicBezTo>
                      <a:pt x="68" y="11"/>
                      <a:pt x="71" y="11"/>
                      <a:pt x="73" y="10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76" y="11"/>
                      <a:pt x="79" y="10"/>
                      <a:pt x="82" y="12"/>
                    </a:cubicBezTo>
                    <a:cubicBezTo>
                      <a:pt x="83" y="12"/>
                      <a:pt x="86" y="12"/>
                      <a:pt x="85" y="11"/>
                    </a:cubicBezTo>
                    <a:cubicBezTo>
                      <a:pt x="86" y="11"/>
                      <a:pt x="85" y="12"/>
                      <a:pt x="86" y="12"/>
                    </a:cubicBezTo>
                    <a:cubicBezTo>
                      <a:pt x="85" y="13"/>
                      <a:pt x="85" y="13"/>
                      <a:pt x="85" y="13"/>
                    </a:cubicBezTo>
                    <a:cubicBezTo>
                      <a:pt x="91" y="15"/>
                      <a:pt x="95" y="18"/>
                      <a:pt x="100" y="22"/>
                    </a:cubicBezTo>
                    <a:cubicBezTo>
                      <a:pt x="100" y="24"/>
                      <a:pt x="104" y="27"/>
                      <a:pt x="105" y="30"/>
                    </a:cubicBezTo>
                    <a:cubicBezTo>
                      <a:pt x="107" y="32"/>
                      <a:pt x="107" y="36"/>
                      <a:pt x="109" y="37"/>
                    </a:cubicBezTo>
                    <a:cubicBezTo>
                      <a:pt x="108" y="37"/>
                      <a:pt x="108" y="37"/>
                      <a:pt x="108" y="37"/>
                    </a:cubicBezTo>
                    <a:cubicBezTo>
                      <a:pt x="109" y="40"/>
                      <a:pt x="109" y="43"/>
                      <a:pt x="109" y="47"/>
                    </a:cubicBezTo>
                    <a:cubicBezTo>
                      <a:pt x="109" y="49"/>
                      <a:pt x="110" y="49"/>
                      <a:pt x="110" y="51"/>
                    </a:cubicBezTo>
                    <a:cubicBezTo>
                      <a:pt x="109" y="51"/>
                      <a:pt x="109" y="51"/>
                      <a:pt x="109" y="51"/>
                    </a:cubicBezTo>
                    <a:cubicBezTo>
                      <a:pt x="110" y="53"/>
                      <a:pt x="111" y="53"/>
                      <a:pt x="111" y="54"/>
                    </a:cubicBezTo>
                    <a:cubicBezTo>
                      <a:pt x="111" y="56"/>
                      <a:pt x="111" y="56"/>
                      <a:pt x="110" y="57"/>
                    </a:cubicBezTo>
                    <a:cubicBezTo>
                      <a:pt x="110" y="56"/>
                      <a:pt x="110" y="54"/>
                      <a:pt x="109" y="53"/>
                    </a:cubicBezTo>
                    <a:cubicBezTo>
                      <a:pt x="108" y="55"/>
                      <a:pt x="110" y="58"/>
                      <a:pt x="108" y="59"/>
                    </a:cubicBezTo>
                    <a:cubicBezTo>
                      <a:pt x="107" y="61"/>
                      <a:pt x="107" y="62"/>
                      <a:pt x="108" y="63"/>
                    </a:cubicBezTo>
                    <a:cubicBezTo>
                      <a:pt x="108" y="62"/>
                      <a:pt x="107" y="64"/>
                      <a:pt x="107" y="63"/>
                    </a:cubicBezTo>
                    <a:cubicBezTo>
                      <a:pt x="106" y="64"/>
                      <a:pt x="106" y="65"/>
                      <a:pt x="106" y="66"/>
                    </a:cubicBezTo>
                    <a:cubicBezTo>
                      <a:pt x="106" y="66"/>
                      <a:pt x="106" y="65"/>
                      <a:pt x="106" y="65"/>
                    </a:cubicBezTo>
                    <a:cubicBezTo>
                      <a:pt x="107" y="66"/>
                      <a:pt x="106" y="67"/>
                      <a:pt x="107" y="68"/>
                    </a:cubicBezTo>
                    <a:cubicBezTo>
                      <a:pt x="107" y="67"/>
                      <a:pt x="107" y="67"/>
                      <a:pt x="108" y="66"/>
                    </a:cubicBezTo>
                    <a:cubicBezTo>
                      <a:pt x="108" y="66"/>
                      <a:pt x="107" y="69"/>
                      <a:pt x="106" y="69"/>
                    </a:cubicBezTo>
                    <a:cubicBezTo>
                      <a:pt x="105" y="69"/>
                      <a:pt x="106" y="67"/>
                      <a:pt x="105" y="68"/>
                    </a:cubicBezTo>
                    <a:cubicBezTo>
                      <a:pt x="104" y="72"/>
                      <a:pt x="104" y="72"/>
                      <a:pt x="104" y="72"/>
                    </a:cubicBezTo>
                    <a:cubicBezTo>
                      <a:pt x="104" y="71"/>
                      <a:pt x="105" y="70"/>
                      <a:pt x="106" y="71"/>
                    </a:cubicBezTo>
                    <a:cubicBezTo>
                      <a:pt x="106" y="69"/>
                      <a:pt x="106" y="69"/>
                      <a:pt x="106" y="69"/>
                    </a:cubicBezTo>
                    <a:cubicBezTo>
                      <a:pt x="107" y="70"/>
                      <a:pt x="107" y="70"/>
                      <a:pt x="107" y="70"/>
                    </a:cubicBezTo>
                    <a:cubicBezTo>
                      <a:pt x="109" y="67"/>
                      <a:pt x="110" y="66"/>
                      <a:pt x="110" y="63"/>
                    </a:cubicBezTo>
                    <a:cubicBezTo>
                      <a:pt x="109" y="63"/>
                      <a:pt x="109" y="63"/>
                      <a:pt x="109" y="63"/>
                    </a:cubicBezTo>
                    <a:cubicBezTo>
                      <a:pt x="110" y="62"/>
                      <a:pt x="109" y="60"/>
                      <a:pt x="111" y="59"/>
                    </a:cubicBezTo>
                    <a:cubicBezTo>
                      <a:pt x="111" y="60"/>
                      <a:pt x="111" y="59"/>
                      <a:pt x="112" y="59"/>
                    </a:cubicBezTo>
                    <a:cubicBezTo>
                      <a:pt x="112" y="59"/>
                      <a:pt x="112" y="58"/>
                      <a:pt x="112" y="58"/>
                    </a:cubicBezTo>
                    <a:cubicBezTo>
                      <a:pt x="113" y="59"/>
                      <a:pt x="113" y="59"/>
                      <a:pt x="113" y="59"/>
                    </a:cubicBezTo>
                    <a:cubicBezTo>
                      <a:pt x="111" y="58"/>
                      <a:pt x="113" y="54"/>
                      <a:pt x="113" y="54"/>
                    </a:cubicBezTo>
                    <a:cubicBezTo>
                      <a:pt x="113" y="54"/>
                      <a:pt x="113" y="54"/>
                      <a:pt x="113" y="54"/>
                    </a:cubicBezTo>
                    <a:cubicBezTo>
                      <a:pt x="114" y="51"/>
                      <a:pt x="112" y="54"/>
                      <a:pt x="112" y="52"/>
                    </a:cubicBezTo>
                    <a:cubicBezTo>
                      <a:pt x="113" y="51"/>
                      <a:pt x="114" y="52"/>
                      <a:pt x="115" y="51"/>
                    </a:cubicBezTo>
                    <a:cubicBezTo>
                      <a:pt x="115" y="48"/>
                      <a:pt x="113" y="44"/>
                      <a:pt x="114" y="40"/>
                    </a:cubicBezTo>
                    <a:cubicBezTo>
                      <a:pt x="114" y="38"/>
                      <a:pt x="112" y="36"/>
                      <a:pt x="111" y="34"/>
                    </a:cubicBezTo>
                    <a:cubicBezTo>
                      <a:pt x="111" y="32"/>
                      <a:pt x="113" y="34"/>
                      <a:pt x="111" y="32"/>
                    </a:cubicBezTo>
                    <a:cubicBezTo>
                      <a:pt x="112" y="32"/>
                      <a:pt x="112" y="31"/>
                      <a:pt x="113" y="31"/>
                    </a:cubicBezTo>
                    <a:cubicBezTo>
                      <a:pt x="112" y="31"/>
                      <a:pt x="111" y="27"/>
                      <a:pt x="111" y="29"/>
                    </a:cubicBezTo>
                    <a:cubicBezTo>
                      <a:pt x="109" y="27"/>
                      <a:pt x="108" y="23"/>
                      <a:pt x="105" y="21"/>
                    </a:cubicBezTo>
                    <a:cubicBezTo>
                      <a:pt x="106" y="22"/>
                      <a:pt x="107" y="21"/>
                      <a:pt x="107" y="20"/>
                    </a:cubicBezTo>
                    <a:cubicBezTo>
                      <a:pt x="105" y="20"/>
                      <a:pt x="103" y="18"/>
                      <a:pt x="101" y="16"/>
                    </a:cubicBezTo>
                    <a:cubicBezTo>
                      <a:pt x="101" y="17"/>
                      <a:pt x="101" y="17"/>
                      <a:pt x="101" y="18"/>
                    </a:cubicBezTo>
                    <a:cubicBezTo>
                      <a:pt x="100" y="17"/>
                      <a:pt x="99" y="17"/>
                      <a:pt x="99" y="17"/>
                    </a:cubicBezTo>
                    <a:cubicBezTo>
                      <a:pt x="99" y="16"/>
                      <a:pt x="100" y="15"/>
                      <a:pt x="98" y="13"/>
                    </a:cubicBezTo>
                    <a:cubicBezTo>
                      <a:pt x="100" y="13"/>
                      <a:pt x="102" y="16"/>
                      <a:pt x="102" y="14"/>
                    </a:cubicBezTo>
                    <a:cubicBezTo>
                      <a:pt x="104" y="14"/>
                      <a:pt x="107" y="18"/>
                      <a:pt x="107" y="19"/>
                    </a:cubicBezTo>
                    <a:cubicBezTo>
                      <a:pt x="109" y="20"/>
                      <a:pt x="106" y="18"/>
                      <a:pt x="107" y="17"/>
                    </a:cubicBezTo>
                    <a:cubicBezTo>
                      <a:pt x="105" y="15"/>
                      <a:pt x="104" y="15"/>
                      <a:pt x="102" y="13"/>
                    </a:cubicBezTo>
                    <a:cubicBezTo>
                      <a:pt x="101" y="14"/>
                      <a:pt x="102" y="14"/>
                      <a:pt x="101" y="14"/>
                    </a:cubicBezTo>
                    <a:cubicBezTo>
                      <a:pt x="98" y="13"/>
                      <a:pt x="98" y="11"/>
                      <a:pt x="98" y="10"/>
                    </a:cubicBezTo>
                    <a:cubicBezTo>
                      <a:pt x="99" y="11"/>
                      <a:pt x="99" y="11"/>
                      <a:pt x="99" y="11"/>
                    </a:cubicBezTo>
                    <a:cubicBezTo>
                      <a:pt x="98" y="9"/>
                      <a:pt x="97" y="10"/>
                      <a:pt x="95" y="9"/>
                    </a:cubicBezTo>
                    <a:cubicBezTo>
                      <a:pt x="96" y="7"/>
                      <a:pt x="98" y="10"/>
                      <a:pt x="99" y="10"/>
                    </a:cubicBezTo>
                    <a:cubicBezTo>
                      <a:pt x="99" y="8"/>
                      <a:pt x="99" y="8"/>
                      <a:pt x="99" y="8"/>
                    </a:cubicBezTo>
                    <a:cubicBezTo>
                      <a:pt x="96" y="6"/>
                      <a:pt x="97" y="9"/>
                      <a:pt x="95" y="7"/>
                    </a:cubicBezTo>
                    <a:cubicBezTo>
                      <a:pt x="95" y="6"/>
                      <a:pt x="95" y="6"/>
                      <a:pt x="95" y="6"/>
                    </a:cubicBezTo>
                    <a:cubicBezTo>
                      <a:pt x="93" y="6"/>
                      <a:pt x="93" y="6"/>
                      <a:pt x="93" y="6"/>
                    </a:cubicBezTo>
                    <a:cubicBezTo>
                      <a:pt x="93" y="6"/>
                      <a:pt x="93" y="7"/>
                      <a:pt x="94" y="8"/>
                    </a:cubicBezTo>
                    <a:cubicBezTo>
                      <a:pt x="93" y="9"/>
                      <a:pt x="93" y="7"/>
                      <a:pt x="90" y="6"/>
                    </a:cubicBezTo>
                    <a:cubicBezTo>
                      <a:pt x="89" y="7"/>
                      <a:pt x="92" y="7"/>
                      <a:pt x="91" y="8"/>
                    </a:cubicBezTo>
                    <a:cubicBezTo>
                      <a:pt x="91" y="8"/>
                      <a:pt x="89" y="8"/>
                      <a:pt x="88" y="7"/>
                    </a:cubicBezTo>
                    <a:cubicBezTo>
                      <a:pt x="86" y="7"/>
                      <a:pt x="88" y="6"/>
                      <a:pt x="87" y="5"/>
                    </a:cubicBezTo>
                    <a:cubicBezTo>
                      <a:pt x="87" y="5"/>
                      <a:pt x="89" y="5"/>
                      <a:pt x="89" y="6"/>
                    </a:cubicBezTo>
                    <a:cubicBezTo>
                      <a:pt x="91" y="6"/>
                      <a:pt x="88" y="4"/>
                      <a:pt x="90" y="4"/>
                    </a:cubicBezTo>
                    <a:cubicBezTo>
                      <a:pt x="88" y="3"/>
                      <a:pt x="88" y="4"/>
                      <a:pt x="87" y="4"/>
                    </a:cubicBezTo>
                    <a:cubicBezTo>
                      <a:pt x="87" y="4"/>
                      <a:pt x="86" y="4"/>
                      <a:pt x="87" y="5"/>
                    </a:cubicBezTo>
                    <a:cubicBezTo>
                      <a:pt x="82" y="6"/>
                      <a:pt x="85" y="2"/>
                      <a:pt x="81" y="2"/>
                    </a:cubicBezTo>
                    <a:cubicBezTo>
                      <a:pt x="82" y="3"/>
                      <a:pt x="76" y="3"/>
                      <a:pt x="79" y="5"/>
                    </a:cubicBezTo>
                    <a:cubicBezTo>
                      <a:pt x="78" y="5"/>
                      <a:pt x="77" y="6"/>
                      <a:pt x="76" y="5"/>
                    </a:cubicBezTo>
                    <a:cubicBezTo>
                      <a:pt x="77" y="4"/>
                      <a:pt x="75" y="4"/>
                      <a:pt x="76" y="4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76" y="1"/>
                      <a:pt x="73" y="1"/>
                      <a:pt x="73" y="0"/>
                    </a:cubicBezTo>
                    <a:cubicBezTo>
                      <a:pt x="71" y="0"/>
                      <a:pt x="73" y="1"/>
                      <a:pt x="71" y="1"/>
                    </a:cubicBezTo>
                    <a:cubicBezTo>
                      <a:pt x="72" y="1"/>
                      <a:pt x="70" y="0"/>
                      <a:pt x="69" y="0"/>
                    </a:cubicBezTo>
                    <a:cubicBezTo>
                      <a:pt x="71" y="0"/>
                      <a:pt x="69" y="2"/>
                      <a:pt x="68" y="2"/>
                    </a:cubicBezTo>
                    <a:cubicBezTo>
                      <a:pt x="66" y="2"/>
                      <a:pt x="65" y="1"/>
                      <a:pt x="65" y="1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5" y="1"/>
                      <a:pt x="66" y="0"/>
                      <a:pt x="65" y="0"/>
                    </a:cubicBezTo>
                    <a:cubicBezTo>
                      <a:pt x="64" y="1"/>
                      <a:pt x="64" y="2"/>
                      <a:pt x="63" y="3"/>
                    </a:cubicBezTo>
                    <a:cubicBezTo>
                      <a:pt x="62" y="3"/>
                      <a:pt x="61" y="2"/>
                      <a:pt x="61" y="3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60" y="2"/>
                      <a:pt x="62" y="0"/>
                      <a:pt x="59" y="1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8" y="2"/>
                      <a:pt x="58" y="2"/>
                      <a:pt x="58" y="2"/>
                    </a:cubicBezTo>
                    <a:cubicBezTo>
                      <a:pt x="58" y="2"/>
                      <a:pt x="57" y="3"/>
                      <a:pt x="56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5" y="3"/>
                      <a:pt x="54" y="5"/>
                      <a:pt x="52" y="4"/>
                    </a:cubicBezTo>
                    <a:cubicBezTo>
                      <a:pt x="54" y="5"/>
                      <a:pt x="53" y="4"/>
                      <a:pt x="55" y="4"/>
                    </a:cubicBezTo>
                    <a:cubicBezTo>
                      <a:pt x="57" y="4"/>
                      <a:pt x="54" y="5"/>
                      <a:pt x="54" y="5"/>
                    </a:cubicBezTo>
                    <a:cubicBezTo>
                      <a:pt x="53" y="4"/>
                      <a:pt x="51" y="7"/>
                      <a:pt x="50" y="7"/>
                    </a:cubicBezTo>
                    <a:cubicBezTo>
                      <a:pt x="49" y="7"/>
                      <a:pt x="48" y="7"/>
                      <a:pt x="48" y="7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7" y="7"/>
                      <a:pt x="46" y="10"/>
                      <a:pt x="44" y="10"/>
                    </a:cubicBezTo>
                    <a:cubicBezTo>
                      <a:pt x="45" y="9"/>
                      <a:pt x="44" y="9"/>
                      <a:pt x="43" y="9"/>
                    </a:cubicBezTo>
                    <a:cubicBezTo>
                      <a:pt x="45" y="9"/>
                      <a:pt x="42" y="12"/>
                      <a:pt x="43" y="12"/>
                    </a:cubicBezTo>
                    <a:cubicBezTo>
                      <a:pt x="41" y="14"/>
                      <a:pt x="43" y="11"/>
                      <a:pt x="41" y="10"/>
                    </a:cubicBezTo>
                    <a:cubicBezTo>
                      <a:pt x="41" y="12"/>
                      <a:pt x="39" y="12"/>
                      <a:pt x="39" y="13"/>
                    </a:cubicBezTo>
                    <a:cubicBezTo>
                      <a:pt x="41" y="12"/>
                      <a:pt x="39" y="14"/>
                      <a:pt x="39" y="15"/>
                    </a:cubicBezTo>
                    <a:cubicBezTo>
                      <a:pt x="38" y="16"/>
                      <a:pt x="39" y="14"/>
                      <a:pt x="38" y="15"/>
                    </a:cubicBezTo>
                    <a:cubicBezTo>
                      <a:pt x="37" y="16"/>
                      <a:pt x="37" y="18"/>
                      <a:pt x="38" y="17"/>
                    </a:cubicBezTo>
                    <a:cubicBezTo>
                      <a:pt x="37" y="18"/>
                      <a:pt x="37" y="20"/>
                      <a:pt x="36" y="20"/>
                    </a:cubicBezTo>
                    <a:cubicBezTo>
                      <a:pt x="35" y="20"/>
                      <a:pt x="37" y="18"/>
                      <a:pt x="36" y="18"/>
                    </a:cubicBezTo>
                    <a:cubicBezTo>
                      <a:pt x="34" y="21"/>
                      <a:pt x="37" y="21"/>
                      <a:pt x="35" y="23"/>
                    </a:cubicBezTo>
                    <a:cubicBezTo>
                      <a:pt x="36" y="22"/>
                      <a:pt x="37" y="24"/>
                      <a:pt x="37" y="26"/>
                    </a:cubicBezTo>
                    <a:cubicBezTo>
                      <a:pt x="35" y="28"/>
                      <a:pt x="37" y="24"/>
                      <a:pt x="35" y="25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3" y="27"/>
                      <a:pt x="35" y="21"/>
                      <a:pt x="33" y="22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3"/>
                      <a:pt x="32" y="22"/>
                      <a:pt x="31" y="22"/>
                    </a:cubicBezTo>
                    <a:cubicBezTo>
                      <a:pt x="32" y="23"/>
                      <a:pt x="30" y="26"/>
                      <a:pt x="30" y="26"/>
                    </a:cubicBezTo>
                    <a:cubicBezTo>
                      <a:pt x="30" y="27"/>
                      <a:pt x="30" y="25"/>
                      <a:pt x="31" y="25"/>
                    </a:cubicBezTo>
                    <a:cubicBezTo>
                      <a:pt x="30" y="27"/>
                      <a:pt x="31" y="28"/>
                      <a:pt x="29" y="30"/>
                    </a:cubicBezTo>
                    <a:cubicBezTo>
                      <a:pt x="29" y="29"/>
                      <a:pt x="28" y="30"/>
                      <a:pt x="28" y="29"/>
                    </a:cubicBezTo>
                    <a:cubicBezTo>
                      <a:pt x="27" y="30"/>
                      <a:pt x="29" y="30"/>
                      <a:pt x="28" y="31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5" y="37"/>
                      <a:pt x="24" y="45"/>
                      <a:pt x="26" y="50"/>
                    </a:cubicBezTo>
                    <a:cubicBezTo>
                      <a:pt x="26" y="51"/>
                      <a:pt x="26" y="53"/>
                      <a:pt x="26" y="57"/>
                    </a:cubicBezTo>
                    <a:cubicBezTo>
                      <a:pt x="26" y="55"/>
                      <a:pt x="27" y="56"/>
                      <a:pt x="27" y="57"/>
                    </a:cubicBezTo>
                    <a:cubicBezTo>
                      <a:pt x="26" y="59"/>
                      <a:pt x="26" y="59"/>
                      <a:pt x="26" y="59"/>
                    </a:cubicBezTo>
                    <a:cubicBezTo>
                      <a:pt x="26" y="61"/>
                      <a:pt x="28" y="63"/>
                      <a:pt x="29" y="64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28" y="67"/>
                      <a:pt x="30" y="66"/>
                      <a:pt x="30" y="67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31" y="69"/>
                      <a:pt x="32" y="71"/>
                      <a:pt x="31" y="71"/>
                    </a:cubicBezTo>
                    <a:cubicBezTo>
                      <a:pt x="32" y="72"/>
                      <a:pt x="32" y="72"/>
                      <a:pt x="32" y="71"/>
                    </a:cubicBezTo>
                    <a:cubicBezTo>
                      <a:pt x="33" y="73"/>
                      <a:pt x="35" y="77"/>
                      <a:pt x="37" y="79"/>
                    </a:cubicBezTo>
                    <a:cubicBezTo>
                      <a:pt x="37" y="78"/>
                      <a:pt x="37" y="77"/>
                      <a:pt x="37" y="77"/>
                    </a:cubicBezTo>
                    <a:cubicBezTo>
                      <a:pt x="39" y="76"/>
                      <a:pt x="38" y="77"/>
                      <a:pt x="39" y="78"/>
                    </a:cubicBezTo>
                    <a:cubicBezTo>
                      <a:pt x="39" y="78"/>
                      <a:pt x="39" y="80"/>
                      <a:pt x="38" y="79"/>
                    </a:cubicBezTo>
                    <a:cubicBezTo>
                      <a:pt x="39" y="81"/>
                      <a:pt x="40" y="82"/>
                      <a:pt x="42" y="84"/>
                    </a:cubicBezTo>
                    <a:cubicBezTo>
                      <a:pt x="41" y="85"/>
                      <a:pt x="39" y="88"/>
                      <a:pt x="38" y="89"/>
                    </a:cubicBezTo>
                    <a:cubicBezTo>
                      <a:pt x="39" y="89"/>
                      <a:pt x="39" y="91"/>
                      <a:pt x="38" y="92"/>
                    </a:cubicBezTo>
                    <a:cubicBezTo>
                      <a:pt x="38" y="94"/>
                      <a:pt x="37" y="92"/>
                      <a:pt x="35" y="93"/>
                    </a:cubicBezTo>
                    <a:cubicBezTo>
                      <a:pt x="35" y="94"/>
                      <a:pt x="34" y="95"/>
                      <a:pt x="34" y="96"/>
                    </a:cubicBezTo>
                    <a:cubicBezTo>
                      <a:pt x="34" y="96"/>
                      <a:pt x="34" y="96"/>
                      <a:pt x="34" y="96"/>
                    </a:cubicBezTo>
                    <a:cubicBezTo>
                      <a:pt x="34" y="97"/>
                      <a:pt x="33" y="98"/>
                      <a:pt x="32" y="99"/>
                    </a:cubicBezTo>
                    <a:cubicBezTo>
                      <a:pt x="32" y="99"/>
                      <a:pt x="32" y="99"/>
                      <a:pt x="32" y="99"/>
                    </a:cubicBezTo>
                    <a:cubicBezTo>
                      <a:pt x="32" y="100"/>
                      <a:pt x="30" y="100"/>
                      <a:pt x="30" y="101"/>
                    </a:cubicBezTo>
                    <a:cubicBezTo>
                      <a:pt x="31" y="102"/>
                      <a:pt x="29" y="104"/>
                      <a:pt x="29" y="105"/>
                    </a:cubicBezTo>
                    <a:cubicBezTo>
                      <a:pt x="29" y="105"/>
                      <a:pt x="29" y="105"/>
                      <a:pt x="29" y="105"/>
                    </a:cubicBezTo>
                    <a:cubicBezTo>
                      <a:pt x="29" y="106"/>
                      <a:pt x="29" y="106"/>
                      <a:pt x="29" y="106"/>
                    </a:cubicBezTo>
                    <a:cubicBezTo>
                      <a:pt x="28" y="107"/>
                      <a:pt x="28" y="107"/>
                      <a:pt x="28" y="107"/>
                    </a:cubicBezTo>
                    <a:cubicBezTo>
                      <a:pt x="28" y="107"/>
                      <a:pt x="28" y="106"/>
                      <a:pt x="28" y="106"/>
                    </a:cubicBezTo>
                    <a:cubicBezTo>
                      <a:pt x="26" y="107"/>
                      <a:pt x="28" y="107"/>
                      <a:pt x="28" y="108"/>
                    </a:cubicBezTo>
                    <a:cubicBezTo>
                      <a:pt x="28" y="110"/>
                      <a:pt x="27" y="109"/>
                      <a:pt x="26" y="110"/>
                    </a:cubicBezTo>
                    <a:cubicBezTo>
                      <a:pt x="26" y="109"/>
                      <a:pt x="27" y="109"/>
                      <a:pt x="27" y="108"/>
                    </a:cubicBezTo>
                    <a:cubicBezTo>
                      <a:pt x="27" y="107"/>
                      <a:pt x="27" y="109"/>
                      <a:pt x="26" y="109"/>
                    </a:cubicBezTo>
                    <a:cubicBezTo>
                      <a:pt x="26" y="109"/>
                      <a:pt x="27" y="110"/>
                      <a:pt x="26" y="111"/>
                    </a:cubicBezTo>
                    <a:cubicBezTo>
                      <a:pt x="26" y="111"/>
                      <a:pt x="25" y="114"/>
                      <a:pt x="24" y="113"/>
                    </a:cubicBezTo>
                    <a:cubicBezTo>
                      <a:pt x="24" y="114"/>
                      <a:pt x="24" y="115"/>
                      <a:pt x="24" y="116"/>
                    </a:cubicBezTo>
                    <a:cubicBezTo>
                      <a:pt x="24" y="115"/>
                      <a:pt x="25" y="114"/>
                      <a:pt x="26" y="114"/>
                    </a:cubicBezTo>
                    <a:cubicBezTo>
                      <a:pt x="25" y="114"/>
                      <a:pt x="25" y="116"/>
                      <a:pt x="25" y="116"/>
                    </a:cubicBezTo>
                    <a:cubicBezTo>
                      <a:pt x="25" y="115"/>
                      <a:pt x="25" y="115"/>
                      <a:pt x="25" y="115"/>
                    </a:cubicBezTo>
                    <a:cubicBezTo>
                      <a:pt x="25" y="116"/>
                      <a:pt x="23" y="118"/>
                      <a:pt x="25" y="117"/>
                    </a:cubicBezTo>
                    <a:cubicBezTo>
                      <a:pt x="23" y="118"/>
                      <a:pt x="23" y="118"/>
                      <a:pt x="23" y="118"/>
                    </a:cubicBezTo>
                    <a:cubicBezTo>
                      <a:pt x="23" y="119"/>
                      <a:pt x="23" y="120"/>
                      <a:pt x="22" y="121"/>
                    </a:cubicBezTo>
                    <a:cubicBezTo>
                      <a:pt x="22" y="121"/>
                      <a:pt x="21" y="120"/>
                      <a:pt x="20" y="122"/>
                    </a:cubicBezTo>
                    <a:cubicBezTo>
                      <a:pt x="20" y="124"/>
                      <a:pt x="20" y="124"/>
                      <a:pt x="20" y="124"/>
                    </a:cubicBezTo>
                    <a:cubicBezTo>
                      <a:pt x="20" y="125"/>
                      <a:pt x="19" y="125"/>
                      <a:pt x="19" y="125"/>
                    </a:cubicBezTo>
                    <a:cubicBezTo>
                      <a:pt x="17" y="128"/>
                      <a:pt x="20" y="129"/>
                      <a:pt x="18" y="131"/>
                    </a:cubicBezTo>
                    <a:cubicBezTo>
                      <a:pt x="18" y="130"/>
                      <a:pt x="17" y="131"/>
                      <a:pt x="17" y="132"/>
                    </a:cubicBezTo>
                    <a:cubicBezTo>
                      <a:pt x="17" y="132"/>
                      <a:pt x="17" y="132"/>
                      <a:pt x="17" y="133"/>
                    </a:cubicBezTo>
                    <a:cubicBezTo>
                      <a:pt x="17" y="132"/>
                      <a:pt x="16" y="132"/>
                      <a:pt x="17" y="131"/>
                    </a:cubicBezTo>
                    <a:cubicBezTo>
                      <a:pt x="18" y="131"/>
                      <a:pt x="17" y="132"/>
                      <a:pt x="17" y="133"/>
                    </a:cubicBezTo>
                    <a:cubicBezTo>
                      <a:pt x="14" y="134"/>
                      <a:pt x="14" y="140"/>
                      <a:pt x="12" y="144"/>
                    </a:cubicBezTo>
                    <a:cubicBezTo>
                      <a:pt x="13" y="144"/>
                      <a:pt x="12" y="146"/>
                      <a:pt x="12" y="147"/>
                    </a:cubicBezTo>
                    <a:cubicBezTo>
                      <a:pt x="11" y="146"/>
                      <a:pt x="12" y="149"/>
                      <a:pt x="11" y="150"/>
                    </a:cubicBezTo>
                    <a:cubicBezTo>
                      <a:pt x="12" y="149"/>
                      <a:pt x="12" y="149"/>
                      <a:pt x="12" y="149"/>
                    </a:cubicBezTo>
                    <a:cubicBezTo>
                      <a:pt x="11" y="152"/>
                      <a:pt x="13" y="154"/>
                      <a:pt x="11" y="155"/>
                    </a:cubicBezTo>
                    <a:cubicBezTo>
                      <a:pt x="10" y="156"/>
                      <a:pt x="10" y="154"/>
                      <a:pt x="10" y="154"/>
                    </a:cubicBezTo>
                    <a:cubicBezTo>
                      <a:pt x="8" y="155"/>
                      <a:pt x="10" y="159"/>
                      <a:pt x="8" y="160"/>
                    </a:cubicBezTo>
                    <a:cubicBezTo>
                      <a:pt x="8" y="160"/>
                      <a:pt x="9" y="160"/>
                      <a:pt x="10" y="161"/>
                    </a:cubicBezTo>
                    <a:cubicBezTo>
                      <a:pt x="9" y="163"/>
                      <a:pt x="7" y="165"/>
                      <a:pt x="7" y="165"/>
                    </a:cubicBezTo>
                    <a:cubicBezTo>
                      <a:pt x="7" y="166"/>
                      <a:pt x="8" y="166"/>
                      <a:pt x="7" y="167"/>
                    </a:cubicBezTo>
                    <a:cubicBezTo>
                      <a:pt x="7" y="167"/>
                      <a:pt x="7" y="167"/>
                      <a:pt x="7" y="166"/>
                    </a:cubicBezTo>
                    <a:cubicBezTo>
                      <a:pt x="6" y="168"/>
                      <a:pt x="6" y="170"/>
                      <a:pt x="6" y="171"/>
                    </a:cubicBezTo>
                    <a:cubicBezTo>
                      <a:pt x="5" y="172"/>
                      <a:pt x="5" y="175"/>
                      <a:pt x="4" y="177"/>
                    </a:cubicBezTo>
                    <a:cubicBezTo>
                      <a:pt x="5" y="179"/>
                      <a:pt x="3" y="181"/>
                      <a:pt x="4" y="181"/>
                    </a:cubicBezTo>
                    <a:cubicBezTo>
                      <a:pt x="4" y="181"/>
                      <a:pt x="4" y="181"/>
                      <a:pt x="4" y="182"/>
                    </a:cubicBezTo>
                    <a:cubicBezTo>
                      <a:pt x="4" y="182"/>
                      <a:pt x="5" y="183"/>
                      <a:pt x="5" y="184"/>
                    </a:cubicBezTo>
                    <a:cubicBezTo>
                      <a:pt x="4" y="184"/>
                      <a:pt x="4" y="184"/>
                      <a:pt x="4" y="184"/>
                    </a:cubicBezTo>
                    <a:cubicBezTo>
                      <a:pt x="3" y="183"/>
                      <a:pt x="3" y="187"/>
                      <a:pt x="2" y="187"/>
                    </a:cubicBezTo>
                    <a:cubicBezTo>
                      <a:pt x="3" y="186"/>
                      <a:pt x="2" y="188"/>
                      <a:pt x="3" y="188"/>
                    </a:cubicBezTo>
                    <a:cubicBezTo>
                      <a:pt x="3" y="189"/>
                      <a:pt x="3" y="189"/>
                      <a:pt x="3" y="189"/>
                    </a:cubicBezTo>
                    <a:cubicBezTo>
                      <a:pt x="3" y="191"/>
                      <a:pt x="4" y="190"/>
                      <a:pt x="3" y="192"/>
                    </a:cubicBezTo>
                    <a:cubicBezTo>
                      <a:pt x="3" y="194"/>
                      <a:pt x="2" y="192"/>
                      <a:pt x="2" y="192"/>
                    </a:cubicBezTo>
                    <a:cubicBezTo>
                      <a:pt x="2" y="193"/>
                      <a:pt x="2" y="194"/>
                      <a:pt x="2" y="195"/>
                    </a:cubicBezTo>
                    <a:cubicBezTo>
                      <a:pt x="2" y="195"/>
                      <a:pt x="2" y="195"/>
                      <a:pt x="2" y="195"/>
                    </a:cubicBezTo>
                    <a:cubicBezTo>
                      <a:pt x="2" y="195"/>
                      <a:pt x="2" y="195"/>
                      <a:pt x="2" y="196"/>
                    </a:cubicBezTo>
                    <a:cubicBezTo>
                      <a:pt x="2" y="196"/>
                      <a:pt x="2" y="196"/>
                      <a:pt x="2" y="197"/>
                    </a:cubicBezTo>
                    <a:cubicBezTo>
                      <a:pt x="2" y="197"/>
                      <a:pt x="2" y="197"/>
                      <a:pt x="2" y="197"/>
                    </a:cubicBezTo>
                    <a:cubicBezTo>
                      <a:pt x="2" y="196"/>
                      <a:pt x="2" y="196"/>
                      <a:pt x="2" y="196"/>
                    </a:cubicBezTo>
                    <a:cubicBezTo>
                      <a:pt x="2" y="196"/>
                      <a:pt x="2" y="197"/>
                      <a:pt x="2" y="197"/>
                    </a:cubicBezTo>
                    <a:cubicBezTo>
                      <a:pt x="2" y="197"/>
                      <a:pt x="2" y="197"/>
                      <a:pt x="2" y="197"/>
                    </a:cubicBezTo>
                    <a:cubicBezTo>
                      <a:pt x="1" y="198"/>
                      <a:pt x="1" y="198"/>
                      <a:pt x="1" y="198"/>
                    </a:cubicBezTo>
                    <a:cubicBezTo>
                      <a:pt x="0" y="198"/>
                      <a:pt x="0" y="198"/>
                      <a:pt x="0" y="198"/>
                    </a:cubicBezTo>
                    <a:cubicBezTo>
                      <a:pt x="0" y="198"/>
                      <a:pt x="2" y="203"/>
                      <a:pt x="2" y="202"/>
                    </a:cubicBezTo>
                    <a:cubicBezTo>
                      <a:pt x="2" y="206"/>
                      <a:pt x="6" y="211"/>
                      <a:pt x="8" y="213"/>
                    </a:cubicBezTo>
                    <a:cubicBezTo>
                      <a:pt x="7" y="212"/>
                      <a:pt x="7" y="213"/>
                      <a:pt x="8" y="213"/>
                    </a:cubicBezTo>
                    <a:cubicBezTo>
                      <a:pt x="8" y="214"/>
                      <a:pt x="10" y="214"/>
                      <a:pt x="10" y="215"/>
                    </a:cubicBezTo>
                    <a:cubicBezTo>
                      <a:pt x="11" y="215"/>
                      <a:pt x="10" y="216"/>
                      <a:pt x="11" y="217"/>
                    </a:cubicBezTo>
                    <a:cubicBezTo>
                      <a:pt x="11" y="217"/>
                      <a:pt x="12" y="217"/>
                      <a:pt x="12" y="216"/>
                    </a:cubicBezTo>
                    <a:cubicBezTo>
                      <a:pt x="13" y="220"/>
                      <a:pt x="17" y="221"/>
                      <a:pt x="20" y="223"/>
                    </a:cubicBezTo>
                    <a:cubicBezTo>
                      <a:pt x="20" y="223"/>
                      <a:pt x="19" y="223"/>
                      <a:pt x="18" y="223"/>
                    </a:cubicBezTo>
                    <a:cubicBezTo>
                      <a:pt x="21" y="224"/>
                      <a:pt x="23" y="225"/>
                      <a:pt x="26" y="226"/>
                    </a:cubicBezTo>
                    <a:cubicBezTo>
                      <a:pt x="25" y="226"/>
                      <a:pt x="25" y="226"/>
                      <a:pt x="24" y="226"/>
                    </a:cubicBezTo>
                    <a:cubicBezTo>
                      <a:pt x="26" y="227"/>
                      <a:pt x="28" y="228"/>
                      <a:pt x="29" y="227"/>
                    </a:cubicBezTo>
                    <a:cubicBezTo>
                      <a:pt x="28" y="227"/>
                      <a:pt x="29" y="228"/>
                      <a:pt x="28" y="227"/>
                    </a:cubicBezTo>
                    <a:cubicBezTo>
                      <a:pt x="27" y="226"/>
                      <a:pt x="30" y="227"/>
                      <a:pt x="31" y="227"/>
                    </a:cubicBezTo>
                    <a:cubicBezTo>
                      <a:pt x="31" y="227"/>
                      <a:pt x="31" y="227"/>
                      <a:pt x="31" y="227"/>
                    </a:cubicBezTo>
                    <a:cubicBezTo>
                      <a:pt x="32" y="228"/>
                      <a:pt x="33" y="228"/>
                      <a:pt x="34" y="229"/>
                    </a:cubicBezTo>
                    <a:cubicBezTo>
                      <a:pt x="35" y="230"/>
                      <a:pt x="33" y="228"/>
                      <a:pt x="34" y="229"/>
                    </a:cubicBezTo>
                    <a:cubicBezTo>
                      <a:pt x="33" y="231"/>
                      <a:pt x="37" y="231"/>
                      <a:pt x="37" y="232"/>
                    </a:cubicBezTo>
                    <a:cubicBezTo>
                      <a:pt x="38" y="232"/>
                      <a:pt x="39" y="232"/>
                      <a:pt x="39" y="231"/>
                    </a:cubicBezTo>
                    <a:cubicBezTo>
                      <a:pt x="40" y="231"/>
                      <a:pt x="39" y="232"/>
                      <a:pt x="40" y="232"/>
                    </a:cubicBezTo>
                    <a:cubicBezTo>
                      <a:pt x="44" y="231"/>
                      <a:pt x="44" y="231"/>
                      <a:pt x="44" y="231"/>
                    </a:cubicBezTo>
                    <a:cubicBezTo>
                      <a:pt x="44" y="232"/>
                      <a:pt x="45" y="233"/>
                      <a:pt x="44" y="233"/>
                    </a:cubicBezTo>
                    <a:cubicBezTo>
                      <a:pt x="47" y="234"/>
                      <a:pt x="49" y="233"/>
                      <a:pt x="51" y="232"/>
                    </a:cubicBezTo>
                    <a:cubicBezTo>
                      <a:pt x="52" y="232"/>
                      <a:pt x="55" y="232"/>
                      <a:pt x="55" y="233"/>
                    </a:cubicBezTo>
                    <a:cubicBezTo>
                      <a:pt x="56" y="233"/>
                      <a:pt x="55" y="232"/>
                      <a:pt x="54" y="233"/>
                    </a:cubicBezTo>
                    <a:cubicBezTo>
                      <a:pt x="56" y="234"/>
                      <a:pt x="56" y="234"/>
                      <a:pt x="56" y="234"/>
                    </a:cubicBezTo>
                    <a:cubicBezTo>
                      <a:pt x="54" y="234"/>
                      <a:pt x="56" y="235"/>
                      <a:pt x="55" y="236"/>
                    </a:cubicBezTo>
                    <a:cubicBezTo>
                      <a:pt x="56" y="235"/>
                      <a:pt x="60" y="237"/>
                      <a:pt x="62" y="237"/>
                    </a:cubicBezTo>
                    <a:cubicBezTo>
                      <a:pt x="61" y="235"/>
                      <a:pt x="65" y="237"/>
                      <a:pt x="65" y="235"/>
                    </a:cubicBezTo>
                    <a:cubicBezTo>
                      <a:pt x="68" y="235"/>
                      <a:pt x="67" y="236"/>
                      <a:pt x="68" y="237"/>
                    </a:cubicBezTo>
                    <a:cubicBezTo>
                      <a:pt x="71" y="236"/>
                      <a:pt x="73" y="237"/>
                      <a:pt x="76" y="237"/>
                    </a:cubicBezTo>
                    <a:cubicBezTo>
                      <a:pt x="76" y="237"/>
                      <a:pt x="76" y="237"/>
                      <a:pt x="76" y="237"/>
                    </a:cubicBezTo>
                    <a:cubicBezTo>
                      <a:pt x="78" y="236"/>
                      <a:pt x="82" y="236"/>
                      <a:pt x="84" y="235"/>
                    </a:cubicBezTo>
                    <a:cubicBezTo>
                      <a:pt x="84" y="235"/>
                      <a:pt x="85" y="236"/>
                      <a:pt x="84" y="236"/>
                    </a:cubicBezTo>
                    <a:cubicBezTo>
                      <a:pt x="87" y="236"/>
                      <a:pt x="84" y="234"/>
                      <a:pt x="87" y="235"/>
                    </a:cubicBezTo>
                    <a:cubicBezTo>
                      <a:pt x="87" y="235"/>
                      <a:pt x="87" y="235"/>
                      <a:pt x="87" y="235"/>
                    </a:cubicBezTo>
                    <a:cubicBezTo>
                      <a:pt x="88" y="234"/>
                      <a:pt x="90" y="235"/>
                      <a:pt x="92" y="234"/>
                    </a:cubicBezTo>
                    <a:cubicBezTo>
                      <a:pt x="92" y="234"/>
                      <a:pt x="92" y="234"/>
                      <a:pt x="92" y="235"/>
                    </a:cubicBezTo>
                    <a:cubicBezTo>
                      <a:pt x="93" y="234"/>
                      <a:pt x="96" y="234"/>
                      <a:pt x="97" y="232"/>
                    </a:cubicBezTo>
                    <a:cubicBezTo>
                      <a:pt x="97" y="233"/>
                      <a:pt x="97" y="233"/>
                      <a:pt x="96" y="234"/>
                    </a:cubicBezTo>
                    <a:cubicBezTo>
                      <a:pt x="99" y="234"/>
                      <a:pt x="98" y="232"/>
                      <a:pt x="100" y="232"/>
                    </a:cubicBezTo>
                    <a:cubicBezTo>
                      <a:pt x="100" y="232"/>
                      <a:pt x="102" y="232"/>
                      <a:pt x="101" y="232"/>
                    </a:cubicBezTo>
                    <a:cubicBezTo>
                      <a:pt x="102" y="231"/>
                      <a:pt x="104" y="231"/>
                      <a:pt x="105" y="230"/>
                    </a:cubicBezTo>
                    <a:cubicBezTo>
                      <a:pt x="106" y="230"/>
                      <a:pt x="106" y="230"/>
                      <a:pt x="107" y="230"/>
                    </a:cubicBezTo>
                    <a:cubicBezTo>
                      <a:pt x="116" y="227"/>
                      <a:pt x="125" y="222"/>
                      <a:pt x="130" y="213"/>
                    </a:cubicBezTo>
                    <a:cubicBezTo>
                      <a:pt x="133" y="213"/>
                      <a:pt x="130" y="216"/>
                      <a:pt x="131" y="215"/>
                    </a:cubicBezTo>
                    <a:cubicBezTo>
                      <a:pt x="130" y="215"/>
                      <a:pt x="132" y="214"/>
                      <a:pt x="133" y="211"/>
                    </a:cubicBezTo>
                    <a:cubicBezTo>
                      <a:pt x="133" y="211"/>
                      <a:pt x="133" y="211"/>
                      <a:pt x="133" y="211"/>
                    </a:cubicBezTo>
                    <a:cubicBezTo>
                      <a:pt x="134" y="210"/>
                      <a:pt x="135" y="210"/>
                      <a:pt x="135" y="209"/>
                    </a:cubicBezTo>
                    <a:cubicBezTo>
                      <a:pt x="135" y="209"/>
                      <a:pt x="135" y="209"/>
                      <a:pt x="135" y="209"/>
                    </a:cubicBezTo>
                    <a:cubicBezTo>
                      <a:pt x="135" y="207"/>
                      <a:pt x="138" y="206"/>
                      <a:pt x="137" y="205"/>
                    </a:cubicBezTo>
                    <a:cubicBezTo>
                      <a:pt x="138" y="204"/>
                      <a:pt x="138" y="204"/>
                      <a:pt x="138" y="204"/>
                    </a:cubicBezTo>
                    <a:cubicBezTo>
                      <a:pt x="137" y="202"/>
                      <a:pt x="139" y="202"/>
                      <a:pt x="138" y="200"/>
                    </a:cubicBezTo>
                    <a:cubicBezTo>
                      <a:pt x="138" y="200"/>
                      <a:pt x="138" y="200"/>
                      <a:pt x="138" y="200"/>
                    </a:cubicBezTo>
                    <a:cubicBezTo>
                      <a:pt x="139" y="197"/>
                      <a:pt x="136" y="195"/>
                      <a:pt x="137" y="194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vert="horz" wrap="square" lIns="36000" tIns="45720" rIns="36000" bIns="45720" numCol="1" anchor="b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1400" b="1" kern="0">
                  <a:solidFill>
                    <a:schemeClr val="bg1"/>
                  </a:solidFill>
                  <a:latin typeface="Segoe Print" pitchFamily="2" charset="0"/>
                  <a:cs typeface="Arial" charset="0"/>
                </a:endParaRPr>
              </a:p>
            </p:txBody>
          </p:sp>
        </p:grpSp>
        <p:grpSp>
          <p:nvGrpSpPr>
            <p:cNvPr id="147" name="Grupa 98"/>
            <p:cNvGrpSpPr/>
            <p:nvPr/>
          </p:nvGrpSpPr>
          <p:grpSpPr>
            <a:xfrm>
              <a:off x="5215853" y="5333782"/>
              <a:ext cx="406034" cy="693229"/>
              <a:chOff x="4211960" y="1464712"/>
              <a:chExt cx="406034" cy="693229"/>
            </a:xfrm>
          </p:grpSpPr>
          <p:sp>
            <p:nvSpPr>
              <p:cNvPr id="148" name="Freeform 56"/>
              <p:cNvSpPr>
                <a:spLocks/>
              </p:cNvSpPr>
              <p:nvPr/>
            </p:nvSpPr>
            <p:spPr bwMode="auto">
              <a:xfrm>
                <a:off x="4226815" y="1485757"/>
                <a:ext cx="384990" cy="669709"/>
              </a:xfrm>
              <a:custGeom>
                <a:avLst/>
                <a:gdLst/>
                <a:ahLst/>
                <a:cxnLst>
                  <a:cxn ang="0">
                    <a:pos x="88" y="76"/>
                  </a:cxn>
                  <a:cxn ang="0">
                    <a:pos x="107" y="41"/>
                  </a:cxn>
                  <a:cxn ang="0">
                    <a:pos x="66" y="0"/>
                  </a:cxn>
                  <a:cxn ang="0">
                    <a:pos x="25" y="41"/>
                  </a:cxn>
                  <a:cxn ang="0">
                    <a:pos x="44" y="76"/>
                  </a:cxn>
                  <a:cxn ang="0">
                    <a:pos x="0" y="192"/>
                  </a:cxn>
                  <a:cxn ang="0">
                    <a:pos x="68" y="229"/>
                  </a:cxn>
                  <a:cxn ang="0">
                    <a:pos x="132" y="192"/>
                  </a:cxn>
                  <a:cxn ang="0">
                    <a:pos x="88" y="76"/>
                  </a:cxn>
                </a:cxnLst>
                <a:rect l="0" t="0" r="r" b="b"/>
                <a:pathLst>
                  <a:path w="132" h="229">
                    <a:moveTo>
                      <a:pt x="88" y="76"/>
                    </a:moveTo>
                    <a:cubicBezTo>
                      <a:pt x="99" y="68"/>
                      <a:pt x="107" y="55"/>
                      <a:pt x="107" y="41"/>
                    </a:cubicBezTo>
                    <a:cubicBezTo>
                      <a:pt x="107" y="18"/>
                      <a:pt x="89" y="0"/>
                      <a:pt x="66" y="0"/>
                    </a:cubicBezTo>
                    <a:cubicBezTo>
                      <a:pt x="43" y="0"/>
                      <a:pt x="25" y="18"/>
                      <a:pt x="25" y="41"/>
                    </a:cubicBezTo>
                    <a:cubicBezTo>
                      <a:pt x="25" y="56"/>
                      <a:pt x="33" y="68"/>
                      <a:pt x="44" y="76"/>
                    </a:cubicBezTo>
                    <a:cubicBezTo>
                      <a:pt x="7" y="115"/>
                      <a:pt x="0" y="192"/>
                      <a:pt x="0" y="192"/>
                    </a:cubicBezTo>
                    <a:cubicBezTo>
                      <a:pt x="1" y="209"/>
                      <a:pt x="32" y="229"/>
                      <a:pt x="68" y="229"/>
                    </a:cubicBezTo>
                    <a:cubicBezTo>
                      <a:pt x="105" y="229"/>
                      <a:pt x="131" y="209"/>
                      <a:pt x="132" y="192"/>
                    </a:cubicBezTo>
                    <a:cubicBezTo>
                      <a:pt x="132" y="192"/>
                      <a:pt x="121" y="110"/>
                      <a:pt x="88" y="7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9525" cap="flat" cmpd="sng" algn="ctr">
                <a:noFill/>
                <a:prstDash val="solid"/>
                <a:headEnd/>
                <a:tailEnd/>
              </a:ln>
              <a:effectLst/>
            </p:spPr>
            <p:txBody>
              <a:bodyPr vert="horz" wrap="square" lIns="36000" tIns="45720" rIns="36000" bIns="45720" numCol="1" anchor="b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400" b="1" kern="0">
                    <a:solidFill>
                      <a:schemeClr val="bg1"/>
                    </a:solidFill>
                    <a:latin typeface="Segoe Print" pitchFamily="2" charset="0"/>
                    <a:cs typeface="Arial" charset="0"/>
                  </a:rPr>
                  <a:t>DE</a:t>
                </a:r>
                <a:endParaRPr lang="pl-PL" sz="1400" b="1" kern="0">
                  <a:solidFill>
                    <a:schemeClr val="bg1"/>
                  </a:solidFill>
                  <a:latin typeface="Segoe Print" pitchFamily="2" charset="0"/>
                  <a:cs typeface="Arial" charset="0"/>
                </a:endParaRPr>
              </a:p>
            </p:txBody>
          </p:sp>
          <p:sp>
            <p:nvSpPr>
              <p:cNvPr id="149" name="Freeform 66"/>
              <p:cNvSpPr>
                <a:spLocks/>
              </p:cNvSpPr>
              <p:nvPr/>
            </p:nvSpPr>
            <p:spPr bwMode="auto">
              <a:xfrm>
                <a:off x="4211960" y="1464712"/>
                <a:ext cx="406034" cy="693229"/>
              </a:xfrm>
              <a:custGeom>
                <a:avLst/>
                <a:gdLst/>
                <a:ahLst/>
                <a:cxnLst>
                  <a:cxn ang="0">
                    <a:pos x="127" y="158"/>
                  </a:cxn>
                  <a:cxn ang="0">
                    <a:pos x="124" y="147"/>
                  </a:cxn>
                  <a:cxn ang="0">
                    <a:pos x="116" y="140"/>
                  </a:cxn>
                  <a:cxn ang="0">
                    <a:pos x="127" y="207"/>
                  </a:cxn>
                  <a:cxn ang="0">
                    <a:pos x="14" y="210"/>
                  </a:cxn>
                  <a:cxn ang="0">
                    <a:pos x="11" y="197"/>
                  </a:cxn>
                  <a:cxn ang="0">
                    <a:pos x="21" y="150"/>
                  </a:cxn>
                  <a:cxn ang="0">
                    <a:pos x="44" y="98"/>
                  </a:cxn>
                  <a:cxn ang="0">
                    <a:pos x="54" y="87"/>
                  </a:cxn>
                  <a:cxn ang="0">
                    <a:pos x="52" y="78"/>
                  </a:cxn>
                  <a:cxn ang="0">
                    <a:pos x="43" y="69"/>
                  </a:cxn>
                  <a:cxn ang="0">
                    <a:pos x="38" y="32"/>
                  </a:cxn>
                  <a:cxn ang="0">
                    <a:pos x="73" y="10"/>
                  </a:cxn>
                  <a:cxn ang="0">
                    <a:pos x="100" y="22"/>
                  </a:cxn>
                  <a:cxn ang="0">
                    <a:pos x="109" y="51"/>
                  </a:cxn>
                  <a:cxn ang="0">
                    <a:pos x="107" y="63"/>
                  </a:cxn>
                  <a:cxn ang="0">
                    <a:pos x="105" y="68"/>
                  </a:cxn>
                  <a:cxn ang="0">
                    <a:pos x="109" y="63"/>
                  </a:cxn>
                  <a:cxn ang="0">
                    <a:pos x="113" y="54"/>
                  </a:cxn>
                  <a:cxn ang="0">
                    <a:pos x="113" y="31"/>
                  </a:cxn>
                  <a:cxn ang="0">
                    <a:pos x="99" y="17"/>
                  </a:cxn>
                  <a:cxn ang="0">
                    <a:pos x="101" y="14"/>
                  </a:cxn>
                  <a:cxn ang="0">
                    <a:pos x="95" y="7"/>
                  </a:cxn>
                  <a:cxn ang="0">
                    <a:pos x="88" y="7"/>
                  </a:cxn>
                  <a:cxn ang="0">
                    <a:pos x="81" y="2"/>
                  </a:cxn>
                  <a:cxn ang="0">
                    <a:pos x="73" y="0"/>
                  </a:cxn>
                  <a:cxn ang="0">
                    <a:pos x="65" y="0"/>
                  </a:cxn>
                  <a:cxn ang="0">
                    <a:pos x="58" y="2"/>
                  </a:cxn>
                  <a:cxn ang="0">
                    <a:pos x="50" y="7"/>
                  </a:cxn>
                  <a:cxn ang="0">
                    <a:pos x="41" y="10"/>
                  </a:cxn>
                  <a:cxn ang="0">
                    <a:pos x="36" y="18"/>
                  </a:cxn>
                  <a:cxn ang="0">
                    <a:pos x="32" y="23"/>
                  </a:cxn>
                  <a:cxn ang="0">
                    <a:pos x="28" y="31"/>
                  </a:cxn>
                  <a:cxn ang="0">
                    <a:pos x="29" y="64"/>
                  </a:cxn>
                  <a:cxn ang="0">
                    <a:pos x="32" y="71"/>
                  </a:cxn>
                  <a:cxn ang="0">
                    <a:pos x="38" y="89"/>
                  </a:cxn>
                  <a:cxn ang="0">
                    <a:pos x="32" y="99"/>
                  </a:cxn>
                  <a:cxn ang="0">
                    <a:pos x="28" y="106"/>
                  </a:cxn>
                  <a:cxn ang="0">
                    <a:pos x="24" y="113"/>
                  </a:cxn>
                  <a:cxn ang="0">
                    <a:pos x="23" y="118"/>
                  </a:cxn>
                  <a:cxn ang="0">
                    <a:pos x="17" y="132"/>
                  </a:cxn>
                  <a:cxn ang="0">
                    <a:pos x="11" y="150"/>
                  </a:cxn>
                  <a:cxn ang="0">
                    <a:pos x="7" y="165"/>
                  </a:cxn>
                  <a:cxn ang="0">
                    <a:pos x="4" y="182"/>
                  </a:cxn>
                  <a:cxn ang="0">
                    <a:pos x="3" y="192"/>
                  </a:cxn>
                  <a:cxn ang="0">
                    <a:pos x="2" y="197"/>
                  </a:cxn>
                  <a:cxn ang="0">
                    <a:pos x="2" y="202"/>
                  </a:cxn>
                  <a:cxn ang="0">
                    <a:pos x="20" y="223"/>
                  </a:cxn>
                  <a:cxn ang="0">
                    <a:pos x="31" y="227"/>
                  </a:cxn>
                  <a:cxn ang="0">
                    <a:pos x="40" y="232"/>
                  </a:cxn>
                  <a:cxn ang="0">
                    <a:pos x="56" y="234"/>
                  </a:cxn>
                  <a:cxn ang="0">
                    <a:pos x="76" y="237"/>
                  </a:cxn>
                  <a:cxn ang="0">
                    <a:pos x="92" y="235"/>
                  </a:cxn>
                  <a:cxn ang="0">
                    <a:pos x="107" y="230"/>
                  </a:cxn>
                  <a:cxn ang="0">
                    <a:pos x="135" y="209"/>
                  </a:cxn>
                </a:cxnLst>
                <a:rect l="0" t="0" r="r" b="b"/>
                <a:pathLst>
                  <a:path w="139" h="237">
                    <a:moveTo>
                      <a:pt x="137" y="194"/>
                    </a:moveTo>
                    <a:cubicBezTo>
                      <a:pt x="137" y="192"/>
                      <a:pt x="136" y="190"/>
                      <a:pt x="135" y="190"/>
                    </a:cubicBezTo>
                    <a:cubicBezTo>
                      <a:pt x="135" y="189"/>
                      <a:pt x="136" y="190"/>
                      <a:pt x="136" y="190"/>
                    </a:cubicBezTo>
                    <a:cubicBezTo>
                      <a:pt x="135" y="183"/>
                      <a:pt x="133" y="175"/>
                      <a:pt x="130" y="169"/>
                    </a:cubicBezTo>
                    <a:cubicBezTo>
                      <a:pt x="130" y="168"/>
                      <a:pt x="131" y="169"/>
                      <a:pt x="131" y="169"/>
                    </a:cubicBezTo>
                    <a:cubicBezTo>
                      <a:pt x="129" y="165"/>
                      <a:pt x="130" y="160"/>
                      <a:pt x="127" y="158"/>
                    </a:cubicBezTo>
                    <a:cubicBezTo>
                      <a:pt x="126" y="157"/>
                      <a:pt x="126" y="157"/>
                      <a:pt x="126" y="157"/>
                    </a:cubicBezTo>
                    <a:cubicBezTo>
                      <a:pt x="126" y="156"/>
                      <a:pt x="127" y="156"/>
                      <a:pt x="127" y="155"/>
                    </a:cubicBezTo>
                    <a:cubicBezTo>
                      <a:pt x="126" y="155"/>
                      <a:pt x="126" y="152"/>
                      <a:pt x="125" y="152"/>
                    </a:cubicBezTo>
                    <a:cubicBezTo>
                      <a:pt x="125" y="151"/>
                      <a:pt x="125" y="152"/>
                      <a:pt x="125" y="152"/>
                    </a:cubicBezTo>
                    <a:cubicBezTo>
                      <a:pt x="125" y="150"/>
                      <a:pt x="123" y="148"/>
                      <a:pt x="123" y="146"/>
                    </a:cubicBezTo>
                    <a:cubicBezTo>
                      <a:pt x="124" y="147"/>
                      <a:pt x="124" y="147"/>
                      <a:pt x="124" y="147"/>
                    </a:cubicBezTo>
                    <a:cubicBezTo>
                      <a:pt x="122" y="137"/>
                      <a:pt x="120" y="126"/>
                      <a:pt x="115" y="119"/>
                    </a:cubicBezTo>
                    <a:cubicBezTo>
                      <a:pt x="113" y="118"/>
                      <a:pt x="115" y="118"/>
                      <a:pt x="115" y="117"/>
                    </a:cubicBezTo>
                    <a:cubicBezTo>
                      <a:pt x="110" y="111"/>
                      <a:pt x="108" y="101"/>
                      <a:pt x="102" y="97"/>
                    </a:cubicBezTo>
                    <a:cubicBezTo>
                      <a:pt x="98" y="92"/>
                      <a:pt x="95" y="93"/>
                      <a:pt x="95" y="93"/>
                    </a:cubicBezTo>
                    <a:cubicBezTo>
                      <a:pt x="103" y="103"/>
                      <a:pt x="108" y="114"/>
                      <a:pt x="111" y="127"/>
                    </a:cubicBezTo>
                    <a:cubicBezTo>
                      <a:pt x="113" y="131"/>
                      <a:pt x="115" y="136"/>
                      <a:pt x="116" y="140"/>
                    </a:cubicBezTo>
                    <a:cubicBezTo>
                      <a:pt x="122" y="156"/>
                      <a:pt x="124" y="174"/>
                      <a:pt x="128" y="191"/>
                    </a:cubicBezTo>
                    <a:cubicBezTo>
                      <a:pt x="128" y="190"/>
                      <a:pt x="129" y="190"/>
                      <a:pt x="129" y="191"/>
                    </a:cubicBezTo>
                    <a:cubicBezTo>
                      <a:pt x="129" y="192"/>
                      <a:pt x="129" y="192"/>
                      <a:pt x="129" y="192"/>
                    </a:cubicBezTo>
                    <a:cubicBezTo>
                      <a:pt x="130" y="193"/>
                      <a:pt x="130" y="193"/>
                      <a:pt x="130" y="193"/>
                    </a:cubicBezTo>
                    <a:cubicBezTo>
                      <a:pt x="130" y="194"/>
                      <a:pt x="129" y="194"/>
                      <a:pt x="129" y="193"/>
                    </a:cubicBezTo>
                    <a:cubicBezTo>
                      <a:pt x="130" y="201"/>
                      <a:pt x="130" y="201"/>
                      <a:pt x="127" y="207"/>
                    </a:cubicBezTo>
                    <a:cubicBezTo>
                      <a:pt x="128" y="208"/>
                      <a:pt x="125" y="209"/>
                      <a:pt x="126" y="210"/>
                    </a:cubicBezTo>
                    <a:cubicBezTo>
                      <a:pt x="125" y="210"/>
                      <a:pt x="126" y="210"/>
                      <a:pt x="126" y="210"/>
                    </a:cubicBezTo>
                    <a:cubicBezTo>
                      <a:pt x="123" y="213"/>
                      <a:pt x="123" y="214"/>
                      <a:pt x="119" y="215"/>
                    </a:cubicBezTo>
                    <a:cubicBezTo>
                      <a:pt x="106" y="224"/>
                      <a:pt x="89" y="229"/>
                      <a:pt x="72" y="228"/>
                    </a:cubicBezTo>
                    <a:cubicBezTo>
                      <a:pt x="55" y="228"/>
                      <a:pt x="37" y="224"/>
                      <a:pt x="23" y="214"/>
                    </a:cubicBezTo>
                    <a:cubicBezTo>
                      <a:pt x="19" y="214"/>
                      <a:pt x="17" y="211"/>
                      <a:pt x="14" y="210"/>
                    </a:cubicBezTo>
                    <a:cubicBezTo>
                      <a:pt x="14" y="209"/>
                      <a:pt x="14" y="209"/>
                      <a:pt x="14" y="209"/>
                    </a:cubicBezTo>
                    <a:cubicBezTo>
                      <a:pt x="12" y="208"/>
                      <a:pt x="13" y="207"/>
                      <a:pt x="12" y="204"/>
                    </a:cubicBezTo>
                    <a:cubicBezTo>
                      <a:pt x="11" y="204"/>
                      <a:pt x="11" y="203"/>
                      <a:pt x="10" y="204"/>
                    </a:cubicBezTo>
                    <a:cubicBezTo>
                      <a:pt x="9" y="203"/>
                      <a:pt x="11" y="201"/>
                      <a:pt x="10" y="200"/>
                    </a:cubicBezTo>
                    <a:cubicBezTo>
                      <a:pt x="11" y="200"/>
                      <a:pt x="10" y="201"/>
                      <a:pt x="10" y="200"/>
                    </a:cubicBezTo>
                    <a:cubicBezTo>
                      <a:pt x="8" y="198"/>
                      <a:pt x="10" y="202"/>
                      <a:pt x="11" y="197"/>
                    </a:cubicBezTo>
                    <a:cubicBezTo>
                      <a:pt x="12" y="188"/>
                      <a:pt x="13" y="179"/>
                      <a:pt x="15" y="172"/>
                    </a:cubicBezTo>
                    <a:cubicBezTo>
                      <a:pt x="15" y="172"/>
                      <a:pt x="14" y="172"/>
                      <a:pt x="14" y="171"/>
                    </a:cubicBezTo>
                    <a:cubicBezTo>
                      <a:pt x="16" y="171"/>
                      <a:pt x="14" y="169"/>
                      <a:pt x="15" y="167"/>
                    </a:cubicBezTo>
                    <a:cubicBezTo>
                      <a:pt x="16" y="168"/>
                      <a:pt x="16" y="168"/>
                      <a:pt x="16" y="169"/>
                    </a:cubicBezTo>
                    <a:cubicBezTo>
                      <a:pt x="17" y="165"/>
                      <a:pt x="17" y="162"/>
                      <a:pt x="18" y="159"/>
                    </a:cubicBezTo>
                    <a:cubicBezTo>
                      <a:pt x="19" y="155"/>
                      <a:pt x="21" y="152"/>
                      <a:pt x="21" y="150"/>
                    </a:cubicBezTo>
                    <a:cubicBezTo>
                      <a:pt x="21" y="151"/>
                      <a:pt x="22" y="149"/>
                      <a:pt x="22" y="148"/>
                    </a:cubicBezTo>
                    <a:cubicBezTo>
                      <a:pt x="21" y="145"/>
                      <a:pt x="25" y="142"/>
                      <a:pt x="25" y="139"/>
                    </a:cubicBezTo>
                    <a:cubicBezTo>
                      <a:pt x="25" y="139"/>
                      <a:pt x="25" y="139"/>
                      <a:pt x="25" y="139"/>
                    </a:cubicBezTo>
                    <a:cubicBezTo>
                      <a:pt x="28" y="131"/>
                      <a:pt x="32" y="122"/>
                      <a:pt x="35" y="113"/>
                    </a:cubicBezTo>
                    <a:cubicBezTo>
                      <a:pt x="37" y="108"/>
                      <a:pt x="42" y="104"/>
                      <a:pt x="44" y="99"/>
                    </a:cubicBezTo>
                    <a:cubicBezTo>
                      <a:pt x="44" y="98"/>
                      <a:pt x="44" y="99"/>
                      <a:pt x="44" y="98"/>
                    </a:cubicBezTo>
                    <a:cubicBezTo>
                      <a:pt x="45" y="97"/>
                      <a:pt x="44" y="98"/>
                      <a:pt x="45" y="98"/>
                    </a:cubicBezTo>
                    <a:cubicBezTo>
                      <a:pt x="46" y="95"/>
                      <a:pt x="49" y="93"/>
                      <a:pt x="51" y="90"/>
                    </a:cubicBezTo>
                    <a:cubicBezTo>
                      <a:pt x="51" y="90"/>
                      <a:pt x="52" y="89"/>
                      <a:pt x="51" y="89"/>
                    </a:cubicBezTo>
                    <a:cubicBezTo>
                      <a:pt x="52" y="88"/>
                      <a:pt x="53" y="88"/>
                      <a:pt x="53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3" y="85"/>
                      <a:pt x="53" y="83"/>
                      <a:pt x="52" y="78"/>
                    </a:cubicBezTo>
                    <a:cubicBezTo>
                      <a:pt x="52" y="78"/>
                      <a:pt x="52" y="78"/>
                      <a:pt x="52" y="78"/>
                    </a:cubicBezTo>
                    <a:cubicBezTo>
                      <a:pt x="52" y="78"/>
                      <a:pt x="52" y="78"/>
                      <a:pt x="52" y="78"/>
                    </a:cubicBezTo>
                    <a:cubicBezTo>
                      <a:pt x="52" y="77"/>
                      <a:pt x="52" y="77"/>
                      <a:pt x="52" y="77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0" y="76"/>
                      <a:pt x="50" y="76"/>
                      <a:pt x="50" y="76"/>
                    </a:cubicBezTo>
                    <a:cubicBezTo>
                      <a:pt x="49" y="75"/>
                      <a:pt x="47" y="74"/>
                      <a:pt x="46" y="72"/>
                    </a:cubicBezTo>
                    <a:cubicBezTo>
                      <a:pt x="45" y="74"/>
                      <a:pt x="44" y="71"/>
                      <a:pt x="43" y="70"/>
                    </a:cubicBezTo>
                    <a:cubicBezTo>
                      <a:pt x="42" y="70"/>
                      <a:pt x="43" y="69"/>
                      <a:pt x="43" y="69"/>
                    </a:cubicBezTo>
                    <a:cubicBezTo>
                      <a:pt x="41" y="67"/>
                      <a:pt x="40" y="66"/>
                      <a:pt x="39" y="63"/>
                    </a:cubicBezTo>
                    <a:cubicBezTo>
                      <a:pt x="39" y="62"/>
                      <a:pt x="38" y="62"/>
                      <a:pt x="37" y="60"/>
                    </a:cubicBezTo>
                    <a:cubicBezTo>
                      <a:pt x="38" y="59"/>
                      <a:pt x="36" y="56"/>
                      <a:pt x="36" y="54"/>
                    </a:cubicBezTo>
                    <a:cubicBezTo>
                      <a:pt x="35" y="55"/>
                      <a:pt x="34" y="53"/>
                      <a:pt x="34" y="51"/>
                    </a:cubicBezTo>
                    <a:cubicBezTo>
                      <a:pt x="36" y="51"/>
                      <a:pt x="36" y="51"/>
                      <a:pt x="36" y="51"/>
                    </a:cubicBezTo>
                    <a:cubicBezTo>
                      <a:pt x="34" y="46"/>
                      <a:pt x="37" y="38"/>
                      <a:pt x="38" y="32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1" y="25"/>
                      <a:pt x="47" y="21"/>
                      <a:pt x="52" y="16"/>
                    </a:cubicBezTo>
                    <a:cubicBezTo>
                      <a:pt x="54" y="15"/>
                      <a:pt x="56" y="14"/>
                      <a:pt x="58" y="14"/>
                    </a:cubicBezTo>
                    <a:cubicBezTo>
                      <a:pt x="60" y="12"/>
                      <a:pt x="61" y="12"/>
                      <a:pt x="62" y="10"/>
                    </a:cubicBezTo>
                    <a:cubicBezTo>
                      <a:pt x="63" y="10"/>
                      <a:pt x="64" y="11"/>
                      <a:pt x="64" y="11"/>
                    </a:cubicBezTo>
                    <a:cubicBezTo>
                      <a:pt x="68" y="11"/>
                      <a:pt x="71" y="11"/>
                      <a:pt x="73" y="10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76" y="11"/>
                      <a:pt x="79" y="10"/>
                      <a:pt x="82" y="12"/>
                    </a:cubicBezTo>
                    <a:cubicBezTo>
                      <a:pt x="83" y="12"/>
                      <a:pt x="86" y="12"/>
                      <a:pt x="85" y="11"/>
                    </a:cubicBezTo>
                    <a:cubicBezTo>
                      <a:pt x="86" y="11"/>
                      <a:pt x="85" y="12"/>
                      <a:pt x="86" y="12"/>
                    </a:cubicBezTo>
                    <a:cubicBezTo>
                      <a:pt x="85" y="13"/>
                      <a:pt x="85" y="13"/>
                      <a:pt x="85" y="13"/>
                    </a:cubicBezTo>
                    <a:cubicBezTo>
                      <a:pt x="91" y="15"/>
                      <a:pt x="95" y="18"/>
                      <a:pt x="100" y="22"/>
                    </a:cubicBezTo>
                    <a:cubicBezTo>
                      <a:pt x="100" y="24"/>
                      <a:pt x="104" y="27"/>
                      <a:pt x="105" y="30"/>
                    </a:cubicBezTo>
                    <a:cubicBezTo>
                      <a:pt x="107" y="32"/>
                      <a:pt x="107" y="36"/>
                      <a:pt x="109" y="37"/>
                    </a:cubicBezTo>
                    <a:cubicBezTo>
                      <a:pt x="108" y="37"/>
                      <a:pt x="108" y="37"/>
                      <a:pt x="108" y="37"/>
                    </a:cubicBezTo>
                    <a:cubicBezTo>
                      <a:pt x="109" y="40"/>
                      <a:pt x="109" y="43"/>
                      <a:pt x="109" y="47"/>
                    </a:cubicBezTo>
                    <a:cubicBezTo>
                      <a:pt x="109" y="49"/>
                      <a:pt x="110" y="49"/>
                      <a:pt x="110" y="51"/>
                    </a:cubicBezTo>
                    <a:cubicBezTo>
                      <a:pt x="109" y="51"/>
                      <a:pt x="109" y="51"/>
                      <a:pt x="109" y="51"/>
                    </a:cubicBezTo>
                    <a:cubicBezTo>
                      <a:pt x="110" y="53"/>
                      <a:pt x="111" y="53"/>
                      <a:pt x="111" y="54"/>
                    </a:cubicBezTo>
                    <a:cubicBezTo>
                      <a:pt x="111" y="56"/>
                      <a:pt x="111" y="56"/>
                      <a:pt x="110" y="57"/>
                    </a:cubicBezTo>
                    <a:cubicBezTo>
                      <a:pt x="110" y="56"/>
                      <a:pt x="110" y="54"/>
                      <a:pt x="109" y="53"/>
                    </a:cubicBezTo>
                    <a:cubicBezTo>
                      <a:pt x="108" y="55"/>
                      <a:pt x="110" y="58"/>
                      <a:pt x="108" y="59"/>
                    </a:cubicBezTo>
                    <a:cubicBezTo>
                      <a:pt x="107" y="61"/>
                      <a:pt x="107" y="62"/>
                      <a:pt x="108" y="63"/>
                    </a:cubicBezTo>
                    <a:cubicBezTo>
                      <a:pt x="108" y="62"/>
                      <a:pt x="107" y="64"/>
                      <a:pt x="107" y="63"/>
                    </a:cubicBezTo>
                    <a:cubicBezTo>
                      <a:pt x="106" y="64"/>
                      <a:pt x="106" y="65"/>
                      <a:pt x="106" y="66"/>
                    </a:cubicBezTo>
                    <a:cubicBezTo>
                      <a:pt x="106" y="66"/>
                      <a:pt x="106" y="65"/>
                      <a:pt x="106" y="65"/>
                    </a:cubicBezTo>
                    <a:cubicBezTo>
                      <a:pt x="107" y="66"/>
                      <a:pt x="106" y="67"/>
                      <a:pt x="107" y="68"/>
                    </a:cubicBezTo>
                    <a:cubicBezTo>
                      <a:pt x="107" y="67"/>
                      <a:pt x="107" y="67"/>
                      <a:pt x="108" y="66"/>
                    </a:cubicBezTo>
                    <a:cubicBezTo>
                      <a:pt x="108" y="66"/>
                      <a:pt x="107" y="69"/>
                      <a:pt x="106" y="69"/>
                    </a:cubicBezTo>
                    <a:cubicBezTo>
                      <a:pt x="105" y="69"/>
                      <a:pt x="106" y="67"/>
                      <a:pt x="105" y="68"/>
                    </a:cubicBezTo>
                    <a:cubicBezTo>
                      <a:pt x="104" y="72"/>
                      <a:pt x="104" y="72"/>
                      <a:pt x="104" y="72"/>
                    </a:cubicBezTo>
                    <a:cubicBezTo>
                      <a:pt x="104" y="71"/>
                      <a:pt x="105" y="70"/>
                      <a:pt x="106" y="71"/>
                    </a:cubicBezTo>
                    <a:cubicBezTo>
                      <a:pt x="106" y="69"/>
                      <a:pt x="106" y="69"/>
                      <a:pt x="106" y="69"/>
                    </a:cubicBezTo>
                    <a:cubicBezTo>
                      <a:pt x="107" y="70"/>
                      <a:pt x="107" y="70"/>
                      <a:pt x="107" y="70"/>
                    </a:cubicBezTo>
                    <a:cubicBezTo>
                      <a:pt x="109" y="67"/>
                      <a:pt x="110" y="66"/>
                      <a:pt x="110" y="63"/>
                    </a:cubicBezTo>
                    <a:cubicBezTo>
                      <a:pt x="109" y="63"/>
                      <a:pt x="109" y="63"/>
                      <a:pt x="109" y="63"/>
                    </a:cubicBezTo>
                    <a:cubicBezTo>
                      <a:pt x="110" y="62"/>
                      <a:pt x="109" y="60"/>
                      <a:pt x="111" y="59"/>
                    </a:cubicBezTo>
                    <a:cubicBezTo>
                      <a:pt x="111" y="60"/>
                      <a:pt x="111" y="59"/>
                      <a:pt x="112" y="59"/>
                    </a:cubicBezTo>
                    <a:cubicBezTo>
                      <a:pt x="112" y="59"/>
                      <a:pt x="112" y="58"/>
                      <a:pt x="112" y="58"/>
                    </a:cubicBezTo>
                    <a:cubicBezTo>
                      <a:pt x="113" y="59"/>
                      <a:pt x="113" y="59"/>
                      <a:pt x="113" y="59"/>
                    </a:cubicBezTo>
                    <a:cubicBezTo>
                      <a:pt x="111" y="58"/>
                      <a:pt x="113" y="54"/>
                      <a:pt x="113" y="54"/>
                    </a:cubicBezTo>
                    <a:cubicBezTo>
                      <a:pt x="113" y="54"/>
                      <a:pt x="113" y="54"/>
                      <a:pt x="113" y="54"/>
                    </a:cubicBezTo>
                    <a:cubicBezTo>
                      <a:pt x="114" y="51"/>
                      <a:pt x="112" y="54"/>
                      <a:pt x="112" y="52"/>
                    </a:cubicBezTo>
                    <a:cubicBezTo>
                      <a:pt x="113" y="51"/>
                      <a:pt x="114" y="52"/>
                      <a:pt x="115" y="51"/>
                    </a:cubicBezTo>
                    <a:cubicBezTo>
                      <a:pt x="115" y="48"/>
                      <a:pt x="113" y="44"/>
                      <a:pt x="114" y="40"/>
                    </a:cubicBezTo>
                    <a:cubicBezTo>
                      <a:pt x="114" y="38"/>
                      <a:pt x="112" y="36"/>
                      <a:pt x="111" y="34"/>
                    </a:cubicBezTo>
                    <a:cubicBezTo>
                      <a:pt x="111" y="32"/>
                      <a:pt x="113" y="34"/>
                      <a:pt x="111" y="32"/>
                    </a:cubicBezTo>
                    <a:cubicBezTo>
                      <a:pt x="112" y="32"/>
                      <a:pt x="112" y="31"/>
                      <a:pt x="113" y="31"/>
                    </a:cubicBezTo>
                    <a:cubicBezTo>
                      <a:pt x="112" y="31"/>
                      <a:pt x="111" y="27"/>
                      <a:pt x="111" y="29"/>
                    </a:cubicBezTo>
                    <a:cubicBezTo>
                      <a:pt x="109" y="27"/>
                      <a:pt x="108" y="23"/>
                      <a:pt x="105" y="21"/>
                    </a:cubicBezTo>
                    <a:cubicBezTo>
                      <a:pt x="106" y="22"/>
                      <a:pt x="107" y="21"/>
                      <a:pt x="107" y="20"/>
                    </a:cubicBezTo>
                    <a:cubicBezTo>
                      <a:pt x="105" y="20"/>
                      <a:pt x="103" y="18"/>
                      <a:pt x="101" y="16"/>
                    </a:cubicBezTo>
                    <a:cubicBezTo>
                      <a:pt x="101" y="17"/>
                      <a:pt x="101" y="17"/>
                      <a:pt x="101" y="18"/>
                    </a:cubicBezTo>
                    <a:cubicBezTo>
                      <a:pt x="100" y="17"/>
                      <a:pt x="99" y="17"/>
                      <a:pt x="99" y="17"/>
                    </a:cubicBezTo>
                    <a:cubicBezTo>
                      <a:pt x="99" y="16"/>
                      <a:pt x="100" y="15"/>
                      <a:pt x="98" y="13"/>
                    </a:cubicBezTo>
                    <a:cubicBezTo>
                      <a:pt x="100" y="13"/>
                      <a:pt x="102" y="16"/>
                      <a:pt x="102" y="14"/>
                    </a:cubicBezTo>
                    <a:cubicBezTo>
                      <a:pt x="104" y="14"/>
                      <a:pt x="107" y="18"/>
                      <a:pt x="107" y="19"/>
                    </a:cubicBezTo>
                    <a:cubicBezTo>
                      <a:pt x="109" y="20"/>
                      <a:pt x="106" y="18"/>
                      <a:pt x="107" y="17"/>
                    </a:cubicBezTo>
                    <a:cubicBezTo>
                      <a:pt x="105" y="15"/>
                      <a:pt x="104" y="15"/>
                      <a:pt x="102" y="13"/>
                    </a:cubicBezTo>
                    <a:cubicBezTo>
                      <a:pt x="101" y="14"/>
                      <a:pt x="102" y="14"/>
                      <a:pt x="101" y="14"/>
                    </a:cubicBezTo>
                    <a:cubicBezTo>
                      <a:pt x="98" y="13"/>
                      <a:pt x="98" y="11"/>
                      <a:pt x="98" y="10"/>
                    </a:cubicBezTo>
                    <a:cubicBezTo>
                      <a:pt x="99" y="11"/>
                      <a:pt x="99" y="11"/>
                      <a:pt x="99" y="11"/>
                    </a:cubicBezTo>
                    <a:cubicBezTo>
                      <a:pt x="98" y="9"/>
                      <a:pt x="97" y="10"/>
                      <a:pt x="95" y="9"/>
                    </a:cubicBezTo>
                    <a:cubicBezTo>
                      <a:pt x="96" y="7"/>
                      <a:pt x="98" y="10"/>
                      <a:pt x="99" y="10"/>
                    </a:cubicBezTo>
                    <a:cubicBezTo>
                      <a:pt x="99" y="8"/>
                      <a:pt x="99" y="8"/>
                      <a:pt x="99" y="8"/>
                    </a:cubicBezTo>
                    <a:cubicBezTo>
                      <a:pt x="96" y="6"/>
                      <a:pt x="97" y="9"/>
                      <a:pt x="95" y="7"/>
                    </a:cubicBezTo>
                    <a:cubicBezTo>
                      <a:pt x="95" y="6"/>
                      <a:pt x="95" y="6"/>
                      <a:pt x="95" y="6"/>
                    </a:cubicBezTo>
                    <a:cubicBezTo>
                      <a:pt x="93" y="6"/>
                      <a:pt x="93" y="6"/>
                      <a:pt x="93" y="6"/>
                    </a:cubicBezTo>
                    <a:cubicBezTo>
                      <a:pt x="93" y="6"/>
                      <a:pt x="93" y="7"/>
                      <a:pt x="94" y="8"/>
                    </a:cubicBezTo>
                    <a:cubicBezTo>
                      <a:pt x="93" y="9"/>
                      <a:pt x="93" y="7"/>
                      <a:pt x="90" y="6"/>
                    </a:cubicBezTo>
                    <a:cubicBezTo>
                      <a:pt x="89" y="7"/>
                      <a:pt x="92" y="7"/>
                      <a:pt x="91" y="8"/>
                    </a:cubicBezTo>
                    <a:cubicBezTo>
                      <a:pt x="91" y="8"/>
                      <a:pt x="89" y="8"/>
                      <a:pt x="88" y="7"/>
                    </a:cubicBezTo>
                    <a:cubicBezTo>
                      <a:pt x="86" y="7"/>
                      <a:pt x="88" y="6"/>
                      <a:pt x="87" y="5"/>
                    </a:cubicBezTo>
                    <a:cubicBezTo>
                      <a:pt x="87" y="5"/>
                      <a:pt x="89" y="5"/>
                      <a:pt x="89" y="6"/>
                    </a:cubicBezTo>
                    <a:cubicBezTo>
                      <a:pt x="91" y="6"/>
                      <a:pt x="88" y="4"/>
                      <a:pt x="90" y="4"/>
                    </a:cubicBezTo>
                    <a:cubicBezTo>
                      <a:pt x="88" y="3"/>
                      <a:pt x="88" y="4"/>
                      <a:pt x="87" y="4"/>
                    </a:cubicBezTo>
                    <a:cubicBezTo>
                      <a:pt x="87" y="4"/>
                      <a:pt x="86" y="4"/>
                      <a:pt x="87" y="5"/>
                    </a:cubicBezTo>
                    <a:cubicBezTo>
                      <a:pt x="82" y="6"/>
                      <a:pt x="85" y="2"/>
                      <a:pt x="81" y="2"/>
                    </a:cubicBezTo>
                    <a:cubicBezTo>
                      <a:pt x="82" y="3"/>
                      <a:pt x="76" y="3"/>
                      <a:pt x="79" y="5"/>
                    </a:cubicBezTo>
                    <a:cubicBezTo>
                      <a:pt x="78" y="5"/>
                      <a:pt x="77" y="6"/>
                      <a:pt x="76" y="5"/>
                    </a:cubicBezTo>
                    <a:cubicBezTo>
                      <a:pt x="77" y="4"/>
                      <a:pt x="75" y="4"/>
                      <a:pt x="76" y="4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76" y="1"/>
                      <a:pt x="73" y="1"/>
                      <a:pt x="73" y="0"/>
                    </a:cubicBezTo>
                    <a:cubicBezTo>
                      <a:pt x="71" y="0"/>
                      <a:pt x="73" y="1"/>
                      <a:pt x="71" y="1"/>
                    </a:cubicBezTo>
                    <a:cubicBezTo>
                      <a:pt x="72" y="1"/>
                      <a:pt x="70" y="0"/>
                      <a:pt x="69" y="0"/>
                    </a:cubicBezTo>
                    <a:cubicBezTo>
                      <a:pt x="71" y="0"/>
                      <a:pt x="69" y="2"/>
                      <a:pt x="68" y="2"/>
                    </a:cubicBezTo>
                    <a:cubicBezTo>
                      <a:pt x="66" y="2"/>
                      <a:pt x="65" y="1"/>
                      <a:pt x="65" y="1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5" y="1"/>
                      <a:pt x="66" y="0"/>
                      <a:pt x="65" y="0"/>
                    </a:cubicBezTo>
                    <a:cubicBezTo>
                      <a:pt x="64" y="1"/>
                      <a:pt x="64" y="2"/>
                      <a:pt x="63" y="3"/>
                    </a:cubicBezTo>
                    <a:cubicBezTo>
                      <a:pt x="62" y="3"/>
                      <a:pt x="61" y="2"/>
                      <a:pt x="61" y="3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60" y="2"/>
                      <a:pt x="62" y="0"/>
                      <a:pt x="59" y="1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8" y="2"/>
                      <a:pt x="58" y="2"/>
                      <a:pt x="58" y="2"/>
                    </a:cubicBezTo>
                    <a:cubicBezTo>
                      <a:pt x="58" y="2"/>
                      <a:pt x="57" y="3"/>
                      <a:pt x="56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5" y="3"/>
                      <a:pt x="54" y="5"/>
                      <a:pt x="52" y="4"/>
                    </a:cubicBezTo>
                    <a:cubicBezTo>
                      <a:pt x="54" y="5"/>
                      <a:pt x="53" y="4"/>
                      <a:pt x="55" y="4"/>
                    </a:cubicBezTo>
                    <a:cubicBezTo>
                      <a:pt x="57" y="4"/>
                      <a:pt x="54" y="5"/>
                      <a:pt x="54" y="5"/>
                    </a:cubicBezTo>
                    <a:cubicBezTo>
                      <a:pt x="53" y="4"/>
                      <a:pt x="51" y="7"/>
                      <a:pt x="50" y="7"/>
                    </a:cubicBezTo>
                    <a:cubicBezTo>
                      <a:pt x="49" y="7"/>
                      <a:pt x="48" y="7"/>
                      <a:pt x="48" y="7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7" y="7"/>
                      <a:pt x="46" y="10"/>
                      <a:pt x="44" y="10"/>
                    </a:cubicBezTo>
                    <a:cubicBezTo>
                      <a:pt x="45" y="9"/>
                      <a:pt x="44" y="9"/>
                      <a:pt x="43" y="9"/>
                    </a:cubicBezTo>
                    <a:cubicBezTo>
                      <a:pt x="45" y="9"/>
                      <a:pt x="42" y="12"/>
                      <a:pt x="43" y="12"/>
                    </a:cubicBezTo>
                    <a:cubicBezTo>
                      <a:pt x="41" y="14"/>
                      <a:pt x="43" y="11"/>
                      <a:pt x="41" y="10"/>
                    </a:cubicBezTo>
                    <a:cubicBezTo>
                      <a:pt x="41" y="12"/>
                      <a:pt x="39" y="12"/>
                      <a:pt x="39" y="13"/>
                    </a:cubicBezTo>
                    <a:cubicBezTo>
                      <a:pt x="41" y="12"/>
                      <a:pt x="39" y="14"/>
                      <a:pt x="39" y="15"/>
                    </a:cubicBezTo>
                    <a:cubicBezTo>
                      <a:pt x="38" y="16"/>
                      <a:pt x="39" y="14"/>
                      <a:pt x="38" y="15"/>
                    </a:cubicBezTo>
                    <a:cubicBezTo>
                      <a:pt x="37" y="16"/>
                      <a:pt x="37" y="18"/>
                      <a:pt x="38" y="17"/>
                    </a:cubicBezTo>
                    <a:cubicBezTo>
                      <a:pt x="37" y="18"/>
                      <a:pt x="37" y="20"/>
                      <a:pt x="36" y="20"/>
                    </a:cubicBezTo>
                    <a:cubicBezTo>
                      <a:pt x="35" y="20"/>
                      <a:pt x="37" y="18"/>
                      <a:pt x="36" y="18"/>
                    </a:cubicBezTo>
                    <a:cubicBezTo>
                      <a:pt x="34" y="21"/>
                      <a:pt x="37" y="21"/>
                      <a:pt x="35" y="23"/>
                    </a:cubicBezTo>
                    <a:cubicBezTo>
                      <a:pt x="36" y="22"/>
                      <a:pt x="37" y="24"/>
                      <a:pt x="37" y="26"/>
                    </a:cubicBezTo>
                    <a:cubicBezTo>
                      <a:pt x="35" y="28"/>
                      <a:pt x="37" y="24"/>
                      <a:pt x="35" y="25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3" y="27"/>
                      <a:pt x="35" y="21"/>
                      <a:pt x="33" y="22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3"/>
                      <a:pt x="32" y="22"/>
                      <a:pt x="31" y="22"/>
                    </a:cubicBezTo>
                    <a:cubicBezTo>
                      <a:pt x="32" y="23"/>
                      <a:pt x="30" y="26"/>
                      <a:pt x="30" y="26"/>
                    </a:cubicBezTo>
                    <a:cubicBezTo>
                      <a:pt x="30" y="27"/>
                      <a:pt x="30" y="25"/>
                      <a:pt x="31" y="25"/>
                    </a:cubicBezTo>
                    <a:cubicBezTo>
                      <a:pt x="30" y="27"/>
                      <a:pt x="31" y="28"/>
                      <a:pt x="29" y="30"/>
                    </a:cubicBezTo>
                    <a:cubicBezTo>
                      <a:pt x="29" y="29"/>
                      <a:pt x="28" y="30"/>
                      <a:pt x="28" y="29"/>
                    </a:cubicBezTo>
                    <a:cubicBezTo>
                      <a:pt x="27" y="30"/>
                      <a:pt x="29" y="30"/>
                      <a:pt x="28" y="31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5" y="37"/>
                      <a:pt x="24" y="45"/>
                      <a:pt x="26" y="50"/>
                    </a:cubicBezTo>
                    <a:cubicBezTo>
                      <a:pt x="26" y="51"/>
                      <a:pt x="26" y="53"/>
                      <a:pt x="26" y="57"/>
                    </a:cubicBezTo>
                    <a:cubicBezTo>
                      <a:pt x="26" y="55"/>
                      <a:pt x="27" y="56"/>
                      <a:pt x="27" y="57"/>
                    </a:cubicBezTo>
                    <a:cubicBezTo>
                      <a:pt x="26" y="59"/>
                      <a:pt x="26" y="59"/>
                      <a:pt x="26" y="59"/>
                    </a:cubicBezTo>
                    <a:cubicBezTo>
                      <a:pt x="26" y="61"/>
                      <a:pt x="28" y="63"/>
                      <a:pt x="29" y="64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28" y="67"/>
                      <a:pt x="30" y="66"/>
                      <a:pt x="30" y="67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31" y="69"/>
                      <a:pt x="32" y="71"/>
                      <a:pt x="31" y="71"/>
                    </a:cubicBezTo>
                    <a:cubicBezTo>
                      <a:pt x="32" y="72"/>
                      <a:pt x="32" y="72"/>
                      <a:pt x="32" y="71"/>
                    </a:cubicBezTo>
                    <a:cubicBezTo>
                      <a:pt x="33" y="73"/>
                      <a:pt x="35" y="77"/>
                      <a:pt x="37" y="79"/>
                    </a:cubicBezTo>
                    <a:cubicBezTo>
                      <a:pt x="37" y="78"/>
                      <a:pt x="37" y="77"/>
                      <a:pt x="37" y="77"/>
                    </a:cubicBezTo>
                    <a:cubicBezTo>
                      <a:pt x="39" y="76"/>
                      <a:pt x="38" y="77"/>
                      <a:pt x="39" y="78"/>
                    </a:cubicBezTo>
                    <a:cubicBezTo>
                      <a:pt x="39" y="78"/>
                      <a:pt x="39" y="80"/>
                      <a:pt x="38" y="79"/>
                    </a:cubicBezTo>
                    <a:cubicBezTo>
                      <a:pt x="39" y="81"/>
                      <a:pt x="40" y="82"/>
                      <a:pt x="42" y="84"/>
                    </a:cubicBezTo>
                    <a:cubicBezTo>
                      <a:pt x="41" y="85"/>
                      <a:pt x="39" y="88"/>
                      <a:pt x="38" y="89"/>
                    </a:cubicBezTo>
                    <a:cubicBezTo>
                      <a:pt x="39" y="89"/>
                      <a:pt x="39" y="91"/>
                      <a:pt x="38" y="92"/>
                    </a:cubicBezTo>
                    <a:cubicBezTo>
                      <a:pt x="38" y="94"/>
                      <a:pt x="37" y="92"/>
                      <a:pt x="35" y="93"/>
                    </a:cubicBezTo>
                    <a:cubicBezTo>
                      <a:pt x="35" y="94"/>
                      <a:pt x="34" y="95"/>
                      <a:pt x="34" y="96"/>
                    </a:cubicBezTo>
                    <a:cubicBezTo>
                      <a:pt x="34" y="96"/>
                      <a:pt x="34" y="96"/>
                      <a:pt x="34" y="96"/>
                    </a:cubicBezTo>
                    <a:cubicBezTo>
                      <a:pt x="34" y="97"/>
                      <a:pt x="33" y="98"/>
                      <a:pt x="32" y="99"/>
                    </a:cubicBezTo>
                    <a:cubicBezTo>
                      <a:pt x="32" y="99"/>
                      <a:pt x="32" y="99"/>
                      <a:pt x="32" y="99"/>
                    </a:cubicBezTo>
                    <a:cubicBezTo>
                      <a:pt x="32" y="100"/>
                      <a:pt x="30" y="100"/>
                      <a:pt x="30" y="101"/>
                    </a:cubicBezTo>
                    <a:cubicBezTo>
                      <a:pt x="31" y="102"/>
                      <a:pt x="29" y="104"/>
                      <a:pt x="29" y="105"/>
                    </a:cubicBezTo>
                    <a:cubicBezTo>
                      <a:pt x="29" y="105"/>
                      <a:pt x="29" y="105"/>
                      <a:pt x="29" y="105"/>
                    </a:cubicBezTo>
                    <a:cubicBezTo>
                      <a:pt x="29" y="106"/>
                      <a:pt x="29" y="106"/>
                      <a:pt x="29" y="106"/>
                    </a:cubicBezTo>
                    <a:cubicBezTo>
                      <a:pt x="28" y="107"/>
                      <a:pt x="28" y="107"/>
                      <a:pt x="28" y="107"/>
                    </a:cubicBezTo>
                    <a:cubicBezTo>
                      <a:pt x="28" y="107"/>
                      <a:pt x="28" y="106"/>
                      <a:pt x="28" y="106"/>
                    </a:cubicBezTo>
                    <a:cubicBezTo>
                      <a:pt x="26" y="107"/>
                      <a:pt x="28" y="107"/>
                      <a:pt x="28" y="108"/>
                    </a:cubicBezTo>
                    <a:cubicBezTo>
                      <a:pt x="28" y="110"/>
                      <a:pt x="27" y="109"/>
                      <a:pt x="26" y="110"/>
                    </a:cubicBezTo>
                    <a:cubicBezTo>
                      <a:pt x="26" y="109"/>
                      <a:pt x="27" y="109"/>
                      <a:pt x="27" y="108"/>
                    </a:cubicBezTo>
                    <a:cubicBezTo>
                      <a:pt x="27" y="107"/>
                      <a:pt x="27" y="109"/>
                      <a:pt x="26" y="109"/>
                    </a:cubicBezTo>
                    <a:cubicBezTo>
                      <a:pt x="26" y="109"/>
                      <a:pt x="27" y="110"/>
                      <a:pt x="26" y="111"/>
                    </a:cubicBezTo>
                    <a:cubicBezTo>
                      <a:pt x="26" y="111"/>
                      <a:pt x="25" y="114"/>
                      <a:pt x="24" y="113"/>
                    </a:cubicBezTo>
                    <a:cubicBezTo>
                      <a:pt x="24" y="114"/>
                      <a:pt x="24" y="115"/>
                      <a:pt x="24" y="116"/>
                    </a:cubicBezTo>
                    <a:cubicBezTo>
                      <a:pt x="24" y="115"/>
                      <a:pt x="25" y="114"/>
                      <a:pt x="26" y="114"/>
                    </a:cubicBezTo>
                    <a:cubicBezTo>
                      <a:pt x="25" y="114"/>
                      <a:pt x="25" y="116"/>
                      <a:pt x="25" y="116"/>
                    </a:cubicBezTo>
                    <a:cubicBezTo>
                      <a:pt x="25" y="115"/>
                      <a:pt x="25" y="115"/>
                      <a:pt x="25" y="115"/>
                    </a:cubicBezTo>
                    <a:cubicBezTo>
                      <a:pt x="25" y="116"/>
                      <a:pt x="23" y="118"/>
                      <a:pt x="25" y="117"/>
                    </a:cubicBezTo>
                    <a:cubicBezTo>
                      <a:pt x="23" y="118"/>
                      <a:pt x="23" y="118"/>
                      <a:pt x="23" y="118"/>
                    </a:cubicBezTo>
                    <a:cubicBezTo>
                      <a:pt x="23" y="119"/>
                      <a:pt x="23" y="120"/>
                      <a:pt x="22" y="121"/>
                    </a:cubicBezTo>
                    <a:cubicBezTo>
                      <a:pt x="22" y="121"/>
                      <a:pt x="21" y="120"/>
                      <a:pt x="20" y="122"/>
                    </a:cubicBezTo>
                    <a:cubicBezTo>
                      <a:pt x="20" y="124"/>
                      <a:pt x="20" y="124"/>
                      <a:pt x="20" y="124"/>
                    </a:cubicBezTo>
                    <a:cubicBezTo>
                      <a:pt x="20" y="125"/>
                      <a:pt x="19" y="125"/>
                      <a:pt x="19" y="125"/>
                    </a:cubicBezTo>
                    <a:cubicBezTo>
                      <a:pt x="17" y="128"/>
                      <a:pt x="20" y="129"/>
                      <a:pt x="18" y="131"/>
                    </a:cubicBezTo>
                    <a:cubicBezTo>
                      <a:pt x="18" y="130"/>
                      <a:pt x="17" y="131"/>
                      <a:pt x="17" y="132"/>
                    </a:cubicBezTo>
                    <a:cubicBezTo>
                      <a:pt x="17" y="132"/>
                      <a:pt x="17" y="132"/>
                      <a:pt x="17" y="133"/>
                    </a:cubicBezTo>
                    <a:cubicBezTo>
                      <a:pt x="17" y="132"/>
                      <a:pt x="16" y="132"/>
                      <a:pt x="17" y="131"/>
                    </a:cubicBezTo>
                    <a:cubicBezTo>
                      <a:pt x="18" y="131"/>
                      <a:pt x="17" y="132"/>
                      <a:pt x="17" y="133"/>
                    </a:cubicBezTo>
                    <a:cubicBezTo>
                      <a:pt x="14" y="134"/>
                      <a:pt x="14" y="140"/>
                      <a:pt x="12" y="144"/>
                    </a:cubicBezTo>
                    <a:cubicBezTo>
                      <a:pt x="13" y="144"/>
                      <a:pt x="12" y="146"/>
                      <a:pt x="12" y="147"/>
                    </a:cubicBezTo>
                    <a:cubicBezTo>
                      <a:pt x="11" y="146"/>
                      <a:pt x="12" y="149"/>
                      <a:pt x="11" y="150"/>
                    </a:cubicBezTo>
                    <a:cubicBezTo>
                      <a:pt x="12" y="149"/>
                      <a:pt x="12" y="149"/>
                      <a:pt x="12" y="149"/>
                    </a:cubicBezTo>
                    <a:cubicBezTo>
                      <a:pt x="11" y="152"/>
                      <a:pt x="13" y="154"/>
                      <a:pt x="11" y="155"/>
                    </a:cubicBezTo>
                    <a:cubicBezTo>
                      <a:pt x="10" y="156"/>
                      <a:pt x="10" y="154"/>
                      <a:pt x="10" y="154"/>
                    </a:cubicBezTo>
                    <a:cubicBezTo>
                      <a:pt x="8" y="155"/>
                      <a:pt x="10" y="159"/>
                      <a:pt x="8" y="160"/>
                    </a:cubicBezTo>
                    <a:cubicBezTo>
                      <a:pt x="8" y="160"/>
                      <a:pt x="9" y="160"/>
                      <a:pt x="10" y="161"/>
                    </a:cubicBezTo>
                    <a:cubicBezTo>
                      <a:pt x="9" y="163"/>
                      <a:pt x="7" y="165"/>
                      <a:pt x="7" y="165"/>
                    </a:cubicBezTo>
                    <a:cubicBezTo>
                      <a:pt x="7" y="166"/>
                      <a:pt x="8" y="166"/>
                      <a:pt x="7" y="167"/>
                    </a:cubicBezTo>
                    <a:cubicBezTo>
                      <a:pt x="7" y="167"/>
                      <a:pt x="7" y="167"/>
                      <a:pt x="7" y="166"/>
                    </a:cubicBezTo>
                    <a:cubicBezTo>
                      <a:pt x="6" y="168"/>
                      <a:pt x="6" y="170"/>
                      <a:pt x="6" y="171"/>
                    </a:cubicBezTo>
                    <a:cubicBezTo>
                      <a:pt x="5" y="172"/>
                      <a:pt x="5" y="175"/>
                      <a:pt x="4" y="177"/>
                    </a:cubicBezTo>
                    <a:cubicBezTo>
                      <a:pt x="5" y="179"/>
                      <a:pt x="3" y="181"/>
                      <a:pt x="4" y="181"/>
                    </a:cubicBezTo>
                    <a:cubicBezTo>
                      <a:pt x="4" y="181"/>
                      <a:pt x="4" y="181"/>
                      <a:pt x="4" y="182"/>
                    </a:cubicBezTo>
                    <a:cubicBezTo>
                      <a:pt x="4" y="182"/>
                      <a:pt x="5" y="183"/>
                      <a:pt x="5" y="184"/>
                    </a:cubicBezTo>
                    <a:cubicBezTo>
                      <a:pt x="4" y="184"/>
                      <a:pt x="4" y="184"/>
                      <a:pt x="4" y="184"/>
                    </a:cubicBezTo>
                    <a:cubicBezTo>
                      <a:pt x="3" y="183"/>
                      <a:pt x="3" y="187"/>
                      <a:pt x="2" y="187"/>
                    </a:cubicBezTo>
                    <a:cubicBezTo>
                      <a:pt x="3" y="186"/>
                      <a:pt x="2" y="188"/>
                      <a:pt x="3" y="188"/>
                    </a:cubicBezTo>
                    <a:cubicBezTo>
                      <a:pt x="3" y="189"/>
                      <a:pt x="3" y="189"/>
                      <a:pt x="3" y="189"/>
                    </a:cubicBezTo>
                    <a:cubicBezTo>
                      <a:pt x="3" y="191"/>
                      <a:pt x="4" y="190"/>
                      <a:pt x="3" y="192"/>
                    </a:cubicBezTo>
                    <a:cubicBezTo>
                      <a:pt x="3" y="194"/>
                      <a:pt x="2" y="192"/>
                      <a:pt x="2" y="192"/>
                    </a:cubicBezTo>
                    <a:cubicBezTo>
                      <a:pt x="2" y="193"/>
                      <a:pt x="2" y="194"/>
                      <a:pt x="2" y="195"/>
                    </a:cubicBezTo>
                    <a:cubicBezTo>
                      <a:pt x="2" y="195"/>
                      <a:pt x="2" y="195"/>
                      <a:pt x="2" y="195"/>
                    </a:cubicBezTo>
                    <a:cubicBezTo>
                      <a:pt x="2" y="195"/>
                      <a:pt x="2" y="195"/>
                      <a:pt x="2" y="196"/>
                    </a:cubicBezTo>
                    <a:cubicBezTo>
                      <a:pt x="2" y="196"/>
                      <a:pt x="2" y="196"/>
                      <a:pt x="2" y="197"/>
                    </a:cubicBezTo>
                    <a:cubicBezTo>
                      <a:pt x="2" y="197"/>
                      <a:pt x="2" y="197"/>
                      <a:pt x="2" y="197"/>
                    </a:cubicBezTo>
                    <a:cubicBezTo>
                      <a:pt x="2" y="196"/>
                      <a:pt x="2" y="196"/>
                      <a:pt x="2" y="196"/>
                    </a:cubicBezTo>
                    <a:cubicBezTo>
                      <a:pt x="2" y="196"/>
                      <a:pt x="2" y="197"/>
                      <a:pt x="2" y="197"/>
                    </a:cubicBezTo>
                    <a:cubicBezTo>
                      <a:pt x="2" y="197"/>
                      <a:pt x="2" y="197"/>
                      <a:pt x="2" y="197"/>
                    </a:cubicBezTo>
                    <a:cubicBezTo>
                      <a:pt x="1" y="198"/>
                      <a:pt x="1" y="198"/>
                      <a:pt x="1" y="198"/>
                    </a:cubicBezTo>
                    <a:cubicBezTo>
                      <a:pt x="0" y="198"/>
                      <a:pt x="0" y="198"/>
                      <a:pt x="0" y="198"/>
                    </a:cubicBezTo>
                    <a:cubicBezTo>
                      <a:pt x="0" y="198"/>
                      <a:pt x="2" y="203"/>
                      <a:pt x="2" y="202"/>
                    </a:cubicBezTo>
                    <a:cubicBezTo>
                      <a:pt x="2" y="206"/>
                      <a:pt x="6" y="211"/>
                      <a:pt x="8" y="213"/>
                    </a:cubicBezTo>
                    <a:cubicBezTo>
                      <a:pt x="7" y="212"/>
                      <a:pt x="7" y="213"/>
                      <a:pt x="8" y="213"/>
                    </a:cubicBezTo>
                    <a:cubicBezTo>
                      <a:pt x="8" y="214"/>
                      <a:pt x="10" y="214"/>
                      <a:pt x="10" y="215"/>
                    </a:cubicBezTo>
                    <a:cubicBezTo>
                      <a:pt x="11" y="215"/>
                      <a:pt x="10" y="216"/>
                      <a:pt x="11" y="217"/>
                    </a:cubicBezTo>
                    <a:cubicBezTo>
                      <a:pt x="11" y="217"/>
                      <a:pt x="12" y="217"/>
                      <a:pt x="12" y="216"/>
                    </a:cubicBezTo>
                    <a:cubicBezTo>
                      <a:pt x="13" y="220"/>
                      <a:pt x="17" y="221"/>
                      <a:pt x="20" y="223"/>
                    </a:cubicBezTo>
                    <a:cubicBezTo>
                      <a:pt x="20" y="223"/>
                      <a:pt x="19" y="223"/>
                      <a:pt x="18" y="223"/>
                    </a:cubicBezTo>
                    <a:cubicBezTo>
                      <a:pt x="21" y="224"/>
                      <a:pt x="23" y="225"/>
                      <a:pt x="26" y="226"/>
                    </a:cubicBezTo>
                    <a:cubicBezTo>
                      <a:pt x="25" y="226"/>
                      <a:pt x="25" y="226"/>
                      <a:pt x="24" y="226"/>
                    </a:cubicBezTo>
                    <a:cubicBezTo>
                      <a:pt x="26" y="227"/>
                      <a:pt x="28" y="228"/>
                      <a:pt x="29" y="227"/>
                    </a:cubicBezTo>
                    <a:cubicBezTo>
                      <a:pt x="28" y="227"/>
                      <a:pt x="29" y="228"/>
                      <a:pt x="28" y="227"/>
                    </a:cubicBezTo>
                    <a:cubicBezTo>
                      <a:pt x="27" y="226"/>
                      <a:pt x="30" y="227"/>
                      <a:pt x="31" y="227"/>
                    </a:cubicBezTo>
                    <a:cubicBezTo>
                      <a:pt x="31" y="227"/>
                      <a:pt x="31" y="227"/>
                      <a:pt x="31" y="227"/>
                    </a:cubicBezTo>
                    <a:cubicBezTo>
                      <a:pt x="32" y="228"/>
                      <a:pt x="33" y="228"/>
                      <a:pt x="34" y="229"/>
                    </a:cubicBezTo>
                    <a:cubicBezTo>
                      <a:pt x="35" y="230"/>
                      <a:pt x="33" y="228"/>
                      <a:pt x="34" y="229"/>
                    </a:cubicBezTo>
                    <a:cubicBezTo>
                      <a:pt x="33" y="231"/>
                      <a:pt x="37" y="231"/>
                      <a:pt x="37" y="232"/>
                    </a:cubicBezTo>
                    <a:cubicBezTo>
                      <a:pt x="38" y="232"/>
                      <a:pt x="39" y="232"/>
                      <a:pt x="39" y="231"/>
                    </a:cubicBezTo>
                    <a:cubicBezTo>
                      <a:pt x="40" y="231"/>
                      <a:pt x="39" y="232"/>
                      <a:pt x="40" y="232"/>
                    </a:cubicBezTo>
                    <a:cubicBezTo>
                      <a:pt x="44" y="231"/>
                      <a:pt x="44" y="231"/>
                      <a:pt x="44" y="231"/>
                    </a:cubicBezTo>
                    <a:cubicBezTo>
                      <a:pt x="44" y="232"/>
                      <a:pt x="45" y="233"/>
                      <a:pt x="44" y="233"/>
                    </a:cubicBezTo>
                    <a:cubicBezTo>
                      <a:pt x="47" y="234"/>
                      <a:pt x="49" y="233"/>
                      <a:pt x="51" y="232"/>
                    </a:cubicBezTo>
                    <a:cubicBezTo>
                      <a:pt x="52" y="232"/>
                      <a:pt x="55" y="232"/>
                      <a:pt x="55" y="233"/>
                    </a:cubicBezTo>
                    <a:cubicBezTo>
                      <a:pt x="56" y="233"/>
                      <a:pt x="55" y="232"/>
                      <a:pt x="54" y="233"/>
                    </a:cubicBezTo>
                    <a:cubicBezTo>
                      <a:pt x="56" y="234"/>
                      <a:pt x="56" y="234"/>
                      <a:pt x="56" y="234"/>
                    </a:cubicBezTo>
                    <a:cubicBezTo>
                      <a:pt x="54" y="234"/>
                      <a:pt x="56" y="235"/>
                      <a:pt x="55" y="236"/>
                    </a:cubicBezTo>
                    <a:cubicBezTo>
                      <a:pt x="56" y="235"/>
                      <a:pt x="60" y="237"/>
                      <a:pt x="62" y="237"/>
                    </a:cubicBezTo>
                    <a:cubicBezTo>
                      <a:pt x="61" y="235"/>
                      <a:pt x="65" y="237"/>
                      <a:pt x="65" y="235"/>
                    </a:cubicBezTo>
                    <a:cubicBezTo>
                      <a:pt x="68" y="235"/>
                      <a:pt x="67" y="236"/>
                      <a:pt x="68" y="237"/>
                    </a:cubicBezTo>
                    <a:cubicBezTo>
                      <a:pt x="71" y="236"/>
                      <a:pt x="73" y="237"/>
                      <a:pt x="76" y="237"/>
                    </a:cubicBezTo>
                    <a:cubicBezTo>
                      <a:pt x="76" y="237"/>
                      <a:pt x="76" y="237"/>
                      <a:pt x="76" y="237"/>
                    </a:cubicBezTo>
                    <a:cubicBezTo>
                      <a:pt x="78" y="236"/>
                      <a:pt x="82" y="236"/>
                      <a:pt x="84" y="235"/>
                    </a:cubicBezTo>
                    <a:cubicBezTo>
                      <a:pt x="84" y="235"/>
                      <a:pt x="85" y="236"/>
                      <a:pt x="84" y="236"/>
                    </a:cubicBezTo>
                    <a:cubicBezTo>
                      <a:pt x="87" y="236"/>
                      <a:pt x="84" y="234"/>
                      <a:pt x="87" y="235"/>
                    </a:cubicBezTo>
                    <a:cubicBezTo>
                      <a:pt x="87" y="235"/>
                      <a:pt x="87" y="235"/>
                      <a:pt x="87" y="235"/>
                    </a:cubicBezTo>
                    <a:cubicBezTo>
                      <a:pt x="88" y="234"/>
                      <a:pt x="90" y="235"/>
                      <a:pt x="92" y="234"/>
                    </a:cubicBezTo>
                    <a:cubicBezTo>
                      <a:pt x="92" y="234"/>
                      <a:pt x="92" y="234"/>
                      <a:pt x="92" y="235"/>
                    </a:cubicBezTo>
                    <a:cubicBezTo>
                      <a:pt x="93" y="234"/>
                      <a:pt x="96" y="234"/>
                      <a:pt x="97" y="232"/>
                    </a:cubicBezTo>
                    <a:cubicBezTo>
                      <a:pt x="97" y="233"/>
                      <a:pt x="97" y="233"/>
                      <a:pt x="96" y="234"/>
                    </a:cubicBezTo>
                    <a:cubicBezTo>
                      <a:pt x="99" y="234"/>
                      <a:pt x="98" y="232"/>
                      <a:pt x="100" y="232"/>
                    </a:cubicBezTo>
                    <a:cubicBezTo>
                      <a:pt x="100" y="232"/>
                      <a:pt x="102" y="232"/>
                      <a:pt x="101" y="232"/>
                    </a:cubicBezTo>
                    <a:cubicBezTo>
                      <a:pt x="102" y="231"/>
                      <a:pt x="104" y="231"/>
                      <a:pt x="105" y="230"/>
                    </a:cubicBezTo>
                    <a:cubicBezTo>
                      <a:pt x="106" y="230"/>
                      <a:pt x="106" y="230"/>
                      <a:pt x="107" y="230"/>
                    </a:cubicBezTo>
                    <a:cubicBezTo>
                      <a:pt x="116" y="227"/>
                      <a:pt x="125" y="222"/>
                      <a:pt x="130" y="213"/>
                    </a:cubicBezTo>
                    <a:cubicBezTo>
                      <a:pt x="133" y="213"/>
                      <a:pt x="130" y="216"/>
                      <a:pt x="131" y="215"/>
                    </a:cubicBezTo>
                    <a:cubicBezTo>
                      <a:pt x="130" y="215"/>
                      <a:pt x="132" y="214"/>
                      <a:pt x="133" y="211"/>
                    </a:cubicBezTo>
                    <a:cubicBezTo>
                      <a:pt x="133" y="211"/>
                      <a:pt x="133" y="211"/>
                      <a:pt x="133" y="211"/>
                    </a:cubicBezTo>
                    <a:cubicBezTo>
                      <a:pt x="134" y="210"/>
                      <a:pt x="135" y="210"/>
                      <a:pt x="135" y="209"/>
                    </a:cubicBezTo>
                    <a:cubicBezTo>
                      <a:pt x="135" y="209"/>
                      <a:pt x="135" y="209"/>
                      <a:pt x="135" y="209"/>
                    </a:cubicBezTo>
                    <a:cubicBezTo>
                      <a:pt x="135" y="207"/>
                      <a:pt x="138" y="206"/>
                      <a:pt x="137" y="205"/>
                    </a:cubicBezTo>
                    <a:cubicBezTo>
                      <a:pt x="138" y="204"/>
                      <a:pt x="138" y="204"/>
                      <a:pt x="138" y="204"/>
                    </a:cubicBezTo>
                    <a:cubicBezTo>
                      <a:pt x="137" y="202"/>
                      <a:pt x="139" y="202"/>
                      <a:pt x="138" y="200"/>
                    </a:cubicBezTo>
                    <a:cubicBezTo>
                      <a:pt x="138" y="200"/>
                      <a:pt x="138" y="200"/>
                      <a:pt x="138" y="200"/>
                    </a:cubicBezTo>
                    <a:cubicBezTo>
                      <a:pt x="139" y="197"/>
                      <a:pt x="136" y="195"/>
                      <a:pt x="137" y="19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vert="horz" wrap="square" lIns="36000" tIns="45720" rIns="36000" bIns="45720" numCol="1" anchor="b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1400" b="1" kern="0">
                  <a:solidFill>
                    <a:schemeClr val="bg1"/>
                  </a:solidFill>
                  <a:latin typeface="Segoe Print" pitchFamily="2" charset="0"/>
                  <a:cs typeface="Arial" charset="0"/>
                </a:endParaRPr>
              </a:p>
            </p:txBody>
          </p:sp>
        </p:grpSp>
        <p:grpSp>
          <p:nvGrpSpPr>
            <p:cNvPr id="150" name="Grupa 98"/>
            <p:cNvGrpSpPr/>
            <p:nvPr/>
          </p:nvGrpSpPr>
          <p:grpSpPr>
            <a:xfrm>
              <a:off x="7900455" y="2671044"/>
              <a:ext cx="406034" cy="693229"/>
              <a:chOff x="4211960" y="1464712"/>
              <a:chExt cx="406034" cy="693229"/>
            </a:xfrm>
          </p:grpSpPr>
          <p:sp>
            <p:nvSpPr>
              <p:cNvPr id="151" name="Freeform 56"/>
              <p:cNvSpPr>
                <a:spLocks/>
              </p:cNvSpPr>
              <p:nvPr/>
            </p:nvSpPr>
            <p:spPr bwMode="auto">
              <a:xfrm>
                <a:off x="4226815" y="1485757"/>
                <a:ext cx="384990" cy="669709"/>
              </a:xfrm>
              <a:custGeom>
                <a:avLst/>
                <a:gdLst/>
                <a:ahLst/>
                <a:cxnLst>
                  <a:cxn ang="0">
                    <a:pos x="88" y="76"/>
                  </a:cxn>
                  <a:cxn ang="0">
                    <a:pos x="107" y="41"/>
                  </a:cxn>
                  <a:cxn ang="0">
                    <a:pos x="66" y="0"/>
                  </a:cxn>
                  <a:cxn ang="0">
                    <a:pos x="25" y="41"/>
                  </a:cxn>
                  <a:cxn ang="0">
                    <a:pos x="44" y="76"/>
                  </a:cxn>
                  <a:cxn ang="0">
                    <a:pos x="0" y="192"/>
                  </a:cxn>
                  <a:cxn ang="0">
                    <a:pos x="68" y="229"/>
                  </a:cxn>
                  <a:cxn ang="0">
                    <a:pos x="132" y="192"/>
                  </a:cxn>
                  <a:cxn ang="0">
                    <a:pos x="88" y="76"/>
                  </a:cxn>
                </a:cxnLst>
                <a:rect l="0" t="0" r="r" b="b"/>
                <a:pathLst>
                  <a:path w="132" h="229">
                    <a:moveTo>
                      <a:pt x="88" y="76"/>
                    </a:moveTo>
                    <a:cubicBezTo>
                      <a:pt x="99" y="68"/>
                      <a:pt x="107" y="55"/>
                      <a:pt x="107" y="41"/>
                    </a:cubicBezTo>
                    <a:cubicBezTo>
                      <a:pt x="107" y="18"/>
                      <a:pt x="89" y="0"/>
                      <a:pt x="66" y="0"/>
                    </a:cubicBezTo>
                    <a:cubicBezTo>
                      <a:pt x="43" y="0"/>
                      <a:pt x="25" y="18"/>
                      <a:pt x="25" y="41"/>
                    </a:cubicBezTo>
                    <a:cubicBezTo>
                      <a:pt x="25" y="56"/>
                      <a:pt x="33" y="68"/>
                      <a:pt x="44" y="76"/>
                    </a:cubicBezTo>
                    <a:cubicBezTo>
                      <a:pt x="7" y="115"/>
                      <a:pt x="0" y="192"/>
                      <a:pt x="0" y="192"/>
                    </a:cubicBezTo>
                    <a:cubicBezTo>
                      <a:pt x="1" y="209"/>
                      <a:pt x="32" y="229"/>
                      <a:pt x="68" y="229"/>
                    </a:cubicBezTo>
                    <a:cubicBezTo>
                      <a:pt x="105" y="229"/>
                      <a:pt x="131" y="209"/>
                      <a:pt x="132" y="192"/>
                    </a:cubicBezTo>
                    <a:cubicBezTo>
                      <a:pt x="132" y="192"/>
                      <a:pt x="121" y="110"/>
                      <a:pt x="88" y="7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9525" cap="flat" cmpd="sng" algn="ctr">
                <a:noFill/>
                <a:prstDash val="solid"/>
                <a:headEnd/>
                <a:tailEnd/>
              </a:ln>
              <a:effectLst/>
            </p:spPr>
            <p:txBody>
              <a:bodyPr vert="horz" wrap="square" lIns="36000" tIns="45720" rIns="36000" bIns="45720" numCol="1" anchor="b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400" b="1" kern="0">
                    <a:solidFill>
                      <a:schemeClr val="bg1"/>
                    </a:solidFill>
                    <a:latin typeface="Segoe Print" pitchFamily="2" charset="0"/>
                    <a:cs typeface="Arial" charset="0"/>
                  </a:rPr>
                  <a:t>DE</a:t>
                </a:r>
                <a:endParaRPr lang="pl-PL" sz="1400" b="1" kern="0">
                  <a:solidFill>
                    <a:schemeClr val="bg1"/>
                  </a:solidFill>
                  <a:latin typeface="Segoe Print" pitchFamily="2" charset="0"/>
                  <a:cs typeface="Arial" charset="0"/>
                </a:endParaRPr>
              </a:p>
            </p:txBody>
          </p:sp>
          <p:sp>
            <p:nvSpPr>
              <p:cNvPr id="152" name="Freeform 66"/>
              <p:cNvSpPr>
                <a:spLocks/>
              </p:cNvSpPr>
              <p:nvPr/>
            </p:nvSpPr>
            <p:spPr bwMode="auto">
              <a:xfrm>
                <a:off x="4211960" y="1464712"/>
                <a:ext cx="406034" cy="693229"/>
              </a:xfrm>
              <a:custGeom>
                <a:avLst/>
                <a:gdLst/>
                <a:ahLst/>
                <a:cxnLst>
                  <a:cxn ang="0">
                    <a:pos x="127" y="158"/>
                  </a:cxn>
                  <a:cxn ang="0">
                    <a:pos x="124" y="147"/>
                  </a:cxn>
                  <a:cxn ang="0">
                    <a:pos x="116" y="140"/>
                  </a:cxn>
                  <a:cxn ang="0">
                    <a:pos x="127" y="207"/>
                  </a:cxn>
                  <a:cxn ang="0">
                    <a:pos x="14" y="210"/>
                  </a:cxn>
                  <a:cxn ang="0">
                    <a:pos x="11" y="197"/>
                  </a:cxn>
                  <a:cxn ang="0">
                    <a:pos x="21" y="150"/>
                  </a:cxn>
                  <a:cxn ang="0">
                    <a:pos x="44" y="98"/>
                  </a:cxn>
                  <a:cxn ang="0">
                    <a:pos x="54" y="87"/>
                  </a:cxn>
                  <a:cxn ang="0">
                    <a:pos x="52" y="78"/>
                  </a:cxn>
                  <a:cxn ang="0">
                    <a:pos x="43" y="69"/>
                  </a:cxn>
                  <a:cxn ang="0">
                    <a:pos x="38" y="32"/>
                  </a:cxn>
                  <a:cxn ang="0">
                    <a:pos x="73" y="10"/>
                  </a:cxn>
                  <a:cxn ang="0">
                    <a:pos x="100" y="22"/>
                  </a:cxn>
                  <a:cxn ang="0">
                    <a:pos x="109" y="51"/>
                  </a:cxn>
                  <a:cxn ang="0">
                    <a:pos x="107" y="63"/>
                  </a:cxn>
                  <a:cxn ang="0">
                    <a:pos x="105" y="68"/>
                  </a:cxn>
                  <a:cxn ang="0">
                    <a:pos x="109" y="63"/>
                  </a:cxn>
                  <a:cxn ang="0">
                    <a:pos x="113" y="54"/>
                  </a:cxn>
                  <a:cxn ang="0">
                    <a:pos x="113" y="31"/>
                  </a:cxn>
                  <a:cxn ang="0">
                    <a:pos x="99" y="17"/>
                  </a:cxn>
                  <a:cxn ang="0">
                    <a:pos x="101" y="14"/>
                  </a:cxn>
                  <a:cxn ang="0">
                    <a:pos x="95" y="7"/>
                  </a:cxn>
                  <a:cxn ang="0">
                    <a:pos x="88" y="7"/>
                  </a:cxn>
                  <a:cxn ang="0">
                    <a:pos x="81" y="2"/>
                  </a:cxn>
                  <a:cxn ang="0">
                    <a:pos x="73" y="0"/>
                  </a:cxn>
                  <a:cxn ang="0">
                    <a:pos x="65" y="0"/>
                  </a:cxn>
                  <a:cxn ang="0">
                    <a:pos x="58" y="2"/>
                  </a:cxn>
                  <a:cxn ang="0">
                    <a:pos x="50" y="7"/>
                  </a:cxn>
                  <a:cxn ang="0">
                    <a:pos x="41" y="10"/>
                  </a:cxn>
                  <a:cxn ang="0">
                    <a:pos x="36" y="18"/>
                  </a:cxn>
                  <a:cxn ang="0">
                    <a:pos x="32" y="23"/>
                  </a:cxn>
                  <a:cxn ang="0">
                    <a:pos x="28" y="31"/>
                  </a:cxn>
                  <a:cxn ang="0">
                    <a:pos x="29" y="64"/>
                  </a:cxn>
                  <a:cxn ang="0">
                    <a:pos x="32" y="71"/>
                  </a:cxn>
                  <a:cxn ang="0">
                    <a:pos x="38" y="89"/>
                  </a:cxn>
                  <a:cxn ang="0">
                    <a:pos x="32" y="99"/>
                  </a:cxn>
                  <a:cxn ang="0">
                    <a:pos x="28" y="106"/>
                  </a:cxn>
                  <a:cxn ang="0">
                    <a:pos x="24" y="113"/>
                  </a:cxn>
                  <a:cxn ang="0">
                    <a:pos x="23" y="118"/>
                  </a:cxn>
                  <a:cxn ang="0">
                    <a:pos x="17" y="132"/>
                  </a:cxn>
                  <a:cxn ang="0">
                    <a:pos x="11" y="150"/>
                  </a:cxn>
                  <a:cxn ang="0">
                    <a:pos x="7" y="165"/>
                  </a:cxn>
                  <a:cxn ang="0">
                    <a:pos x="4" y="182"/>
                  </a:cxn>
                  <a:cxn ang="0">
                    <a:pos x="3" y="192"/>
                  </a:cxn>
                  <a:cxn ang="0">
                    <a:pos x="2" y="197"/>
                  </a:cxn>
                  <a:cxn ang="0">
                    <a:pos x="2" y="202"/>
                  </a:cxn>
                  <a:cxn ang="0">
                    <a:pos x="20" y="223"/>
                  </a:cxn>
                  <a:cxn ang="0">
                    <a:pos x="31" y="227"/>
                  </a:cxn>
                  <a:cxn ang="0">
                    <a:pos x="40" y="232"/>
                  </a:cxn>
                  <a:cxn ang="0">
                    <a:pos x="56" y="234"/>
                  </a:cxn>
                  <a:cxn ang="0">
                    <a:pos x="76" y="237"/>
                  </a:cxn>
                  <a:cxn ang="0">
                    <a:pos x="92" y="235"/>
                  </a:cxn>
                  <a:cxn ang="0">
                    <a:pos x="107" y="230"/>
                  </a:cxn>
                  <a:cxn ang="0">
                    <a:pos x="135" y="209"/>
                  </a:cxn>
                </a:cxnLst>
                <a:rect l="0" t="0" r="r" b="b"/>
                <a:pathLst>
                  <a:path w="139" h="237">
                    <a:moveTo>
                      <a:pt x="137" y="194"/>
                    </a:moveTo>
                    <a:cubicBezTo>
                      <a:pt x="137" y="192"/>
                      <a:pt x="136" y="190"/>
                      <a:pt x="135" y="190"/>
                    </a:cubicBezTo>
                    <a:cubicBezTo>
                      <a:pt x="135" y="189"/>
                      <a:pt x="136" y="190"/>
                      <a:pt x="136" y="190"/>
                    </a:cubicBezTo>
                    <a:cubicBezTo>
                      <a:pt x="135" y="183"/>
                      <a:pt x="133" y="175"/>
                      <a:pt x="130" y="169"/>
                    </a:cubicBezTo>
                    <a:cubicBezTo>
                      <a:pt x="130" y="168"/>
                      <a:pt x="131" y="169"/>
                      <a:pt x="131" y="169"/>
                    </a:cubicBezTo>
                    <a:cubicBezTo>
                      <a:pt x="129" y="165"/>
                      <a:pt x="130" y="160"/>
                      <a:pt x="127" y="158"/>
                    </a:cubicBezTo>
                    <a:cubicBezTo>
                      <a:pt x="126" y="157"/>
                      <a:pt x="126" y="157"/>
                      <a:pt x="126" y="157"/>
                    </a:cubicBezTo>
                    <a:cubicBezTo>
                      <a:pt x="126" y="156"/>
                      <a:pt x="127" y="156"/>
                      <a:pt x="127" y="155"/>
                    </a:cubicBezTo>
                    <a:cubicBezTo>
                      <a:pt x="126" y="155"/>
                      <a:pt x="126" y="152"/>
                      <a:pt x="125" y="152"/>
                    </a:cubicBezTo>
                    <a:cubicBezTo>
                      <a:pt x="125" y="151"/>
                      <a:pt x="125" y="152"/>
                      <a:pt x="125" y="152"/>
                    </a:cubicBezTo>
                    <a:cubicBezTo>
                      <a:pt x="125" y="150"/>
                      <a:pt x="123" y="148"/>
                      <a:pt x="123" y="146"/>
                    </a:cubicBezTo>
                    <a:cubicBezTo>
                      <a:pt x="124" y="147"/>
                      <a:pt x="124" y="147"/>
                      <a:pt x="124" y="147"/>
                    </a:cubicBezTo>
                    <a:cubicBezTo>
                      <a:pt x="122" y="137"/>
                      <a:pt x="120" y="126"/>
                      <a:pt x="115" y="119"/>
                    </a:cubicBezTo>
                    <a:cubicBezTo>
                      <a:pt x="113" y="118"/>
                      <a:pt x="115" y="118"/>
                      <a:pt x="115" y="117"/>
                    </a:cubicBezTo>
                    <a:cubicBezTo>
                      <a:pt x="110" y="111"/>
                      <a:pt x="108" y="101"/>
                      <a:pt x="102" y="97"/>
                    </a:cubicBezTo>
                    <a:cubicBezTo>
                      <a:pt x="98" y="92"/>
                      <a:pt x="95" y="93"/>
                      <a:pt x="95" y="93"/>
                    </a:cubicBezTo>
                    <a:cubicBezTo>
                      <a:pt x="103" y="103"/>
                      <a:pt x="108" y="114"/>
                      <a:pt x="111" y="127"/>
                    </a:cubicBezTo>
                    <a:cubicBezTo>
                      <a:pt x="113" y="131"/>
                      <a:pt x="115" y="136"/>
                      <a:pt x="116" y="140"/>
                    </a:cubicBezTo>
                    <a:cubicBezTo>
                      <a:pt x="122" y="156"/>
                      <a:pt x="124" y="174"/>
                      <a:pt x="128" y="191"/>
                    </a:cubicBezTo>
                    <a:cubicBezTo>
                      <a:pt x="128" y="190"/>
                      <a:pt x="129" y="190"/>
                      <a:pt x="129" y="191"/>
                    </a:cubicBezTo>
                    <a:cubicBezTo>
                      <a:pt x="129" y="192"/>
                      <a:pt x="129" y="192"/>
                      <a:pt x="129" y="192"/>
                    </a:cubicBezTo>
                    <a:cubicBezTo>
                      <a:pt x="130" y="193"/>
                      <a:pt x="130" y="193"/>
                      <a:pt x="130" y="193"/>
                    </a:cubicBezTo>
                    <a:cubicBezTo>
                      <a:pt x="130" y="194"/>
                      <a:pt x="129" y="194"/>
                      <a:pt x="129" y="193"/>
                    </a:cubicBezTo>
                    <a:cubicBezTo>
                      <a:pt x="130" y="201"/>
                      <a:pt x="130" y="201"/>
                      <a:pt x="127" y="207"/>
                    </a:cubicBezTo>
                    <a:cubicBezTo>
                      <a:pt x="128" y="208"/>
                      <a:pt x="125" y="209"/>
                      <a:pt x="126" y="210"/>
                    </a:cubicBezTo>
                    <a:cubicBezTo>
                      <a:pt x="125" y="210"/>
                      <a:pt x="126" y="210"/>
                      <a:pt x="126" y="210"/>
                    </a:cubicBezTo>
                    <a:cubicBezTo>
                      <a:pt x="123" y="213"/>
                      <a:pt x="123" y="214"/>
                      <a:pt x="119" y="215"/>
                    </a:cubicBezTo>
                    <a:cubicBezTo>
                      <a:pt x="106" y="224"/>
                      <a:pt x="89" y="229"/>
                      <a:pt x="72" y="228"/>
                    </a:cubicBezTo>
                    <a:cubicBezTo>
                      <a:pt x="55" y="228"/>
                      <a:pt x="37" y="224"/>
                      <a:pt x="23" y="214"/>
                    </a:cubicBezTo>
                    <a:cubicBezTo>
                      <a:pt x="19" y="214"/>
                      <a:pt x="17" y="211"/>
                      <a:pt x="14" y="210"/>
                    </a:cubicBezTo>
                    <a:cubicBezTo>
                      <a:pt x="14" y="209"/>
                      <a:pt x="14" y="209"/>
                      <a:pt x="14" y="209"/>
                    </a:cubicBezTo>
                    <a:cubicBezTo>
                      <a:pt x="12" y="208"/>
                      <a:pt x="13" y="207"/>
                      <a:pt x="12" y="204"/>
                    </a:cubicBezTo>
                    <a:cubicBezTo>
                      <a:pt x="11" y="204"/>
                      <a:pt x="11" y="203"/>
                      <a:pt x="10" y="204"/>
                    </a:cubicBezTo>
                    <a:cubicBezTo>
                      <a:pt x="9" y="203"/>
                      <a:pt x="11" y="201"/>
                      <a:pt x="10" y="200"/>
                    </a:cubicBezTo>
                    <a:cubicBezTo>
                      <a:pt x="11" y="200"/>
                      <a:pt x="10" y="201"/>
                      <a:pt x="10" y="200"/>
                    </a:cubicBezTo>
                    <a:cubicBezTo>
                      <a:pt x="8" y="198"/>
                      <a:pt x="10" y="202"/>
                      <a:pt x="11" y="197"/>
                    </a:cubicBezTo>
                    <a:cubicBezTo>
                      <a:pt x="12" y="188"/>
                      <a:pt x="13" y="179"/>
                      <a:pt x="15" y="172"/>
                    </a:cubicBezTo>
                    <a:cubicBezTo>
                      <a:pt x="15" y="172"/>
                      <a:pt x="14" y="172"/>
                      <a:pt x="14" y="171"/>
                    </a:cubicBezTo>
                    <a:cubicBezTo>
                      <a:pt x="16" y="171"/>
                      <a:pt x="14" y="169"/>
                      <a:pt x="15" y="167"/>
                    </a:cubicBezTo>
                    <a:cubicBezTo>
                      <a:pt x="16" y="168"/>
                      <a:pt x="16" y="168"/>
                      <a:pt x="16" y="169"/>
                    </a:cubicBezTo>
                    <a:cubicBezTo>
                      <a:pt x="17" y="165"/>
                      <a:pt x="17" y="162"/>
                      <a:pt x="18" y="159"/>
                    </a:cubicBezTo>
                    <a:cubicBezTo>
                      <a:pt x="19" y="155"/>
                      <a:pt x="21" y="152"/>
                      <a:pt x="21" y="150"/>
                    </a:cubicBezTo>
                    <a:cubicBezTo>
                      <a:pt x="21" y="151"/>
                      <a:pt x="22" y="149"/>
                      <a:pt x="22" y="148"/>
                    </a:cubicBezTo>
                    <a:cubicBezTo>
                      <a:pt x="21" y="145"/>
                      <a:pt x="25" y="142"/>
                      <a:pt x="25" y="139"/>
                    </a:cubicBezTo>
                    <a:cubicBezTo>
                      <a:pt x="25" y="139"/>
                      <a:pt x="25" y="139"/>
                      <a:pt x="25" y="139"/>
                    </a:cubicBezTo>
                    <a:cubicBezTo>
                      <a:pt x="28" y="131"/>
                      <a:pt x="32" y="122"/>
                      <a:pt x="35" y="113"/>
                    </a:cubicBezTo>
                    <a:cubicBezTo>
                      <a:pt x="37" y="108"/>
                      <a:pt x="42" y="104"/>
                      <a:pt x="44" y="99"/>
                    </a:cubicBezTo>
                    <a:cubicBezTo>
                      <a:pt x="44" y="98"/>
                      <a:pt x="44" y="99"/>
                      <a:pt x="44" y="98"/>
                    </a:cubicBezTo>
                    <a:cubicBezTo>
                      <a:pt x="45" y="97"/>
                      <a:pt x="44" y="98"/>
                      <a:pt x="45" y="98"/>
                    </a:cubicBezTo>
                    <a:cubicBezTo>
                      <a:pt x="46" y="95"/>
                      <a:pt x="49" y="93"/>
                      <a:pt x="51" y="90"/>
                    </a:cubicBezTo>
                    <a:cubicBezTo>
                      <a:pt x="51" y="90"/>
                      <a:pt x="52" y="89"/>
                      <a:pt x="51" y="89"/>
                    </a:cubicBezTo>
                    <a:cubicBezTo>
                      <a:pt x="52" y="88"/>
                      <a:pt x="53" y="88"/>
                      <a:pt x="53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3" y="85"/>
                      <a:pt x="53" y="83"/>
                      <a:pt x="52" y="78"/>
                    </a:cubicBezTo>
                    <a:cubicBezTo>
                      <a:pt x="52" y="78"/>
                      <a:pt x="52" y="78"/>
                      <a:pt x="52" y="78"/>
                    </a:cubicBezTo>
                    <a:cubicBezTo>
                      <a:pt x="52" y="78"/>
                      <a:pt x="52" y="78"/>
                      <a:pt x="52" y="78"/>
                    </a:cubicBezTo>
                    <a:cubicBezTo>
                      <a:pt x="52" y="77"/>
                      <a:pt x="52" y="77"/>
                      <a:pt x="52" y="77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0" y="76"/>
                      <a:pt x="50" y="76"/>
                      <a:pt x="50" y="76"/>
                    </a:cubicBezTo>
                    <a:cubicBezTo>
                      <a:pt x="49" y="75"/>
                      <a:pt x="47" y="74"/>
                      <a:pt x="46" y="72"/>
                    </a:cubicBezTo>
                    <a:cubicBezTo>
                      <a:pt x="45" y="74"/>
                      <a:pt x="44" y="71"/>
                      <a:pt x="43" y="70"/>
                    </a:cubicBezTo>
                    <a:cubicBezTo>
                      <a:pt x="42" y="70"/>
                      <a:pt x="43" y="69"/>
                      <a:pt x="43" y="69"/>
                    </a:cubicBezTo>
                    <a:cubicBezTo>
                      <a:pt x="41" y="67"/>
                      <a:pt x="40" y="66"/>
                      <a:pt x="39" y="63"/>
                    </a:cubicBezTo>
                    <a:cubicBezTo>
                      <a:pt x="39" y="62"/>
                      <a:pt x="38" y="62"/>
                      <a:pt x="37" y="60"/>
                    </a:cubicBezTo>
                    <a:cubicBezTo>
                      <a:pt x="38" y="59"/>
                      <a:pt x="36" y="56"/>
                      <a:pt x="36" y="54"/>
                    </a:cubicBezTo>
                    <a:cubicBezTo>
                      <a:pt x="35" y="55"/>
                      <a:pt x="34" y="53"/>
                      <a:pt x="34" y="51"/>
                    </a:cubicBezTo>
                    <a:cubicBezTo>
                      <a:pt x="36" y="51"/>
                      <a:pt x="36" y="51"/>
                      <a:pt x="36" y="51"/>
                    </a:cubicBezTo>
                    <a:cubicBezTo>
                      <a:pt x="34" y="46"/>
                      <a:pt x="37" y="38"/>
                      <a:pt x="38" y="32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1" y="25"/>
                      <a:pt x="47" y="21"/>
                      <a:pt x="52" y="16"/>
                    </a:cubicBezTo>
                    <a:cubicBezTo>
                      <a:pt x="54" y="15"/>
                      <a:pt x="56" y="14"/>
                      <a:pt x="58" y="14"/>
                    </a:cubicBezTo>
                    <a:cubicBezTo>
                      <a:pt x="60" y="12"/>
                      <a:pt x="61" y="12"/>
                      <a:pt x="62" y="10"/>
                    </a:cubicBezTo>
                    <a:cubicBezTo>
                      <a:pt x="63" y="10"/>
                      <a:pt x="64" y="11"/>
                      <a:pt x="64" y="11"/>
                    </a:cubicBezTo>
                    <a:cubicBezTo>
                      <a:pt x="68" y="11"/>
                      <a:pt x="71" y="11"/>
                      <a:pt x="73" y="10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76" y="11"/>
                      <a:pt x="79" y="10"/>
                      <a:pt x="82" y="12"/>
                    </a:cubicBezTo>
                    <a:cubicBezTo>
                      <a:pt x="83" y="12"/>
                      <a:pt x="86" y="12"/>
                      <a:pt x="85" y="11"/>
                    </a:cubicBezTo>
                    <a:cubicBezTo>
                      <a:pt x="86" y="11"/>
                      <a:pt x="85" y="12"/>
                      <a:pt x="86" y="12"/>
                    </a:cubicBezTo>
                    <a:cubicBezTo>
                      <a:pt x="85" y="13"/>
                      <a:pt x="85" y="13"/>
                      <a:pt x="85" y="13"/>
                    </a:cubicBezTo>
                    <a:cubicBezTo>
                      <a:pt x="91" y="15"/>
                      <a:pt x="95" y="18"/>
                      <a:pt x="100" y="22"/>
                    </a:cubicBezTo>
                    <a:cubicBezTo>
                      <a:pt x="100" y="24"/>
                      <a:pt x="104" y="27"/>
                      <a:pt x="105" y="30"/>
                    </a:cubicBezTo>
                    <a:cubicBezTo>
                      <a:pt x="107" y="32"/>
                      <a:pt x="107" y="36"/>
                      <a:pt x="109" y="37"/>
                    </a:cubicBezTo>
                    <a:cubicBezTo>
                      <a:pt x="108" y="37"/>
                      <a:pt x="108" y="37"/>
                      <a:pt x="108" y="37"/>
                    </a:cubicBezTo>
                    <a:cubicBezTo>
                      <a:pt x="109" y="40"/>
                      <a:pt x="109" y="43"/>
                      <a:pt x="109" y="47"/>
                    </a:cubicBezTo>
                    <a:cubicBezTo>
                      <a:pt x="109" y="49"/>
                      <a:pt x="110" y="49"/>
                      <a:pt x="110" y="51"/>
                    </a:cubicBezTo>
                    <a:cubicBezTo>
                      <a:pt x="109" y="51"/>
                      <a:pt x="109" y="51"/>
                      <a:pt x="109" y="51"/>
                    </a:cubicBezTo>
                    <a:cubicBezTo>
                      <a:pt x="110" y="53"/>
                      <a:pt x="111" y="53"/>
                      <a:pt x="111" y="54"/>
                    </a:cubicBezTo>
                    <a:cubicBezTo>
                      <a:pt x="111" y="56"/>
                      <a:pt x="111" y="56"/>
                      <a:pt x="110" y="57"/>
                    </a:cubicBezTo>
                    <a:cubicBezTo>
                      <a:pt x="110" y="56"/>
                      <a:pt x="110" y="54"/>
                      <a:pt x="109" y="53"/>
                    </a:cubicBezTo>
                    <a:cubicBezTo>
                      <a:pt x="108" y="55"/>
                      <a:pt x="110" y="58"/>
                      <a:pt x="108" y="59"/>
                    </a:cubicBezTo>
                    <a:cubicBezTo>
                      <a:pt x="107" y="61"/>
                      <a:pt x="107" y="62"/>
                      <a:pt x="108" y="63"/>
                    </a:cubicBezTo>
                    <a:cubicBezTo>
                      <a:pt x="108" y="62"/>
                      <a:pt x="107" y="64"/>
                      <a:pt x="107" y="63"/>
                    </a:cubicBezTo>
                    <a:cubicBezTo>
                      <a:pt x="106" y="64"/>
                      <a:pt x="106" y="65"/>
                      <a:pt x="106" y="66"/>
                    </a:cubicBezTo>
                    <a:cubicBezTo>
                      <a:pt x="106" y="66"/>
                      <a:pt x="106" y="65"/>
                      <a:pt x="106" y="65"/>
                    </a:cubicBezTo>
                    <a:cubicBezTo>
                      <a:pt x="107" y="66"/>
                      <a:pt x="106" y="67"/>
                      <a:pt x="107" y="68"/>
                    </a:cubicBezTo>
                    <a:cubicBezTo>
                      <a:pt x="107" y="67"/>
                      <a:pt x="107" y="67"/>
                      <a:pt x="108" y="66"/>
                    </a:cubicBezTo>
                    <a:cubicBezTo>
                      <a:pt x="108" y="66"/>
                      <a:pt x="107" y="69"/>
                      <a:pt x="106" y="69"/>
                    </a:cubicBezTo>
                    <a:cubicBezTo>
                      <a:pt x="105" y="69"/>
                      <a:pt x="106" y="67"/>
                      <a:pt x="105" y="68"/>
                    </a:cubicBezTo>
                    <a:cubicBezTo>
                      <a:pt x="104" y="72"/>
                      <a:pt x="104" y="72"/>
                      <a:pt x="104" y="72"/>
                    </a:cubicBezTo>
                    <a:cubicBezTo>
                      <a:pt x="104" y="71"/>
                      <a:pt x="105" y="70"/>
                      <a:pt x="106" y="71"/>
                    </a:cubicBezTo>
                    <a:cubicBezTo>
                      <a:pt x="106" y="69"/>
                      <a:pt x="106" y="69"/>
                      <a:pt x="106" y="69"/>
                    </a:cubicBezTo>
                    <a:cubicBezTo>
                      <a:pt x="107" y="70"/>
                      <a:pt x="107" y="70"/>
                      <a:pt x="107" y="70"/>
                    </a:cubicBezTo>
                    <a:cubicBezTo>
                      <a:pt x="109" y="67"/>
                      <a:pt x="110" y="66"/>
                      <a:pt x="110" y="63"/>
                    </a:cubicBezTo>
                    <a:cubicBezTo>
                      <a:pt x="109" y="63"/>
                      <a:pt x="109" y="63"/>
                      <a:pt x="109" y="63"/>
                    </a:cubicBezTo>
                    <a:cubicBezTo>
                      <a:pt x="110" y="62"/>
                      <a:pt x="109" y="60"/>
                      <a:pt x="111" y="59"/>
                    </a:cubicBezTo>
                    <a:cubicBezTo>
                      <a:pt x="111" y="60"/>
                      <a:pt x="111" y="59"/>
                      <a:pt x="112" y="59"/>
                    </a:cubicBezTo>
                    <a:cubicBezTo>
                      <a:pt x="112" y="59"/>
                      <a:pt x="112" y="58"/>
                      <a:pt x="112" y="58"/>
                    </a:cubicBezTo>
                    <a:cubicBezTo>
                      <a:pt x="113" y="59"/>
                      <a:pt x="113" y="59"/>
                      <a:pt x="113" y="59"/>
                    </a:cubicBezTo>
                    <a:cubicBezTo>
                      <a:pt x="111" y="58"/>
                      <a:pt x="113" y="54"/>
                      <a:pt x="113" y="54"/>
                    </a:cubicBezTo>
                    <a:cubicBezTo>
                      <a:pt x="113" y="54"/>
                      <a:pt x="113" y="54"/>
                      <a:pt x="113" y="54"/>
                    </a:cubicBezTo>
                    <a:cubicBezTo>
                      <a:pt x="114" y="51"/>
                      <a:pt x="112" y="54"/>
                      <a:pt x="112" y="52"/>
                    </a:cubicBezTo>
                    <a:cubicBezTo>
                      <a:pt x="113" y="51"/>
                      <a:pt x="114" y="52"/>
                      <a:pt x="115" y="51"/>
                    </a:cubicBezTo>
                    <a:cubicBezTo>
                      <a:pt x="115" y="48"/>
                      <a:pt x="113" y="44"/>
                      <a:pt x="114" y="40"/>
                    </a:cubicBezTo>
                    <a:cubicBezTo>
                      <a:pt x="114" y="38"/>
                      <a:pt x="112" y="36"/>
                      <a:pt x="111" y="34"/>
                    </a:cubicBezTo>
                    <a:cubicBezTo>
                      <a:pt x="111" y="32"/>
                      <a:pt x="113" y="34"/>
                      <a:pt x="111" y="32"/>
                    </a:cubicBezTo>
                    <a:cubicBezTo>
                      <a:pt x="112" y="32"/>
                      <a:pt x="112" y="31"/>
                      <a:pt x="113" y="31"/>
                    </a:cubicBezTo>
                    <a:cubicBezTo>
                      <a:pt x="112" y="31"/>
                      <a:pt x="111" y="27"/>
                      <a:pt x="111" y="29"/>
                    </a:cubicBezTo>
                    <a:cubicBezTo>
                      <a:pt x="109" y="27"/>
                      <a:pt x="108" y="23"/>
                      <a:pt x="105" y="21"/>
                    </a:cubicBezTo>
                    <a:cubicBezTo>
                      <a:pt x="106" y="22"/>
                      <a:pt x="107" y="21"/>
                      <a:pt x="107" y="20"/>
                    </a:cubicBezTo>
                    <a:cubicBezTo>
                      <a:pt x="105" y="20"/>
                      <a:pt x="103" y="18"/>
                      <a:pt x="101" y="16"/>
                    </a:cubicBezTo>
                    <a:cubicBezTo>
                      <a:pt x="101" y="17"/>
                      <a:pt x="101" y="17"/>
                      <a:pt x="101" y="18"/>
                    </a:cubicBezTo>
                    <a:cubicBezTo>
                      <a:pt x="100" y="17"/>
                      <a:pt x="99" y="17"/>
                      <a:pt x="99" y="17"/>
                    </a:cubicBezTo>
                    <a:cubicBezTo>
                      <a:pt x="99" y="16"/>
                      <a:pt x="100" y="15"/>
                      <a:pt x="98" y="13"/>
                    </a:cubicBezTo>
                    <a:cubicBezTo>
                      <a:pt x="100" y="13"/>
                      <a:pt x="102" y="16"/>
                      <a:pt x="102" y="14"/>
                    </a:cubicBezTo>
                    <a:cubicBezTo>
                      <a:pt x="104" y="14"/>
                      <a:pt x="107" y="18"/>
                      <a:pt x="107" y="19"/>
                    </a:cubicBezTo>
                    <a:cubicBezTo>
                      <a:pt x="109" y="20"/>
                      <a:pt x="106" y="18"/>
                      <a:pt x="107" y="17"/>
                    </a:cubicBezTo>
                    <a:cubicBezTo>
                      <a:pt x="105" y="15"/>
                      <a:pt x="104" y="15"/>
                      <a:pt x="102" y="13"/>
                    </a:cubicBezTo>
                    <a:cubicBezTo>
                      <a:pt x="101" y="14"/>
                      <a:pt x="102" y="14"/>
                      <a:pt x="101" y="14"/>
                    </a:cubicBezTo>
                    <a:cubicBezTo>
                      <a:pt x="98" y="13"/>
                      <a:pt x="98" y="11"/>
                      <a:pt x="98" y="10"/>
                    </a:cubicBezTo>
                    <a:cubicBezTo>
                      <a:pt x="99" y="11"/>
                      <a:pt x="99" y="11"/>
                      <a:pt x="99" y="11"/>
                    </a:cubicBezTo>
                    <a:cubicBezTo>
                      <a:pt x="98" y="9"/>
                      <a:pt x="97" y="10"/>
                      <a:pt x="95" y="9"/>
                    </a:cubicBezTo>
                    <a:cubicBezTo>
                      <a:pt x="96" y="7"/>
                      <a:pt x="98" y="10"/>
                      <a:pt x="99" y="10"/>
                    </a:cubicBezTo>
                    <a:cubicBezTo>
                      <a:pt x="99" y="8"/>
                      <a:pt x="99" y="8"/>
                      <a:pt x="99" y="8"/>
                    </a:cubicBezTo>
                    <a:cubicBezTo>
                      <a:pt x="96" y="6"/>
                      <a:pt x="97" y="9"/>
                      <a:pt x="95" y="7"/>
                    </a:cubicBezTo>
                    <a:cubicBezTo>
                      <a:pt x="95" y="6"/>
                      <a:pt x="95" y="6"/>
                      <a:pt x="95" y="6"/>
                    </a:cubicBezTo>
                    <a:cubicBezTo>
                      <a:pt x="93" y="6"/>
                      <a:pt x="93" y="6"/>
                      <a:pt x="93" y="6"/>
                    </a:cubicBezTo>
                    <a:cubicBezTo>
                      <a:pt x="93" y="6"/>
                      <a:pt x="93" y="7"/>
                      <a:pt x="94" y="8"/>
                    </a:cubicBezTo>
                    <a:cubicBezTo>
                      <a:pt x="93" y="9"/>
                      <a:pt x="93" y="7"/>
                      <a:pt x="90" y="6"/>
                    </a:cubicBezTo>
                    <a:cubicBezTo>
                      <a:pt x="89" y="7"/>
                      <a:pt x="92" y="7"/>
                      <a:pt x="91" y="8"/>
                    </a:cubicBezTo>
                    <a:cubicBezTo>
                      <a:pt x="91" y="8"/>
                      <a:pt x="89" y="8"/>
                      <a:pt x="88" y="7"/>
                    </a:cubicBezTo>
                    <a:cubicBezTo>
                      <a:pt x="86" y="7"/>
                      <a:pt x="88" y="6"/>
                      <a:pt x="87" y="5"/>
                    </a:cubicBezTo>
                    <a:cubicBezTo>
                      <a:pt x="87" y="5"/>
                      <a:pt x="89" y="5"/>
                      <a:pt x="89" y="6"/>
                    </a:cubicBezTo>
                    <a:cubicBezTo>
                      <a:pt x="91" y="6"/>
                      <a:pt x="88" y="4"/>
                      <a:pt x="90" y="4"/>
                    </a:cubicBezTo>
                    <a:cubicBezTo>
                      <a:pt x="88" y="3"/>
                      <a:pt x="88" y="4"/>
                      <a:pt x="87" y="4"/>
                    </a:cubicBezTo>
                    <a:cubicBezTo>
                      <a:pt x="87" y="4"/>
                      <a:pt x="86" y="4"/>
                      <a:pt x="87" y="5"/>
                    </a:cubicBezTo>
                    <a:cubicBezTo>
                      <a:pt x="82" y="6"/>
                      <a:pt x="85" y="2"/>
                      <a:pt x="81" y="2"/>
                    </a:cubicBezTo>
                    <a:cubicBezTo>
                      <a:pt x="82" y="3"/>
                      <a:pt x="76" y="3"/>
                      <a:pt x="79" y="5"/>
                    </a:cubicBezTo>
                    <a:cubicBezTo>
                      <a:pt x="78" y="5"/>
                      <a:pt x="77" y="6"/>
                      <a:pt x="76" y="5"/>
                    </a:cubicBezTo>
                    <a:cubicBezTo>
                      <a:pt x="77" y="4"/>
                      <a:pt x="75" y="4"/>
                      <a:pt x="76" y="4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76" y="1"/>
                      <a:pt x="73" y="1"/>
                      <a:pt x="73" y="0"/>
                    </a:cubicBezTo>
                    <a:cubicBezTo>
                      <a:pt x="71" y="0"/>
                      <a:pt x="73" y="1"/>
                      <a:pt x="71" y="1"/>
                    </a:cubicBezTo>
                    <a:cubicBezTo>
                      <a:pt x="72" y="1"/>
                      <a:pt x="70" y="0"/>
                      <a:pt x="69" y="0"/>
                    </a:cubicBezTo>
                    <a:cubicBezTo>
                      <a:pt x="71" y="0"/>
                      <a:pt x="69" y="2"/>
                      <a:pt x="68" y="2"/>
                    </a:cubicBezTo>
                    <a:cubicBezTo>
                      <a:pt x="66" y="2"/>
                      <a:pt x="65" y="1"/>
                      <a:pt x="65" y="1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5" y="1"/>
                      <a:pt x="66" y="0"/>
                      <a:pt x="65" y="0"/>
                    </a:cubicBezTo>
                    <a:cubicBezTo>
                      <a:pt x="64" y="1"/>
                      <a:pt x="64" y="2"/>
                      <a:pt x="63" y="3"/>
                    </a:cubicBezTo>
                    <a:cubicBezTo>
                      <a:pt x="62" y="3"/>
                      <a:pt x="61" y="2"/>
                      <a:pt x="61" y="3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60" y="2"/>
                      <a:pt x="62" y="0"/>
                      <a:pt x="59" y="1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8" y="2"/>
                      <a:pt x="58" y="2"/>
                      <a:pt x="58" y="2"/>
                    </a:cubicBezTo>
                    <a:cubicBezTo>
                      <a:pt x="58" y="2"/>
                      <a:pt x="57" y="3"/>
                      <a:pt x="56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5" y="3"/>
                      <a:pt x="54" y="5"/>
                      <a:pt x="52" y="4"/>
                    </a:cubicBezTo>
                    <a:cubicBezTo>
                      <a:pt x="54" y="5"/>
                      <a:pt x="53" y="4"/>
                      <a:pt x="55" y="4"/>
                    </a:cubicBezTo>
                    <a:cubicBezTo>
                      <a:pt x="57" y="4"/>
                      <a:pt x="54" y="5"/>
                      <a:pt x="54" y="5"/>
                    </a:cubicBezTo>
                    <a:cubicBezTo>
                      <a:pt x="53" y="4"/>
                      <a:pt x="51" y="7"/>
                      <a:pt x="50" y="7"/>
                    </a:cubicBezTo>
                    <a:cubicBezTo>
                      <a:pt x="49" y="7"/>
                      <a:pt x="48" y="7"/>
                      <a:pt x="48" y="7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7" y="7"/>
                      <a:pt x="46" y="10"/>
                      <a:pt x="44" y="10"/>
                    </a:cubicBezTo>
                    <a:cubicBezTo>
                      <a:pt x="45" y="9"/>
                      <a:pt x="44" y="9"/>
                      <a:pt x="43" y="9"/>
                    </a:cubicBezTo>
                    <a:cubicBezTo>
                      <a:pt x="45" y="9"/>
                      <a:pt x="42" y="12"/>
                      <a:pt x="43" y="12"/>
                    </a:cubicBezTo>
                    <a:cubicBezTo>
                      <a:pt x="41" y="14"/>
                      <a:pt x="43" y="11"/>
                      <a:pt x="41" y="10"/>
                    </a:cubicBezTo>
                    <a:cubicBezTo>
                      <a:pt x="41" y="12"/>
                      <a:pt x="39" y="12"/>
                      <a:pt x="39" y="13"/>
                    </a:cubicBezTo>
                    <a:cubicBezTo>
                      <a:pt x="41" y="12"/>
                      <a:pt x="39" y="14"/>
                      <a:pt x="39" y="15"/>
                    </a:cubicBezTo>
                    <a:cubicBezTo>
                      <a:pt x="38" y="16"/>
                      <a:pt x="39" y="14"/>
                      <a:pt x="38" y="15"/>
                    </a:cubicBezTo>
                    <a:cubicBezTo>
                      <a:pt x="37" y="16"/>
                      <a:pt x="37" y="18"/>
                      <a:pt x="38" y="17"/>
                    </a:cubicBezTo>
                    <a:cubicBezTo>
                      <a:pt x="37" y="18"/>
                      <a:pt x="37" y="20"/>
                      <a:pt x="36" y="20"/>
                    </a:cubicBezTo>
                    <a:cubicBezTo>
                      <a:pt x="35" y="20"/>
                      <a:pt x="37" y="18"/>
                      <a:pt x="36" y="18"/>
                    </a:cubicBezTo>
                    <a:cubicBezTo>
                      <a:pt x="34" y="21"/>
                      <a:pt x="37" y="21"/>
                      <a:pt x="35" y="23"/>
                    </a:cubicBezTo>
                    <a:cubicBezTo>
                      <a:pt x="36" y="22"/>
                      <a:pt x="37" y="24"/>
                      <a:pt x="37" y="26"/>
                    </a:cubicBezTo>
                    <a:cubicBezTo>
                      <a:pt x="35" y="28"/>
                      <a:pt x="37" y="24"/>
                      <a:pt x="35" y="25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3" y="27"/>
                      <a:pt x="35" y="21"/>
                      <a:pt x="33" y="22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3"/>
                      <a:pt x="32" y="22"/>
                      <a:pt x="31" y="22"/>
                    </a:cubicBezTo>
                    <a:cubicBezTo>
                      <a:pt x="32" y="23"/>
                      <a:pt x="30" y="26"/>
                      <a:pt x="30" y="26"/>
                    </a:cubicBezTo>
                    <a:cubicBezTo>
                      <a:pt x="30" y="27"/>
                      <a:pt x="30" y="25"/>
                      <a:pt x="31" y="25"/>
                    </a:cubicBezTo>
                    <a:cubicBezTo>
                      <a:pt x="30" y="27"/>
                      <a:pt x="31" y="28"/>
                      <a:pt x="29" y="30"/>
                    </a:cubicBezTo>
                    <a:cubicBezTo>
                      <a:pt x="29" y="29"/>
                      <a:pt x="28" y="30"/>
                      <a:pt x="28" y="29"/>
                    </a:cubicBezTo>
                    <a:cubicBezTo>
                      <a:pt x="27" y="30"/>
                      <a:pt x="29" y="30"/>
                      <a:pt x="28" y="31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5" y="37"/>
                      <a:pt x="24" y="45"/>
                      <a:pt x="26" y="50"/>
                    </a:cubicBezTo>
                    <a:cubicBezTo>
                      <a:pt x="26" y="51"/>
                      <a:pt x="26" y="53"/>
                      <a:pt x="26" y="57"/>
                    </a:cubicBezTo>
                    <a:cubicBezTo>
                      <a:pt x="26" y="55"/>
                      <a:pt x="27" y="56"/>
                      <a:pt x="27" y="57"/>
                    </a:cubicBezTo>
                    <a:cubicBezTo>
                      <a:pt x="26" y="59"/>
                      <a:pt x="26" y="59"/>
                      <a:pt x="26" y="59"/>
                    </a:cubicBezTo>
                    <a:cubicBezTo>
                      <a:pt x="26" y="61"/>
                      <a:pt x="28" y="63"/>
                      <a:pt x="29" y="64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28" y="67"/>
                      <a:pt x="30" y="66"/>
                      <a:pt x="30" y="67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31" y="69"/>
                      <a:pt x="32" y="71"/>
                      <a:pt x="31" y="71"/>
                    </a:cubicBezTo>
                    <a:cubicBezTo>
                      <a:pt x="32" y="72"/>
                      <a:pt x="32" y="72"/>
                      <a:pt x="32" y="71"/>
                    </a:cubicBezTo>
                    <a:cubicBezTo>
                      <a:pt x="33" y="73"/>
                      <a:pt x="35" y="77"/>
                      <a:pt x="37" y="79"/>
                    </a:cubicBezTo>
                    <a:cubicBezTo>
                      <a:pt x="37" y="78"/>
                      <a:pt x="37" y="77"/>
                      <a:pt x="37" y="77"/>
                    </a:cubicBezTo>
                    <a:cubicBezTo>
                      <a:pt x="39" y="76"/>
                      <a:pt x="38" y="77"/>
                      <a:pt x="39" y="78"/>
                    </a:cubicBezTo>
                    <a:cubicBezTo>
                      <a:pt x="39" y="78"/>
                      <a:pt x="39" y="80"/>
                      <a:pt x="38" y="79"/>
                    </a:cubicBezTo>
                    <a:cubicBezTo>
                      <a:pt x="39" y="81"/>
                      <a:pt x="40" y="82"/>
                      <a:pt x="42" y="84"/>
                    </a:cubicBezTo>
                    <a:cubicBezTo>
                      <a:pt x="41" y="85"/>
                      <a:pt x="39" y="88"/>
                      <a:pt x="38" y="89"/>
                    </a:cubicBezTo>
                    <a:cubicBezTo>
                      <a:pt x="39" y="89"/>
                      <a:pt x="39" y="91"/>
                      <a:pt x="38" y="92"/>
                    </a:cubicBezTo>
                    <a:cubicBezTo>
                      <a:pt x="38" y="94"/>
                      <a:pt x="37" y="92"/>
                      <a:pt x="35" y="93"/>
                    </a:cubicBezTo>
                    <a:cubicBezTo>
                      <a:pt x="35" y="94"/>
                      <a:pt x="34" y="95"/>
                      <a:pt x="34" y="96"/>
                    </a:cubicBezTo>
                    <a:cubicBezTo>
                      <a:pt x="34" y="96"/>
                      <a:pt x="34" y="96"/>
                      <a:pt x="34" y="96"/>
                    </a:cubicBezTo>
                    <a:cubicBezTo>
                      <a:pt x="34" y="97"/>
                      <a:pt x="33" y="98"/>
                      <a:pt x="32" y="99"/>
                    </a:cubicBezTo>
                    <a:cubicBezTo>
                      <a:pt x="32" y="99"/>
                      <a:pt x="32" y="99"/>
                      <a:pt x="32" y="99"/>
                    </a:cubicBezTo>
                    <a:cubicBezTo>
                      <a:pt x="32" y="100"/>
                      <a:pt x="30" y="100"/>
                      <a:pt x="30" y="101"/>
                    </a:cubicBezTo>
                    <a:cubicBezTo>
                      <a:pt x="31" y="102"/>
                      <a:pt x="29" y="104"/>
                      <a:pt x="29" y="105"/>
                    </a:cubicBezTo>
                    <a:cubicBezTo>
                      <a:pt x="29" y="105"/>
                      <a:pt x="29" y="105"/>
                      <a:pt x="29" y="105"/>
                    </a:cubicBezTo>
                    <a:cubicBezTo>
                      <a:pt x="29" y="106"/>
                      <a:pt x="29" y="106"/>
                      <a:pt x="29" y="106"/>
                    </a:cubicBezTo>
                    <a:cubicBezTo>
                      <a:pt x="28" y="107"/>
                      <a:pt x="28" y="107"/>
                      <a:pt x="28" y="107"/>
                    </a:cubicBezTo>
                    <a:cubicBezTo>
                      <a:pt x="28" y="107"/>
                      <a:pt x="28" y="106"/>
                      <a:pt x="28" y="106"/>
                    </a:cubicBezTo>
                    <a:cubicBezTo>
                      <a:pt x="26" y="107"/>
                      <a:pt x="28" y="107"/>
                      <a:pt x="28" y="108"/>
                    </a:cubicBezTo>
                    <a:cubicBezTo>
                      <a:pt x="28" y="110"/>
                      <a:pt x="27" y="109"/>
                      <a:pt x="26" y="110"/>
                    </a:cubicBezTo>
                    <a:cubicBezTo>
                      <a:pt x="26" y="109"/>
                      <a:pt x="27" y="109"/>
                      <a:pt x="27" y="108"/>
                    </a:cubicBezTo>
                    <a:cubicBezTo>
                      <a:pt x="27" y="107"/>
                      <a:pt x="27" y="109"/>
                      <a:pt x="26" y="109"/>
                    </a:cubicBezTo>
                    <a:cubicBezTo>
                      <a:pt x="26" y="109"/>
                      <a:pt x="27" y="110"/>
                      <a:pt x="26" y="111"/>
                    </a:cubicBezTo>
                    <a:cubicBezTo>
                      <a:pt x="26" y="111"/>
                      <a:pt x="25" y="114"/>
                      <a:pt x="24" y="113"/>
                    </a:cubicBezTo>
                    <a:cubicBezTo>
                      <a:pt x="24" y="114"/>
                      <a:pt x="24" y="115"/>
                      <a:pt x="24" y="116"/>
                    </a:cubicBezTo>
                    <a:cubicBezTo>
                      <a:pt x="24" y="115"/>
                      <a:pt x="25" y="114"/>
                      <a:pt x="26" y="114"/>
                    </a:cubicBezTo>
                    <a:cubicBezTo>
                      <a:pt x="25" y="114"/>
                      <a:pt x="25" y="116"/>
                      <a:pt x="25" y="116"/>
                    </a:cubicBezTo>
                    <a:cubicBezTo>
                      <a:pt x="25" y="115"/>
                      <a:pt x="25" y="115"/>
                      <a:pt x="25" y="115"/>
                    </a:cubicBezTo>
                    <a:cubicBezTo>
                      <a:pt x="25" y="116"/>
                      <a:pt x="23" y="118"/>
                      <a:pt x="25" y="117"/>
                    </a:cubicBezTo>
                    <a:cubicBezTo>
                      <a:pt x="23" y="118"/>
                      <a:pt x="23" y="118"/>
                      <a:pt x="23" y="118"/>
                    </a:cubicBezTo>
                    <a:cubicBezTo>
                      <a:pt x="23" y="119"/>
                      <a:pt x="23" y="120"/>
                      <a:pt x="22" y="121"/>
                    </a:cubicBezTo>
                    <a:cubicBezTo>
                      <a:pt x="22" y="121"/>
                      <a:pt x="21" y="120"/>
                      <a:pt x="20" y="122"/>
                    </a:cubicBezTo>
                    <a:cubicBezTo>
                      <a:pt x="20" y="124"/>
                      <a:pt x="20" y="124"/>
                      <a:pt x="20" y="124"/>
                    </a:cubicBezTo>
                    <a:cubicBezTo>
                      <a:pt x="20" y="125"/>
                      <a:pt x="19" y="125"/>
                      <a:pt x="19" y="125"/>
                    </a:cubicBezTo>
                    <a:cubicBezTo>
                      <a:pt x="17" y="128"/>
                      <a:pt x="20" y="129"/>
                      <a:pt x="18" y="131"/>
                    </a:cubicBezTo>
                    <a:cubicBezTo>
                      <a:pt x="18" y="130"/>
                      <a:pt x="17" y="131"/>
                      <a:pt x="17" y="132"/>
                    </a:cubicBezTo>
                    <a:cubicBezTo>
                      <a:pt x="17" y="132"/>
                      <a:pt x="17" y="132"/>
                      <a:pt x="17" y="133"/>
                    </a:cubicBezTo>
                    <a:cubicBezTo>
                      <a:pt x="17" y="132"/>
                      <a:pt x="16" y="132"/>
                      <a:pt x="17" y="131"/>
                    </a:cubicBezTo>
                    <a:cubicBezTo>
                      <a:pt x="18" y="131"/>
                      <a:pt x="17" y="132"/>
                      <a:pt x="17" y="133"/>
                    </a:cubicBezTo>
                    <a:cubicBezTo>
                      <a:pt x="14" y="134"/>
                      <a:pt x="14" y="140"/>
                      <a:pt x="12" y="144"/>
                    </a:cubicBezTo>
                    <a:cubicBezTo>
                      <a:pt x="13" y="144"/>
                      <a:pt x="12" y="146"/>
                      <a:pt x="12" y="147"/>
                    </a:cubicBezTo>
                    <a:cubicBezTo>
                      <a:pt x="11" y="146"/>
                      <a:pt x="12" y="149"/>
                      <a:pt x="11" y="150"/>
                    </a:cubicBezTo>
                    <a:cubicBezTo>
                      <a:pt x="12" y="149"/>
                      <a:pt x="12" y="149"/>
                      <a:pt x="12" y="149"/>
                    </a:cubicBezTo>
                    <a:cubicBezTo>
                      <a:pt x="11" y="152"/>
                      <a:pt x="13" y="154"/>
                      <a:pt x="11" y="155"/>
                    </a:cubicBezTo>
                    <a:cubicBezTo>
                      <a:pt x="10" y="156"/>
                      <a:pt x="10" y="154"/>
                      <a:pt x="10" y="154"/>
                    </a:cubicBezTo>
                    <a:cubicBezTo>
                      <a:pt x="8" y="155"/>
                      <a:pt x="10" y="159"/>
                      <a:pt x="8" y="160"/>
                    </a:cubicBezTo>
                    <a:cubicBezTo>
                      <a:pt x="8" y="160"/>
                      <a:pt x="9" y="160"/>
                      <a:pt x="10" y="161"/>
                    </a:cubicBezTo>
                    <a:cubicBezTo>
                      <a:pt x="9" y="163"/>
                      <a:pt x="7" y="165"/>
                      <a:pt x="7" y="165"/>
                    </a:cubicBezTo>
                    <a:cubicBezTo>
                      <a:pt x="7" y="166"/>
                      <a:pt x="8" y="166"/>
                      <a:pt x="7" y="167"/>
                    </a:cubicBezTo>
                    <a:cubicBezTo>
                      <a:pt x="7" y="167"/>
                      <a:pt x="7" y="167"/>
                      <a:pt x="7" y="166"/>
                    </a:cubicBezTo>
                    <a:cubicBezTo>
                      <a:pt x="6" y="168"/>
                      <a:pt x="6" y="170"/>
                      <a:pt x="6" y="171"/>
                    </a:cubicBezTo>
                    <a:cubicBezTo>
                      <a:pt x="5" y="172"/>
                      <a:pt x="5" y="175"/>
                      <a:pt x="4" y="177"/>
                    </a:cubicBezTo>
                    <a:cubicBezTo>
                      <a:pt x="5" y="179"/>
                      <a:pt x="3" y="181"/>
                      <a:pt x="4" y="181"/>
                    </a:cubicBezTo>
                    <a:cubicBezTo>
                      <a:pt x="4" y="181"/>
                      <a:pt x="4" y="181"/>
                      <a:pt x="4" y="182"/>
                    </a:cubicBezTo>
                    <a:cubicBezTo>
                      <a:pt x="4" y="182"/>
                      <a:pt x="5" y="183"/>
                      <a:pt x="5" y="184"/>
                    </a:cubicBezTo>
                    <a:cubicBezTo>
                      <a:pt x="4" y="184"/>
                      <a:pt x="4" y="184"/>
                      <a:pt x="4" y="184"/>
                    </a:cubicBezTo>
                    <a:cubicBezTo>
                      <a:pt x="3" y="183"/>
                      <a:pt x="3" y="187"/>
                      <a:pt x="2" y="187"/>
                    </a:cubicBezTo>
                    <a:cubicBezTo>
                      <a:pt x="3" y="186"/>
                      <a:pt x="2" y="188"/>
                      <a:pt x="3" y="188"/>
                    </a:cubicBezTo>
                    <a:cubicBezTo>
                      <a:pt x="3" y="189"/>
                      <a:pt x="3" y="189"/>
                      <a:pt x="3" y="189"/>
                    </a:cubicBezTo>
                    <a:cubicBezTo>
                      <a:pt x="3" y="191"/>
                      <a:pt x="4" y="190"/>
                      <a:pt x="3" y="192"/>
                    </a:cubicBezTo>
                    <a:cubicBezTo>
                      <a:pt x="3" y="194"/>
                      <a:pt x="2" y="192"/>
                      <a:pt x="2" y="192"/>
                    </a:cubicBezTo>
                    <a:cubicBezTo>
                      <a:pt x="2" y="193"/>
                      <a:pt x="2" y="194"/>
                      <a:pt x="2" y="195"/>
                    </a:cubicBezTo>
                    <a:cubicBezTo>
                      <a:pt x="2" y="195"/>
                      <a:pt x="2" y="195"/>
                      <a:pt x="2" y="195"/>
                    </a:cubicBezTo>
                    <a:cubicBezTo>
                      <a:pt x="2" y="195"/>
                      <a:pt x="2" y="195"/>
                      <a:pt x="2" y="196"/>
                    </a:cubicBezTo>
                    <a:cubicBezTo>
                      <a:pt x="2" y="196"/>
                      <a:pt x="2" y="196"/>
                      <a:pt x="2" y="197"/>
                    </a:cubicBezTo>
                    <a:cubicBezTo>
                      <a:pt x="2" y="197"/>
                      <a:pt x="2" y="197"/>
                      <a:pt x="2" y="197"/>
                    </a:cubicBezTo>
                    <a:cubicBezTo>
                      <a:pt x="2" y="196"/>
                      <a:pt x="2" y="196"/>
                      <a:pt x="2" y="196"/>
                    </a:cubicBezTo>
                    <a:cubicBezTo>
                      <a:pt x="2" y="196"/>
                      <a:pt x="2" y="197"/>
                      <a:pt x="2" y="197"/>
                    </a:cubicBezTo>
                    <a:cubicBezTo>
                      <a:pt x="2" y="197"/>
                      <a:pt x="2" y="197"/>
                      <a:pt x="2" y="197"/>
                    </a:cubicBezTo>
                    <a:cubicBezTo>
                      <a:pt x="1" y="198"/>
                      <a:pt x="1" y="198"/>
                      <a:pt x="1" y="198"/>
                    </a:cubicBezTo>
                    <a:cubicBezTo>
                      <a:pt x="0" y="198"/>
                      <a:pt x="0" y="198"/>
                      <a:pt x="0" y="198"/>
                    </a:cubicBezTo>
                    <a:cubicBezTo>
                      <a:pt x="0" y="198"/>
                      <a:pt x="2" y="203"/>
                      <a:pt x="2" y="202"/>
                    </a:cubicBezTo>
                    <a:cubicBezTo>
                      <a:pt x="2" y="206"/>
                      <a:pt x="6" y="211"/>
                      <a:pt x="8" y="213"/>
                    </a:cubicBezTo>
                    <a:cubicBezTo>
                      <a:pt x="7" y="212"/>
                      <a:pt x="7" y="213"/>
                      <a:pt x="8" y="213"/>
                    </a:cubicBezTo>
                    <a:cubicBezTo>
                      <a:pt x="8" y="214"/>
                      <a:pt x="10" y="214"/>
                      <a:pt x="10" y="215"/>
                    </a:cubicBezTo>
                    <a:cubicBezTo>
                      <a:pt x="11" y="215"/>
                      <a:pt x="10" y="216"/>
                      <a:pt x="11" y="217"/>
                    </a:cubicBezTo>
                    <a:cubicBezTo>
                      <a:pt x="11" y="217"/>
                      <a:pt x="12" y="217"/>
                      <a:pt x="12" y="216"/>
                    </a:cubicBezTo>
                    <a:cubicBezTo>
                      <a:pt x="13" y="220"/>
                      <a:pt x="17" y="221"/>
                      <a:pt x="20" y="223"/>
                    </a:cubicBezTo>
                    <a:cubicBezTo>
                      <a:pt x="20" y="223"/>
                      <a:pt x="19" y="223"/>
                      <a:pt x="18" y="223"/>
                    </a:cubicBezTo>
                    <a:cubicBezTo>
                      <a:pt x="21" y="224"/>
                      <a:pt x="23" y="225"/>
                      <a:pt x="26" y="226"/>
                    </a:cubicBezTo>
                    <a:cubicBezTo>
                      <a:pt x="25" y="226"/>
                      <a:pt x="25" y="226"/>
                      <a:pt x="24" y="226"/>
                    </a:cubicBezTo>
                    <a:cubicBezTo>
                      <a:pt x="26" y="227"/>
                      <a:pt x="28" y="228"/>
                      <a:pt x="29" y="227"/>
                    </a:cubicBezTo>
                    <a:cubicBezTo>
                      <a:pt x="28" y="227"/>
                      <a:pt x="29" y="228"/>
                      <a:pt x="28" y="227"/>
                    </a:cubicBezTo>
                    <a:cubicBezTo>
                      <a:pt x="27" y="226"/>
                      <a:pt x="30" y="227"/>
                      <a:pt x="31" y="227"/>
                    </a:cubicBezTo>
                    <a:cubicBezTo>
                      <a:pt x="31" y="227"/>
                      <a:pt x="31" y="227"/>
                      <a:pt x="31" y="227"/>
                    </a:cubicBezTo>
                    <a:cubicBezTo>
                      <a:pt x="32" y="228"/>
                      <a:pt x="33" y="228"/>
                      <a:pt x="34" y="229"/>
                    </a:cubicBezTo>
                    <a:cubicBezTo>
                      <a:pt x="35" y="230"/>
                      <a:pt x="33" y="228"/>
                      <a:pt x="34" y="229"/>
                    </a:cubicBezTo>
                    <a:cubicBezTo>
                      <a:pt x="33" y="231"/>
                      <a:pt x="37" y="231"/>
                      <a:pt x="37" y="232"/>
                    </a:cubicBezTo>
                    <a:cubicBezTo>
                      <a:pt x="38" y="232"/>
                      <a:pt x="39" y="232"/>
                      <a:pt x="39" y="231"/>
                    </a:cubicBezTo>
                    <a:cubicBezTo>
                      <a:pt x="40" y="231"/>
                      <a:pt x="39" y="232"/>
                      <a:pt x="40" y="232"/>
                    </a:cubicBezTo>
                    <a:cubicBezTo>
                      <a:pt x="44" y="231"/>
                      <a:pt x="44" y="231"/>
                      <a:pt x="44" y="231"/>
                    </a:cubicBezTo>
                    <a:cubicBezTo>
                      <a:pt x="44" y="232"/>
                      <a:pt x="45" y="233"/>
                      <a:pt x="44" y="233"/>
                    </a:cubicBezTo>
                    <a:cubicBezTo>
                      <a:pt x="47" y="234"/>
                      <a:pt x="49" y="233"/>
                      <a:pt x="51" y="232"/>
                    </a:cubicBezTo>
                    <a:cubicBezTo>
                      <a:pt x="52" y="232"/>
                      <a:pt x="55" y="232"/>
                      <a:pt x="55" y="233"/>
                    </a:cubicBezTo>
                    <a:cubicBezTo>
                      <a:pt x="56" y="233"/>
                      <a:pt x="55" y="232"/>
                      <a:pt x="54" y="233"/>
                    </a:cubicBezTo>
                    <a:cubicBezTo>
                      <a:pt x="56" y="234"/>
                      <a:pt x="56" y="234"/>
                      <a:pt x="56" y="234"/>
                    </a:cubicBezTo>
                    <a:cubicBezTo>
                      <a:pt x="54" y="234"/>
                      <a:pt x="56" y="235"/>
                      <a:pt x="55" y="236"/>
                    </a:cubicBezTo>
                    <a:cubicBezTo>
                      <a:pt x="56" y="235"/>
                      <a:pt x="60" y="237"/>
                      <a:pt x="62" y="237"/>
                    </a:cubicBezTo>
                    <a:cubicBezTo>
                      <a:pt x="61" y="235"/>
                      <a:pt x="65" y="237"/>
                      <a:pt x="65" y="235"/>
                    </a:cubicBezTo>
                    <a:cubicBezTo>
                      <a:pt x="68" y="235"/>
                      <a:pt x="67" y="236"/>
                      <a:pt x="68" y="237"/>
                    </a:cubicBezTo>
                    <a:cubicBezTo>
                      <a:pt x="71" y="236"/>
                      <a:pt x="73" y="237"/>
                      <a:pt x="76" y="237"/>
                    </a:cubicBezTo>
                    <a:cubicBezTo>
                      <a:pt x="76" y="237"/>
                      <a:pt x="76" y="237"/>
                      <a:pt x="76" y="237"/>
                    </a:cubicBezTo>
                    <a:cubicBezTo>
                      <a:pt x="78" y="236"/>
                      <a:pt x="82" y="236"/>
                      <a:pt x="84" y="235"/>
                    </a:cubicBezTo>
                    <a:cubicBezTo>
                      <a:pt x="84" y="235"/>
                      <a:pt x="85" y="236"/>
                      <a:pt x="84" y="236"/>
                    </a:cubicBezTo>
                    <a:cubicBezTo>
                      <a:pt x="87" y="236"/>
                      <a:pt x="84" y="234"/>
                      <a:pt x="87" y="235"/>
                    </a:cubicBezTo>
                    <a:cubicBezTo>
                      <a:pt x="87" y="235"/>
                      <a:pt x="87" y="235"/>
                      <a:pt x="87" y="235"/>
                    </a:cubicBezTo>
                    <a:cubicBezTo>
                      <a:pt x="88" y="234"/>
                      <a:pt x="90" y="235"/>
                      <a:pt x="92" y="234"/>
                    </a:cubicBezTo>
                    <a:cubicBezTo>
                      <a:pt x="92" y="234"/>
                      <a:pt x="92" y="234"/>
                      <a:pt x="92" y="235"/>
                    </a:cubicBezTo>
                    <a:cubicBezTo>
                      <a:pt x="93" y="234"/>
                      <a:pt x="96" y="234"/>
                      <a:pt x="97" y="232"/>
                    </a:cubicBezTo>
                    <a:cubicBezTo>
                      <a:pt x="97" y="233"/>
                      <a:pt x="97" y="233"/>
                      <a:pt x="96" y="234"/>
                    </a:cubicBezTo>
                    <a:cubicBezTo>
                      <a:pt x="99" y="234"/>
                      <a:pt x="98" y="232"/>
                      <a:pt x="100" y="232"/>
                    </a:cubicBezTo>
                    <a:cubicBezTo>
                      <a:pt x="100" y="232"/>
                      <a:pt x="102" y="232"/>
                      <a:pt x="101" y="232"/>
                    </a:cubicBezTo>
                    <a:cubicBezTo>
                      <a:pt x="102" y="231"/>
                      <a:pt x="104" y="231"/>
                      <a:pt x="105" y="230"/>
                    </a:cubicBezTo>
                    <a:cubicBezTo>
                      <a:pt x="106" y="230"/>
                      <a:pt x="106" y="230"/>
                      <a:pt x="107" y="230"/>
                    </a:cubicBezTo>
                    <a:cubicBezTo>
                      <a:pt x="116" y="227"/>
                      <a:pt x="125" y="222"/>
                      <a:pt x="130" y="213"/>
                    </a:cubicBezTo>
                    <a:cubicBezTo>
                      <a:pt x="133" y="213"/>
                      <a:pt x="130" y="216"/>
                      <a:pt x="131" y="215"/>
                    </a:cubicBezTo>
                    <a:cubicBezTo>
                      <a:pt x="130" y="215"/>
                      <a:pt x="132" y="214"/>
                      <a:pt x="133" y="211"/>
                    </a:cubicBezTo>
                    <a:cubicBezTo>
                      <a:pt x="133" y="211"/>
                      <a:pt x="133" y="211"/>
                      <a:pt x="133" y="211"/>
                    </a:cubicBezTo>
                    <a:cubicBezTo>
                      <a:pt x="134" y="210"/>
                      <a:pt x="135" y="210"/>
                      <a:pt x="135" y="209"/>
                    </a:cubicBezTo>
                    <a:cubicBezTo>
                      <a:pt x="135" y="209"/>
                      <a:pt x="135" y="209"/>
                      <a:pt x="135" y="209"/>
                    </a:cubicBezTo>
                    <a:cubicBezTo>
                      <a:pt x="135" y="207"/>
                      <a:pt x="138" y="206"/>
                      <a:pt x="137" y="205"/>
                    </a:cubicBezTo>
                    <a:cubicBezTo>
                      <a:pt x="138" y="204"/>
                      <a:pt x="138" y="204"/>
                      <a:pt x="138" y="204"/>
                    </a:cubicBezTo>
                    <a:cubicBezTo>
                      <a:pt x="137" y="202"/>
                      <a:pt x="139" y="202"/>
                      <a:pt x="138" y="200"/>
                    </a:cubicBezTo>
                    <a:cubicBezTo>
                      <a:pt x="138" y="200"/>
                      <a:pt x="138" y="200"/>
                      <a:pt x="138" y="200"/>
                    </a:cubicBezTo>
                    <a:cubicBezTo>
                      <a:pt x="139" y="197"/>
                      <a:pt x="136" y="195"/>
                      <a:pt x="137" y="19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vert="horz" wrap="square" lIns="36000" tIns="45720" rIns="36000" bIns="45720" numCol="1" anchor="b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1400" b="1" kern="0">
                  <a:solidFill>
                    <a:schemeClr val="bg1"/>
                  </a:solidFill>
                  <a:latin typeface="Segoe Print" pitchFamily="2" charset="0"/>
                  <a:cs typeface="Arial" charset="0"/>
                </a:endParaRPr>
              </a:p>
            </p:txBody>
          </p:sp>
        </p:grpSp>
        <p:grpSp>
          <p:nvGrpSpPr>
            <p:cNvPr id="153" name="Group 152"/>
            <p:cNvGrpSpPr/>
            <p:nvPr/>
          </p:nvGrpSpPr>
          <p:grpSpPr>
            <a:xfrm>
              <a:off x="2226416" y="5680395"/>
              <a:ext cx="388655" cy="663558"/>
              <a:chOff x="4607544" y="4684075"/>
              <a:chExt cx="388655" cy="663558"/>
            </a:xfrm>
          </p:grpSpPr>
          <p:sp>
            <p:nvSpPr>
              <p:cNvPr id="154" name="Freeform 56"/>
              <p:cNvSpPr>
                <a:spLocks/>
              </p:cNvSpPr>
              <p:nvPr/>
            </p:nvSpPr>
            <p:spPr bwMode="auto">
              <a:xfrm>
                <a:off x="4621763" y="4704219"/>
                <a:ext cx="368512" cy="641045"/>
              </a:xfrm>
              <a:custGeom>
                <a:avLst/>
                <a:gdLst/>
                <a:ahLst/>
                <a:cxnLst>
                  <a:cxn ang="0">
                    <a:pos x="88" y="76"/>
                  </a:cxn>
                  <a:cxn ang="0">
                    <a:pos x="107" y="41"/>
                  </a:cxn>
                  <a:cxn ang="0">
                    <a:pos x="66" y="0"/>
                  </a:cxn>
                  <a:cxn ang="0">
                    <a:pos x="25" y="41"/>
                  </a:cxn>
                  <a:cxn ang="0">
                    <a:pos x="44" y="76"/>
                  </a:cxn>
                  <a:cxn ang="0">
                    <a:pos x="0" y="192"/>
                  </a:cxn>
                  <a:cxn ang="0">
                    <a:pos x="68" y="229"/>
                  </a:cxn>
                  <a:cxn ang="0">
                    <a:pos x="132" y="192"/>
                  </a:cxn>
                  <a:cxn ang="0">
                    <a:pos x="88" y="76"/>
                  </a:cxn>
                </a:cxnLst>
                <a:rect l="0" t="0" r="r" b="b"/>
                <a:pathLst>
                  <a:path w="132" h="229">
                    <a:moveTo>
                      <a:pt x="88" y="76"/>
                    </a:moveTo>
                    <a:cubicBezTo>
                      <a:pt x="99" y="68"/>
                      <a:pt x="107" y="55"/>
                      <a:pt x="107" y="41"/>
                    </a:cubicBezTo>
                    <a:cubicBezTo>
                      <a:pt x="107" y="18"/>
                      <a:pt x="89" y="0"/>
                      <a:pt x="66" y="0"/>
                    </a:cubicBezTo>
                    <a:cubicBezTo>
                      <a:pt x="43" y="0"/>
                      <a:pt x="25" y="18"/>
                      <a:pt x="25" y="41"/>
                    </a:cubicBezTo>
                    <a:cubicBezTo>
                      <a:pt x="25" y="56"/>
                      <a:pt x="33" y="68"/>
                      <a:pt x="44" y="76"/>
                    </a:cubicBezTo>
                    <a:cubicBezTo>
                      <a:pt x="7" y="115"/>
                      <a:pt x="0" y="192"/>
                      <a:pt x="0" y="192"/>
                    </a:cubicBezTo>
                    <a:cubicBezTo>
                      <a:pt x="1" y="209"/>
                      <a:pt x="32" y="229"/>
                      <a:pt x="68" y="229"/>
                    </a:cubicBezTo>
                    <a:cubicBezTo>
                      <a:pt x="105" y="229"/>
                      <a:pt x="131" y="209"/>
                      <a:pt x="132" y="192"/>
                    </a:cubicBezTo>
                    <a:cubicBezTo>
                      <a:pt x="132" y="192"/>
                      <a:pt x="121" y="110"/>
                      <a:pt x="88" y="76"/>
                    </a:cubicBezTo>
                    <a:close/>
                  </a:path>
                </a:pathLst>
              </a:custGeom>
              <a:solidFill>
                <a:srgbClr val="9966FF"/>
              </a:solidFill>
              <a:ln w="9525" cap="flat" cmpd="sng" algn="ctr">
                <a:noFill/>
                <a:prstDash val="solid"/>
                <a:headEnd/>
                <a:tailEnd/>
              </a:ln>
              <a:effectLst/>
            </p:spPr>
            <p:txBody>
              <a:bodyPr vert="horz" wrap="square" lIns="36000" tIns="45720" rIns="36000" bIns="45720" numCol="1" anchor="b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400" b="1" kern="0">
                    <a:solidFill>
                      <a:schemeClr val="bg1"/>
                    </a:solidFill>
                    <a:latin typeface="Segoe Print" pitchFamily="2" charset="0"/>
                    <a:cs typeface="Arial" charset="0"/>
                  </a:rPr>
                  <a:t>A</a:t>
                </a:r>
                <a:r>
                  <a:rPr lang="pl-PL" sz="1400" kern="0">
                    <a:solidFill>
                      <a:schemeClr val="bg1"/>
                    </a:solidFill>
                    <a:latin typeface="Segoe Print" pitchFamily="2" charset="0"/>
                    <a:cs typeface="Arial" charset="0"/>
                  </a:rPr>
                  <a:t>B</a:t>
                </a:r>
                <a:endParaRPr lang="pl-PL" sz="1400" b="1" kern="0">
                  <a:solidFill>
                    <a:schemeClr val="bg1"/>
                  </a:solidFill>
                  <a:latin typeface="Segoe Print" pitchFamily="2" charset="0"/>
                  <a:cs typeface="Arial" charset="0"/>
                </a:endParaRPr>
              </a:p>
            </p:txBody>
          </p:sp>
          <p:sp>
            <p:nvSpPr>
              <p:cNvPr id="155" name="Freeform 66"/>
              <p:cNvSpPr>
                <a:spLocks/>
              </p:cNvSpPr>
              <p:nvPr/>
            </p:nvSpPr>
            <p:spPr bwMode="auto">
              <a:xfrm>
                <a:off x="4607544" y="4684075"/>
                <a:ext cx="388655" cy="663558"/>
              </a:xfrm>
              <a:custGeom>
                <a:avLst/>
                <a:gdLst/>
                <a:ahLst/>
                <a:cxnLst>
                  <a:cxn ang="0">
                    <a:pos x="127" y="158"/>
                  </a:cxn>
                  <a:cxn ang="0">
                    <a:pos x="124" y="147"/>
                  </a:cxn>
                  <a:cxn ang="0">
                    <a:pos x="116" y="140"/>
                  </a:cxn>
                  <a:cxn ang="0">
                    <a:pos x="127" y="207"/>
                  </a:cxn>
                  <a:cxn ang="0">
                    <a:pos x="14" y="210"/>
                  </a:cxn>
                  <a:cxn ang="0">
                    <a:pos x="11" y="197"/>
                  </a:cxn>
                  <a:cxn ang="0">
                    <a:pos x="21" y="150"/>
                  </a:cxn>
                  <a:cxn ang="0">
                    <a:pos x="44" y="98"/>
                  </a:cxn>
                  <a:cxn ang="0">
                    <a:pos x="54" y="87"/>
                  </a:cxn>
                  <a:cxn ang="0">
                    <a:pos x="52" y="78"/>
                  </a:cxn>
                  <a:cxn ang="0">
                    <a:pos x="43" y="69"/>
                  </a:cxn>
                  <a:cxn ang="0">
                    <a:pos x="38" y="32"/>
                  </a:cxn>
                  <a:cxn ang="0">
                    <a:pos x="73" y="10"/>
                  </a:cxn>
                  <a:cxn ang="0">
                    <a:pos x="100" y="22"/>
                  </a:cxn>
                  <a:cxn ang="0">
                    <a:pos x="109" y="51"/>
                  </a:cxn>
                  <a:cxn ang="0">
                    <a:pos x="107" y="63"/>
                  </a:cxn>
                  <a:cxn ang="0">
                    <a:pos x="105" y="68"/>
                  </a:cxn>
                  <a:cxn ang="0">
                    <a:pos x="109" y="63"/>
                  </a:cxn>
                  <a:cxn ang="0">
                    <a:pos x="113" y="54"/>
                  </a:cxn>
                  <a:cxn ang="0">
                    <a:pos x="113" y="31"/>
                  </a:cxn>
                  <a:cxn ang="0">
                    <a:pos x="99" y="17"/>
                  </a:cxn>
                  <a:cxn ang="0">
                    <a:pos x="101" y="14"/>
                  </a:cxn>
                  <a:cxn ang="0">
                    <a:pos x="95" y="7"/>
                  </a:cxn>
                  <a:cxn ang="0">
                    <a:pos x="88" y="7"/>
                  </a:cxn>
                  <a:cxn ang="0">
                    <a:pos x="81" y="2"/>
                  </a:cxn>
                  <a:cxn ang="0">
                    <a:pos x="73" y="0"/>
                  </a:cxn>
                  <a:cxn ang="0">
                    <a:pos x="65" y="0"/>
                  </a:cxn>
                  <a:cxn ang="0">
                    <a:pos x="58" y="2"/>
                  </a:cxn>
                  <a:cxn ang="0">
                    <a:pos x="50" y="7"/>
                  </a:cxn>
                  <a:cxn ang="0">
                    <a:pos x="41" y="10"/>
                  </a:cxn>
                  <a:cxn ang="0">
                    <a:pos x="36" y="18"/>
                  </a:cxn>
                  <a:cxn ang="0">
                    <a:pos x="32" y="23"/>
                  </a:cxn>
                  <a:cxn ang="0">
                    <a:pos x="28" y="31"/>
                  </a:cxn>
                  <a:cxn ang="0">
                    <a:pos x="29" y="64"/>
                  </a:cxn>
                  <a:cxn ang="0">
                    <a:pos x="32" y="71"/>
                  </a:cxn>
                  <a:cxn ang="0">
                    <a:pos x="38" y="89"/>
                  </a:cxn>
                  <a:cxn ang="0">
                    <a:pos x="32" y="99"/>
                  </a:cxn>
                  <a:cxn ang="0">
                    <a:pos x="28" y="106"/>
                  </a:cxn>
                  <a:cxn ang="0">
                    <a:pos x="24" y="113"/>
                  </a:cxn>
                  <a:cxn ang="0">
                    <a:pos x="23" y="118"/>
                  </a:cxn>
                  <a:cxn ang="0">
                    <a:pos x="17" y="132"/>
                  </a:cxn>
                  <a:cxn ang="0">
                    <a:pos x="11" y="150"/>
                  </a:cxn>
                  <a:cxn ang="0">
                    <a:pos x="7" y="165"/>
                  </a:cxn>
                  <a:cxn ang="0">
                    <a:pos x="4" y="182"/>
                  </a:cxn>
                  <a:cxn ang="0">
                    <a:pos x="3" y="192"/>
                  </a:cxn>
                  <a:cxn ang="0">
                    <a:pos x="2" y="197"/>
                  </a:cxn>
                  <a:cxn ang="0">
                    <a:pos x="2" y="202"/>
                  </a:cxn>
                  <a:cxn ang="0">
                    <a:pos x="20" y="223"/>
                  </a:cxn>
                  <a:cxn ang="0">
                    <a:pos x="31" y="227"/>
                  </a:cxn>
                  <a:cxn ang="0">
                    <a:pos x="40" y="232"/>
                  </a:cxn>
                  <a:cxn ang="0">
                    <a:pos x="56" y="234"/>
                  </a:cxn>
                  <a:cxn ang="0">
                    <a:pos x="76" y="237"/>
                  </a:cxn>
                  <a:cxn ang="0">
                    <a:pos x="92" y="235"/>
                  </a:cxn>
                  <a:cxn ang="0">
                    <a:pos x="107" y="230"/>
                  </a:cxn>
                  <a:cxn ang="0">
                    <a:pos x="135" y="209"/>
                  </a:cxn>
                </a:cxnLst>
                <a:rect l="0" t="0" r="r" b="b"/>
                <a:pathLst>
                  <a:path w="139" h="237">
                    <a:moveTo>
                      <a:pt x="137" y="194"/>
                    </a:moveTo>
                    <a:cubicBezTo>
                      <a:pt x="137" y="192"/>
                      <a:pt x="136" y="190"/>
                      <a:pt x="135" y="190"/>
                    </a:cubicBezTo>
                    <a:cubicBezTo>
                      <a:pt x="135" y="189"/>
                      <a:pt x="136" y="190"/>
                      <a:pt x="136" y="190"/>
                    </a:cubicBezTo>
                    <a:cubicBezTo>
                      <a:pt x="135" y="183"/>
                      <a:pt x="133" y="175"/>
                      <a:pt x="130" y="169"/>
                    </a:cubicBezTo>
                    <a:cubicBezTo>
                      <a:pt x="130" y="168"/>
                      <a:pt x="131" y="169"/>
                      <a:pt x="131" y="169"/>
                    </a:cubicBezTo>
                    <a:cubicBezTo>
                      <a:pt x="129" y="165"/>
                      <a:pt x="130" y="160"/>
                      <a:pt x="127" y="158"/>
                    </a:cubicBezTo>
                    <a:cubicBezTo>
                      <a:pt x="126" y="157"/>
                      <a:pt x="126" y="157"/>
                      <a:pt x="126" y="157"/>
                    </a:cubicBezTo>
                    <a:cubicBezTo>
                      <a:pt x="126" y="156"/>
                      <a:pt x="127" y="156"/>
                      <a:pt x="127" y="155"/>
                    </a:cubicBezTo>
                    <a:cubicBezTo>
                      <a:pt x="126" y="155"/>
                      <a:pt x="126" y="152"/>
                      <a:pt x="125" y="152"/>
                    </a:cubicBezTo>
                    <a:cubicBezTo>
                      <a:pt x="125" y="151"/>
                      <a:pt x="125" y="152"/>
                      <a:pt x="125" y="152"/>
                    </a:cubicBezTo>
                    <a:cubicBezTo>
                      <a:pt x="125" y="150"/>
                      <a:pt x="123" y="148"/>
                      <a:pt x="123" y="146"/>
                    </a:cubicBezTo>
                    <a:cubicBezTo>
                      <a:pt x="124" y="147"/>
                      <a:pt x="124" y="147"/>
                      <a:pt x="124" y="147"/>
                    </a:cubicBezTo>
                    <a:cubicBezTo>
                      <a:pt x="122" y="137"/>
                      <a:pt x="120" y="126"/>
                      <a:pt x="115" y="119"/>
                    </a:cubicBezTo>
                    <a:cubicBezTo>
                      <a:pt x="113" y="118"/>
                      <a:pt x="115" y="118"/>
                      <a:pt x="115" y="117"/>
                    </a:cubicBezTo>
                    <a:cubicBezTo>
                      <a:pt x="110" y="111"/>
                      <a:pt x="108" y="101"/>
                      <a:pt x="102" y="97"/>
                    </a:cubicBezTo>
                    <a:cubicBezTo>
                      <a:pt x="98" y="92"/>
                      <a:pt x="95" y="93"/>
                      <a:pt x="95" y="93"/>
                    </a:cubicBezTo>
                    <a:cubicBezTo>
                      <a:pt x="103" y="103"/>
                      <a:pt x="108" y="114"/>
                      <a:pt x="111" y="127"/>
                    </a:cubicBezTo>
                    <a:cubicBezTo>
                      <a:pt x="113" y="131"/>
                      <a:pt x="115" y="136"/>
                      <a:pt x="116" y="140"/>
                    </a:cubicBezTo>
                    <a:cubicBezTo>
                      <a:pt x="122" y="156"/>
                      <a:pt x="124" y="174"/>
                      <a:pt x="128" y="191"/>
                    </a:cubicBezTo>
                    <a:cubicBezTo>
                      <a:pt x="128" y="190"/>
                      <a:pt x="129" y="190"/>
                      <a:pt x="129" y="191"/>
                    </a:cubicBezTo>
                    <a:cubicBezTo>
                      <a:pt x="129" y="192"/>
                      <a:pt x="129" y="192"/>
                      <a:pt x="129" y="192"/>
                    </a:cubicBezTo>
                    <a:cubicBezTo>
                      <a:pt x="130" y="193"/>
                      <a:pt x="130" y="193"/>
                      <a:pt x="130" y="193"/>
                    </a:cubicBezTo>
                    <a:cubicBezTo>
                      <a:pt x="130" y="194"/>
                      <a:pt x="129" y="194"/>
                      <a:pt x="129" y="193"/>
                    </a:cubicBezTo>
                    <a:cubicBezTo>
                      <a:pt x="130" y="201"/>
                      <a:pt x="130" y="201"/>
                      <a:pt x="127" y="207"/>
                    </a:cubicBezTo>
                    <a:cubicBezTo>
                      <a:pt x="128" y="208"/>
                      <a:pt x="125" y="209"/>
                      <a:pt x="126" y="210"/>
                    </a:cubicBezTo>
                    <a:cubicBezTo>
                      <a:pt x="125" y="210"/>
                      <a:pt x="126" y="210"/>
                      <a:pt x="126" y="210"/>
                    </a:cubicBezTo>
                    <a:cubicBezTo>
                      <a:pt x="123" y="213"/>
                      <a:pt x="123" y="214"/>
                      <a:pt x="119" y="215"/>
                    </a:cubicBezTo>
                    <a:cubicBezTo>
                      <a:pt x="106" y="224"/>
                      <a:pt x="89" y="229"/>
                      <a:pt x="72" y="228"/>
                    </a:cubicBezTo>
                    <a:cubicBezTo>
                      <a:pt x="55" y="228"/>
                      <a:pt x="37" y="224"/>
                      <a:pt x="23" y="214"/>
                    </a:cubicBezTo>
                    <a:cubicBezTo>
                      <a:pt x="19" y="214"/>
                      <a:pt x="17" y="211"/>
                      <a:pt x="14" y="210"/>
                    </a:cubicBezTo>
                    <a:cubicBezTo>
                      <a:pt x="14" y="209"/>
                      <a:pt x="14" y="209"/>
                      <a:pt x="14" y="209"/>
                    </a:cubicBezTo>
                    <a:cubicBezTo>
                      <a:pt x="12" y="208"/>
                      <a:pt x="13" y="207"/>
                      <a:pt x="12" y="204"/>
                    </a:cubicBezTo>
                    <a:cubicBezTo>
                      <a:pt x="11" y="204"/>
                      <a:pt x="11" y="203"/>
                      <a:pt x="10" y="204"/>
                    </a:cubicBezTo>
                    <a:cubicBezTo>
                      <a:pt x="9" y="203"/>
                      <a:pt x="11" y="201"/>
                      <a:pt x="10" y="200"/>
                    </a:cubicBezTo>
                    <a:cubicBezTo>
                      <a:pt x="11" y="200"/>
                      <a:pt x="10" y="201"/>
                      <a:pt x="10" y="200"/>
                    </a:cubicBezTo>
                    <a:cubicBezTo>
                      <a:pt x="8" y="198"/>
                      <a:pt x="10" y="202"/>
                      <a:pt x="11" y="197"/>
                    </a:cubicBezTo>
                    <a:cubicBezTo>
                      <a:pt x="12" y="188"/>
                      <a:pt x="13" y="179"/>
                      <a:pt x="15" y="172"/>
                    </a:cubicBezTo>
                    <a:cubicBezTo>
                      <a:pt x="15" y="172"/>
                      <a:pt x="14" y="172"/>
                      <a:pt x="14" y="171"/>
                    </a:cubicBezTo>
                    <a:cubicBezTo>
                      <a:pt x="16" y="171"/>
                      <a:pt x="14" y="169"/>
                      <a:pt x="15" y="167"/>
                    </a:cubicBezTo>
                    <a:cubicBezTo>
                      <a:pt x="16" y="168"/>
                      <a:pt x="16" y="168"/>
                      <a:pt x="16" y="169"/>
                    </a:cubicBezTo>
                    <a:cubicBezTo>
                      <a:pt x="17" y="165"/>
                      <a:pt x="17" y="162"/>
                      <a:pt x="18" y="159"/>
                    </a:cubicBezTo>
                    <a:cubicBezTo>
                      <a:pt x="19" y="155"/>
                      <a:pt x="21" y="152"/>
                      <a:pt x="21" y="150"/>
                    </a:cubicBezTo>
                    <a:cubicBezTo>
                      <a:pt x="21" y="151"/>
                      <a:pt x="22" y="149"/>
                      <a:pt x="22" y="148"/>
                    </a:cubicBezTo>
                    <a:cubicBezTo>
                      <a:pt x="21" y="145"/>
                      <a:pt x="25" y="142"/>
                      <a:pt x="25" y="139"/>
                    </a:cubicBezTo>
                    <a:cubicBezTo>
                      <a:pt x="25" y="139"/>
                      <a:pt x="25" y="139"/>
                      <a:pt x="25" y="139"/>
                    </a:cubicBezTo>
                    <a:cubicBezTo>
                      <a:pt x="28" y="131"/>
                      <a:pt x="32" y="122"/>
                      <a:pt x="35" y="113"/>
                    </a:cubicBezTo>
                    <a:cubicBezTo>
                      <a:pt x="37" y="108"/>
                      <a:pt x="42" y="104"/>
                      <a:pt x="44" y="99"/>
                    </a:cubicBezTo>
                    <a:cubicBezTo>
                      <a:pt x="44" y="98"/>
                      <a:pt x="44" y="99"/>
                      <a:pt x="44" y="98"/>
                    </a:cubicBezTo>
                    <a:cubicBezTo>
                      <a:pt x="45" y="97"/>
                      <a:pt x="44" y="98"/>
                      <a:pt x="45" y="98"/>
                    </a:cubicBezTo>
                    <a:cubicBezTo>
                      <a:pt x="46" y="95"/>
                      <a:pt x="49" y="93"/>
                      <a:pt x="51" y="90"/>
                    </a:cubicBezTo>
                    <a:cubicBezTo>
                      <a:pt x="51" y="90"/>
                      <a:pt x="52" y="89"/>
                      <a:pt x="51" y="89"/>
                    </a:cubicBezTo>
                    <a:cubicBezTo>
                      <a:pt x="52" y="88"/>
                      <a:pt x="53" y="88"/>
                      <a:pt x="53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3" y="85"/>
                      <a:pt x="53" y="83"/>
                      <a:pt x="52" y="78"/>
                    </a:cubicBezTo>
                    <a:cubicBezTo>
                      <a:pt x="52" y="78"/>
                      <a:pt x="52" y="78"/>
                      <a:pt x="52" y="78"/>
                    </a:cubicBezTo>
                    <a:cubicBezTo>
                      <a:pt x="52" y="78"/>
                      <a:pt x="52" y="78"/>
                      <a:pt x="52" y="78"/>
                    </a:cubicBezTo>
                    <a:cubicBezTo>
                      <a:pt x="52" y="77"/>
                      <a:pt x="52" y="77"/>
                      <a:pt x="52" y="77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0" y="76"/>
                      <a:pt x="50" y="76"/>
                      <a:pt x="50" y="76"/>
                    </a:cubicBezTo>
                    <a:cubicBezTo>
                      <a:pt x="49" y="75"/>
                      <a:pt x="47" y="74"/>
                      <a:pt x="46" y="72"/>
                    </a:cubicBezTo>
                    <a:cubicBezTo>
                      <a:pt x="45" y="74"/>
                      <a:pt x="44" y="71"/>
                      <a:pt x="43" y="70"/>
                    </a:cubicBezTo>
                    <a:cubicBezTo>
                      <a:pt x="42" y="70"/>
                      <a:pt x="43" y="69"/>
                      <a:pt x="43" y="69"/>
                    </a:cubicBezTo>
                    <a:cubicBezTo>
                      <a:pt x="41" y="67"/>
                      <a:pt x="40" y="66"/>
                      <a:pt x="39" y="63"/>
                    </a:cubicBezTo>
                    <a:cubicBezTo>
                      <a:pt x="39" y="62"/>
                      <a:pt x="38" y="62"/>
                      <a:pt x="37" y="60"/>
                    </a:cubicBezTo>
                    <a:cubicBezTo>
                      <a:pt x="38" y="59"/>
                      <a:pt x="36" y="56"/>
                      <a:pt x="36" y="54"/>
                    </a:cubicBezTo>
                    <a:cubicBezTo>
                      <a:pt x="35" y="55"/>
                      <a:pt x="34" y="53"/>
                      <a:pt x="34" y="51"/>
                    </a:cubicBezTo>
                    <a:cubicBezTo>
                      <a:pt x="36" y="51"/>
                      <a:pt x="36" y="51"/>
                      <a:pt x="36" y="51"/>
                    </a:cubicBezTo>
                    <a:cubicBezTo>
                      <a:pt x="34" y="46"/>
                      <a:pt x="37" y="38"/>
                      <a:pt x="38" y="32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1" y="25"/>
                      <a:pt x="47" y="21"/>
                      <a:pt x="52" y="16"/>
                    </a:cubicBezTo>
                    <a:cubicBezTo>
                      <a:pt x="54" y="15"/>
                      <a:pt x="56" y="14"/>
                      <a:pt x="58" y="14"/>
                    </a:cubicBezTo>
                    <a:cubicBezTo>
                      <a:pt x="60" y="12"/>
                      <a:pt x="61" y="12"/>
                      <a:pt x="62" y="10"/>
                    </a:cubicBezTo>
                    <a:cubicBezTo>
                      <a:pt x="63" y="10"/>
                      <a:pt x="64" y="11"/>
                      <a:pt x="64" y="11"/>
                    </a:cubicBezTo>
                    <a:cubicBezTo>
                      <a:pt x="68" y="11"/>
                      <a:pt x="71" y="11"/>
                      <a:pt x="73" y="10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76" y="11"/>
                      <a:pt x="79" y="10"/>
                      <a:pt x="82" y="12"/>
                    </a:cubicBezTo>
                    <a:cubicBezTo>
                      <a:pt x="83" y="12"/>
                      <a:pt x="86" y="12"/>
                      <a:pt x="85" y="11"/>
                    </a:cubicBezTo>
                    <a:cubicBezTo>
                      <a:pt x="86" y="11"/>
                      <a:pt x="85" y="12"/>
                      <a:pt x="86" y="12"/>
                    </a:cubicBezTo>
                    <a:cubicBezTo>
                      <a:pt x="85" y="13"/>
                      <a:pt x="85" y="13"/>
                      <a:pt x="85" y="13"/>
                    </a:cubicBezTo>
                    <a:cubicBezTo>
                      <a:pt x="91" y="15"/>
                      <a:pt x="95" y="18"/>
                      <a:pt x="100" y="22"/>
                    </a:cubicBezTo>
                    <a:cubicBezTo>
                      <a:pt x="100" y="24"/>
                      <a:pt x="104" y="27"/>
                      <a:pt x="105" y="30"/>
                    </a:cubicBezTo>
                    <a:cubicBezTo>
                      <a:pt x="107" y="32"/>
                      <a:pt x="107" y="36"/>
                      <a:pt x="109" y="37"/>
                    </a:cubicBezTo>
                    <a:cubicBezTo>
                      <a:pt x="108" y="37"/>
                      <a:pt x="108" y="37"/>
                      <a:pt x="108" y="37"/>
                    </a:cubicBezTo>
                    <a:cubicBezTo>
                      <a:pt x="109" y="40"/>
                      <a:pt x="109" y="43"/>
                      <a:pt x="109" y="47"/>
                    </a:cubicBezTo>
                    <a:cubicBezTo>
                      <a:pt x="109" y="49"/>
                      <a:pt x="110" y="49"/>
                      <a:pt x="110" y="51"/>
                    </a:cubicBezTo>
                    <a:cubicBezTo>
                      <a:pt x="109" y="51"/>
                      <a:pt x="109" y="51"/>
                      <a:pt x="109" y="51"/>
                    </a:cubicBezTo>
                    <a:cubicBezTo>
                      <a:pt x="110" y="53"/>
                      <a:pt x="111" y="53"/>
                      <a:pt x="111" y="54"/>
                    </a:cubicBezTo>
                    <a:cubicBezTo>
                      <a:pt x="111" y="56"/>
                      <a:pt x="111" y="56"/>
                      <a:pt x="110" y="57"/>
                    </a:cubicBezTo>
                    <a:cubicBezTo>
                      <a:pt x="110" y="56"/>
                      <a:pt x="110" y="54"/>
                      <a:pt x="109" y="53"/>
                    </a:cubicBezTo>
                    <a:cubicBezTo>
                      <a:pt x="108" y="55"/>
                      <a:pt x="110" y="58"/>
                      <a:pt x="108" y="59"/>
                    </a:cubicBezTo>
                    <a:cubicBezTo>
                      <a:pt x="107" y="61"/>
                      <a:pt x="107" y="62"/>
                      <a:pt x="108" y="63"/>
                    </a:cubicBezTo>
                    <a:cubicBezTo>
                      <a:pt x="108" y="62"/>
                      <a:pt x="107" y="64"/>
                      <a:pt x="107" y="63"/>
                    </a:cubicBezTo>
                    <a:cubicBezTo>
                      <a:pt x="106" y="64"/>
                      <a:pt x="106" y="65"/>
                      <a:pt x="106" y="66"/>
                    </a:cubicBezTo>
                    <a:cubicBezTo>
                      <a:pt x="106" y="66"/>
                      <a:pt x="106" y="65"/>
                      <a:pt x="106" y="65"/>
                    </a:cubicBezTo>
                    <a:cubicBezTo>
                      <a:pt x="107" y="66"/>
                      <a:pt x="106" y="67"/>
                      <a:pt x="107" y="68"/>
                    </a:cubicBezTo>
                    <a:cubicBezTo>
                      <a:pt x="107" y="67"/>
                      <a:pt x="107" y="67"/>
                      <a:pt x="108" y="66"/>
                    </a:cubicBezTo>
                    <a:cubicBezTo>
                      <a:pt x="108" y="66"/>
                      <a:pt x="107" y="69"/>
                      <a:pt x="106" y="69"/>
                    </a:cubicBezTo>
                    <a:cubicBezTo>
                      <a:pt x="105" y="69"/>
                      <a:pt x="106" y="67"/>
                      <a:pt x="105" y="68"/>
                    </a:cubicBezTo>
                    <a:cubicBezTo>
                      <a:pt x="104" y="72"/>
                      <a:pt x="104" y="72"/>
                      <a:pt x="104" y="72"/>
                    </a:cubicBezTo>
                    <a:cubicBezTo>
                      <a:pt x="104" y="71"/>
                      <a:pt x="105" y="70"/>
                      <a:pt x="106" y="71"/>
                    </a:cubicBezTo>
                    <a:cubicBezTo>
                      <a:pt x="106" y="69"/>
                      <a:pt x="106" y="69"/>
                      <a:pt x="106" y="69"/>
                    </a:cubicBezTo>
                    <a:cubicBezTo>
                      <a:pt x="107" y="70"/>
                      <a:pt x="107" y="70"/>
                      <a:pt x="107" y="70"/>
                    </a:cubicBezTo>
                    <a:cubicBezTo>
                      <a:pt x="109" y="67"/>
                      <a:pt x="110" y="66"/>
                      <a:pt x="110" y="63"/>
                    </a:cubicBezTo>
                    <a:cubicBezTo>
                      <a:pt x="109" y="63"/>
                      <a:pt x="109" y="63"/>
                      <a:pt x="109" y="63"/>
                    </a:cubicBezTo>
                    <a:cubicBezTo>
                      <a:pt x="110" y="62"/>
                      <a:pt x="109" y="60"/>
                      <a:pt x="111" y="59"/>
                    </a:cubicBezTo>
                    <a:cubicBezTo>
                      <a:pt x="111" y="60"/>
                      <a:pt x="111" y="59"/>
                      <a:pt x="112" y="59"/>
                    </a:cubicBezTo>
                    <a:cubicBezTo>
                      <a:pt x="112" y="59"/>
                      <a:pt x="112" y="58"/>
                      <a:pt x="112" y="58"/>
                    </a:cubicBezTo>
                    <a:cubicBezTo>
                      <a:pt x="113" y="59"/>
                      <a:pt x="113" y="59"/>
                      <a:pt x="113" y="59"/>
                    </a:cubicBezTo>
                    <a:cubicBezTo>
                      <a:pt x="111" y="58"/>
                      <a:pt x="113" y="54"/>
                      <a:pt x="113" y="54"/>
                    </a:cubicBezTo>
                    <a:cubicBezTo>
                      <a:pt x="113" y="54"/>
                      <a:pt x="113" y="54"/>
                      <a:pt x="113" y="54"/>
                    </a:cubicBezTo>
                    <a:cubicBezTo>
                      <a:pt x="114" y="51"/>
                      <a:pt x="112" y="54"/>
                      <a:pt x="112" y="52"/>
                    </a:cubicBezTo>
                    <a:cubicBezTo>
                      <a:pt x="113" y="51"/>
                      <a:pt x="114" y="52"/>
                      <a:pt x="115" y="51"/>
                    </a:cubicBezTo>
                    <a:cubicBezTo>
                      <a:pt x="115" y="48"/>
                      <a:pt x="113" y="44"/>
                      <a:pt x="114" y="40"/>
                    </a:cubicBezTo>
                    <a:cubicBezTo>
                      <a:pt x="114" y="38"/>
                      <a:pt x="112" y="36"/>
                      <a:pt x="111" y="34"/>
                    </a:cubicBezTo>
                    <a:cubicBezTo>
                      <a:pt x="111" y="32"/>
                      <a:pt x="113" y="34"/>
                      <a:pt x="111" y="32"/>
                    </a:cubicBezTo>
                    <a:cubicBezTo>
                      <a:pt x="112" y="32"/>
                      <a:pt x="112" y="31"/>
                      <a:pt x="113" y="31"/>
                    </a:cubicBezTo>
                    <a:cubicBezTo>
                      <a:pt x="112" y="31"/>
                      <a:pt x="111" y="27"/>
                      <a:pt x="111" y="29"/>
                    </a:cubicBezTo>
                    <a:cubicBezTo>
                      <a:pt x="109" y="27"/>
                      <a:pt x="108" y="23"/>
                      <a:pt x="105" y="21"/>
                    </a:cubicBezTo>
                    <a:cubicBezTo>
                      <a:pt x="106" y="22"/>
                      <a:pt x="107" y="21"/>
                      <a:pt x="107" y="20"/>
                    </a:cubicBezTo>
                    <a:cubicBezTo>
                      <a:pt x="105" y="20"/>
                      <a:pt x="103" y="18"/>
                      <a:pt x="101" y="16"/>
                    </a:cubicBezTo>
                    <a:cubicBezTo>
                      <a:pt x="101" y="17"/>
                      <a:pt x="101" y="17"/>
                      <a:pt x="101" y="18"/>
                    </a:cubicBezTo>
                    <a:cubicBezTo>
                      <a:pt x="100" y="17"/>
                      <a:pt x="99" y="17"/>
                      <a:pt x="99" y="17"/>
                    </a:cubicBezTo>
                    <a:cubicBezTo>
                      <a:pt x="99" y="16"/>
                      <a:pt x="100" y="15"/>
                      <a:pt x="98" y="13"/>
                    </a:cubicBezTo>
                    <a:cubicBezTo>
                      <a:pt x="100" y="13"/>
                      <a:pt x="102" y="16"/>
                      <a:pt x="102" y="14"/>
                    </a:cubicBezTo>
                    <a:cubicBezTo>
                      <a:pt x="104" y="14"/>
                      <a:pt x="107" y="18"/>
                      <a:pt x="107" y="19"/>
                    </a:cubicBezTo>
                    <a:cubicBezTo>
                      <a:pt x="109" y="20"/>
                      <a:pt x="106" y="18"/>
                      <a:pt x="107" y="17"/>
                    </a:cubicBezTo>
                    <a:cubicBezTo>
                      <a:pt x="105" y="15"/>
                      <a:pt x="104" y="15"/>
                      <a:pt x="102" y="13"/>
                    </a:cubicBezTo>
                    <a:cubicBezTo>
                      <a:pt x="101" y="14"/>
                      <a:pt x="102" y="14"/>
                      <a:pt x="101" y="14"/>
                    </a:cubicBezTo>
                    <a:cubicBezTo>
                      <a:pt x="98" y="13"/>
                      <a:pt x="98" y="11"/>
                      <a:pt x="98" y="10"/>
                    </a:cubicBezTo>
                    <a:cubicBezTo>
                      <a:pt x="99" y="11"/>
                      <a:pt x="99" y="11"/>
                      <a:pt x="99" y="11"/>
                    </a:cubicBezTo>
                    <a:cubicBezTo>
                      <a:pt x="98" y="9"/>
                      <a:pt x="97" y="10"/>
                      <a:pt x="95" y="9"/>
                    </a:cubicBezTo>
                    <a:cubicBezTo>
                      <a:pt x="96" y="7"/>
                      <a:pt x="98" y="10"/>
                      <a:pt x="99" y="10"/>
                    </a:cubicBezTo>
                    <a:cubicBezTo>
                      <a:pt x="99" y="8"/>
                      <a:pt x="99" y="8"/>
                      <a:pt x="99" y="8"/>
                    </a:cubicBezTo>
                    <a:cubicBezTo>
                      <a:pt x="96" y="6"/>
                      <a:pt x="97" y="9"/>
                      <a:pt x="95" y="7"/>
                    </a:cubicBezTo>
                    <a:cubicBezTo>
                      <a:pt x="95" y="6"/>
                      <a:pt x="95" y="6"/>
                      <a:pt x="95" y="6"/>
                    </a:cubicBezTo>
                    <a:cubicBezTo>
                      <a:pt x="93" y="6"/>
                      <a:pt x="93" y="6"/>
                      <a:pt x="93" y="6"/>
                    </a:cubicBezTo>
                    <a:cubicBezTo>
                      <a:pt x="93" y="6"/>
                      <a:pt x="93" y="7"/>
                      <a:pt x="94" y="8"/>
                    </a:cubicBezTo>
                    <a:cubicBezTo>
                      <a:pt x="93" y="9"/>
                      <a:pt x="93" y="7"/>
                      <a:pt x="90" y="6"/>
                    </a:cubicBezTo>
                    <a:cubicBezTo>
                      <a:pt x="89" y="7"/>
                      <a:pt x="92" y="7"/>
                      <a:pt x="91" y="8"/>
                    </a:cubicBezTo>
                    <a:cubicBezTo>
                      <a:pt x="91" y="8"/>
                      <a:pt x="89" y="8"/>
                      <a:pt x="88" y="7"/>
                    </a:cubicBezTo>
                    <a:cubicBezTo>
                      <a:pt x="86" y="7"/>
                      <a:pt x="88" y="6"/>
                      <a:pt x="87" y="5"/>
                    </a:cubicBezTo>
                    <a:cubicBezTo>
                      <a:pt x="87" y="5"/>
                      <a:pt x="89" y="5"/>
                      <a:pt x="89" y="6"/>
                    </a:cubicBezTo>
                    <a:cubicBezTo>
                      <a:pt x="91" y="6"/>
                      <a:pt x="88" y="4"/>
                      <a:pt x="90" y="4"/>
                    </a:cubicBezTo>
                    <a:cubicBezTo>
                      <a:pt x="88" y="3"/>
                      <a:pt x="88" y="4"/>
                      <a:pt x="87" y="4"/>
                    </a:cubicBezTo>
                    <a:cubicBezTo>
                      <a:pt x="87" y="4"/>
                      <a:pt x="86" y="4"/>
                      <a:pt x="87" y="5"/>
                    </a:cubicBezTo>
                    <a:cubicBezTo>
                      <a:pt x="82" y="6"/>
                      <a:pt x="85" y="2"/>
                      <a:pt x="81" y="2"/>
                    </a:cubicBezTo>
                    <a:cubicBezTo>
                      <a:pt x="82" y="3"/>
                      <a:pt x="76" y="3"/>
                      <a:pt x="79" y="5"/>
                    </a:cubicBezTo>
                    <a:cubicBezTo>
                      <a:pt x="78" y="5"/>
                      <a:pt x="77" y="6"/>
                      <a:pt x="76" y="5"/>
                    </a:cubicBezTo>
                    <a:cubicBezTo>
                      <a:pt x="77" y="4"/>
                      <a:pt x="75" y="4"/>
                      <a:pt x="76" y="4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76" y="1"/>
                      <a:pt x="73" y="1"/>
                      <a:pt x="73" y="0"/>
                    </a:cubicBezTo>
                    <a:cubicBezTo>
                      <a:pt x="71" y="0"/>
                      <a:pt x="73" y="1"/>
                      <a:pt x="71" y="1"/>
                    </a:cubicBezTo>
                    <a:cubicBezTo>
                      <a:pt x="72" y="1"/>
                      <a:pt x="70" y="0"/>
                      <a:pt x="69" y="0"/>
                    </a:cubicBezTo>
                    <a:cubicBezTo>
                      <a:pt x="71" y="0"/>
                      <a:pt x="69" y="2"/>
                      <a:pt x="68" y="2"/>
                    </a:cubicBezTo>
                    <a:cubicBezTo>
                      <a:pt x="66" y="2"/>
                      <a:pt x="65" y="1"/>
                      <a:pt x="65" y="1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5" y="1"/>
                      <a:pt x="66" y="0"/>
                      <a:pt x="65" y="0"/>
                    </a:cubicBezTo>
                    <a:cubicBezTo>
                      <a:pt x="64" y="1"/>
                      <a:pt x="64" y="2"/>
                      <a:pt x="63" y="3"/>
                    </a:cubicBezTo>
                    <a:cubicBezTo>
                      <a:pt x="62" y="3"/>
                      <a:pt x="61" y="2"/>
                      <a:pt x="61" y="3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60" y="2"/>
                      <a:pt x="62" y="0"/>
                      <a:pt x="59" y="1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8" y="2"/>
                      <a:pt x="58" y="2"/>
                      <a:pt x="58" y="2"/>
                    </a:cubicBezTo>
                    <a:cubicBezTo>
                      <a:pt x="58" y="2"/>
                      <a:pt x="57" y="3"/>
                      <a:pt x="56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5" y="3"/>
                      <a:pt x="54" y="5"/>
                      <a:pt x="52" y="4"/>
                    </a:cubicBezTo>
                    <a:cubicBezTo>
                      <a:pt x="54" y="5"/>
                      <a:pt x="53" y="4"/>
                      <a:pt x="55" y="4"/>
                    </a:cubicBezTo>
                    <a:cubicBezTo>
                      <a:pt x="57" y="4"/>
                      <a:pt x="54" y="5"/>
                      <a:pt x="54" y="5"/>
                    </a:cubicBezTo>
                    <a:cubicBezTo>
                      <a:pt x="53" y="4"/>
                      <a:pt x="51" y="7"/>
                      <a:pt x="50" y="7"/>
                    </a:cubicBezTo>
                    <a:cubicBezTo>
                      <a:pt x="49" y="7"/>
                      <a:pt x="48" y="7"/>
                      <a:pt x="48" y="7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7" y="7"/>
                      <a:pt x="46" y="10"/>
                      <a:pt x="44" y="10"/>
                    </a:cubicBezTo>
                    <a:cubicBezTo>
                      <a:pt x="45" y="9"/>
                      <a:pt x="44" y="9"/>
                      <a:pt x="43" y="9"/>
                    </a:cubicBezTo>
                    <a:cubicBezTo>
                      <a:pt x="45" y="9"/>
                      <a:pt x="42" y="12"/>
                      <a:pt x="43" y="12"/>
                    </a:cubicBezTo>
                    <a:cubicBezTo>
                      <a:pt x="41" y="14"/>
                      <a:pt x="43" y="11"/>
                      <a:pt x="41" y="10"/>
                    </a:cubicBezTo>
                    <a:cubicBezTo>
                      <a:pt x="41" y="12"/>
                      <a:pt x="39" y="12"/>
                      <a:pt x="39" y="13"/>
                    </a:cubicBezTo>
                    <a:cubicBezTo>
                      <a:pt x="41" y="12"/>
                      <a:pt x="39" y="14"/>
                      <a:pt x="39" y="15"/>
                    </a:cubicBezTo>
                    <a:cubicBezTo>
                      <a:pt x="38" y="16"/>
                      <a:pt x="39" y="14"/>
                      <a:pt x="38" y="15"/>
                    </a:cubicBezTo>
                    <a:cubicBezTo>
                      <a:pt x="37" y="16"/>
                      <a:pt x="37" y="18"/>
                      <a:pt x="38" y="17"/>
                    </a:cubicBezTo>
                    <a:cubicBezTo>
                      <a:pt x="37" y="18"/>
                      <a:pt x="37" y="20"/>
                      <a:pt x="36" y="20"/>
                    </a:cubicBezTo>
                    <a:cubicBezTo>
                      <a:pt x="35" y="20"/>
                      <a:pt x="37" y="18"/>
                      <a:pt x="36" y="18"/>
                    </a:cubicBezTo>
                    <a:cubicBezTo>
                      <a:pt x="34" y="21"/>
                      <a:pt x="37" y="21"/>
                      <a:pt x="35" y="23"/>
                    </a:cubicBezTo>
                    <a:cubicBezTo>
                      <a:pt x="36" y="22"/>
                      <a:pt x="37" y="24"/>
                      <a:pt x="37" y="26"/>
                    </a:cubicBezTo>
                    <a:cubicBezTo>
                      <a:pt x="35" y="28"/>
                      <a:pt x="37" y="24"/>
                      <a:pt x="35" y="25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3" y="27"/>
                      <a:pt x="35" y="21"/>
                      <a:pt x="33" y="22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3"/>
                      <a:pt x="32" y="22"/>
                      <a:pt x="31" y="22"/>
                    </a:cubicBezTo>
                    <a:cubicBezTo>
                      <a:pt x="32" y="23"/>
                      <a:pt x="30" y="26"/>
                      <a:pt x="30" y="26"/>
                    </a:cubicBezTo>
                    <a:cubicBezTo>
                      <a:pt x="30" y="27"/>
                      <a:pt x="30" y="25"/>
                      <a:pt x="31" y="25"/>
                    </a:cubicBezTo>
                    <a:cubicBezTo>
                      <a:pt x="30" y="27"/>
                      <a:pt x="31" y="28"/>
                      <a:pt x="29" y="30"/>
                    </a:cubicBezTo>
                    <a:cubicBezTo>
                      <a:pt x="29" y="29"/>
                      <a:pt x="28" y="30"/>
                      <a:pt x="28" y="29"/>
                    </a:cubicBezTo>
                    <a:cubicBezTo>
                      <a:pt x="27" y="30"/>
                      <a:pt x="29" y="30"/>
                      <a:pt x="28" y="31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5" y="37"/>
                      <a:pt x="24" y="45"/>
                      <a:pt x="26" y="50"/>
                    </a:cubicBezTo>
                    <a:cubicBezTo>
                      <a:pt x="26" y="51"/>
                      <a:pt x="26" y="53"/>
                      <a:pt x="26" y="57"/>
                    </a:cubicBezTo>
                    <a:cubicBezTo>
                      <a:pt x="26" y="55"/>
                      <a:pt x="27" y="56"/>
                      <a:pt x="27" y="57"/>
                    </a:cubicBezTo>
                    <a:cubicBezTo>
                      <a:pt x="26" y="59"/>
                      <a:pt x="26" y="59"/>
                      <a:pt x="26" y="59"/>
                    </a:cubicBezTo>
                    <a:cubicBezTo>
                      <a:pt x="26" y="61"/>
                      <a:pt x="28" y="63"/>
                      <a:pt x="29" y="64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28" y="67"/>
                      <a:pt x="30" y="66"/>
                      <a:pt x="30" y="67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31" y="69"/>
                      <a:pt x="32" y="71"/>
                      <a:pt x="31" y="71"/>
                    </a:cubicBezTo>
                    <a:cubicBezTo>
                      <a:pt x="32" y="72"/>
                      <a:pt x="32" y="72"/>
                      <a:pt x="32" y="71"/>
                    </a:cubicBezTo>
                    <a:cubicBezTo>
                      <a:pt x="33" y="73"/>
                      <a:pt x="35" y="77"/>
                      <a:pt x="37" y="79"/>
                    </a:cubicBezTo>
                    <a:cubicBezTo>
                      <a:pt x="37" y="78"/>
                      <a:pt x="37" y="77"/>
                      <a:pt x="37" y="77"/>
                    </a:cubicBezTo>
                    <a:cubicBezTo>
                      <a:pt x="39" y="76"/>
                      <a:pt x="38" y="77"/>
                      <a:pt x="39" y="78"/>
                    </a:cubicBezTo>
                    <a:cubicBezTo>
                      <a:pt x="39" y="78"/>
                      <a:pt x="39" y="80"/>
                      <a:pt x="38" y="79"/>
                    </a:cubicBezTo>
                    <a:cubicBezTo>
                      <a:pt x="39" y="81"/>
                      <a:pt x="40" y="82"/>
                      <a:pt x="42" y="84"/>
                    </a:cubicBezTo>
                    <a:cubicBezTo>
                      <a:pt x="41" y="85"/>
                      <a:pt x="39" y="88"/>
                      <a:pt x="38" y="89"/>
                    </a:cubicBezTo>
                    <a:cubicBezTo>
                      <a:pt x="39" y="89"/>
                      <a:pt x="39" y="91"/>
                      <a:pt x="38" y="92"/>
                    </a:cubicBezTo>
                    <a:cubicBezTo>
                      <a:pt x="38" y="94"/>
                      <a:pt x="37" y="92"/>
                      <a:pt x="35" y="93"/>
                    </a:cubicBezTo>
                    <a:cubicBezTo>
                      <a:pt x="35" y="94"/>
                      <a:pt x="34" y="95"/>
                      <a:pt x="34" y="96"/>
                    </a:cubicBezTo>
                    <a:cubicBezTo>
                      <a:pt x="34" y="96"/>
                      <a:pt x="34" y="96"/>
                      <a:pt x="34" y="96"/>
                    </a:cubicBezTo>
                    <a:cubicBezTo>
                      <a:pt x="34" y="97"/>
                      <a:pt x="33" y="98"/>
                      <a:pt x="32" y="99"/>
                    </a:cubicBezTo>
                    <a:cubicBezTo>
                      <a:pt x="32" y="99"/>
                      <a:pt x="32" y="99"/>
                      <a:pt x="32" y="99"/>
                    </a:cubicBezTo>
                    <a:cubicBezTo>
                      <a:pt x="32" y="100"/>
                      <a:pt x="30" y="100"/>
                      <a:pt x="30" y="101"/>
                    </a:cubicBezTo>
                    <a:cubicBezTo>
                      <a:pt x="31" y="102"/>
                      <a:pt x="29" y="104"/>
                      <a:pt x="29" y="105"/>
                    </a:cubicBezTo>
                    <a:cubicBezTo>
                      <a:pt x="29" y="105"/>
                      <a:pt x="29" y="105"/>
                      <a:pt x="29" y="105"/>
                    </a:cubicBezTo>
                    <a:cubicBezTo>
                      <a:pt x="29" y="106"/>
                      <a:pt x="29" y="106"/>
                      <a:pt x="29" y="106"/>
                    </a:cubicBezTo>
                    <a:cubicBezTo>
                      <a:pt x="28" y="107"/>
                      <a:pt x="28" y="107"/>
                      <a:pt x="28" y="107"/>
                    </a:cubicBezTo>
                    <a:cubicBezTo>
                      <a:pt x="28" y="107"/>
                      <a:pt x="28" y="106"/>
                      <a:pt x="28" y="106"/>
                    </a:cubicBezTo>
                    <a:cubicBezTo>
                      <a:pt x="26" y="107"/>
                      <a:pt x="28" y="107"/>
                      <a:pt x="28" y="108"/>
                    </a:cubicBezTo>
                    <a:cubicBezTo>
                      <a:pt x="28" y="110"/>
                      <a:pt x="27" y="109"/>
                      <a:pt x="26" y="110"/>
                    </a:cubicBezTo>
                    <a:cubicBezTo>
                      <a:pt x="26" y="109"/>
                      <a:pt x="27" y="109"/>
                      <a:pt x="27" y="108"/>
                    </a:cubicBezTo>
                    <a:cubicBezTo>
                      <a:pt x="27" y="107"/>
                      <a:pt x="27" y="109"/>
                      <a:pt x="26" y="109"/>
                    </a:cubicBezTo>
                    <a:cubicBezTo>
                      <a:pt x="26" y="109"/>
                      <a:pt x="27" y="110"/>
                      <a:pt x="26" y="111"/>
                    </a:cubicBezTo>
                    <a:cubicBezTo>
                      <a:pt x="26" y="111"/>
                      <a:pt x="25" y="114"/>
                      <a:pt x="24" y="113"/>
                    </a:cubicBezTo>
                    <a:cubicBezTo>
                      <a:pt x="24" y="114"/>
                      <a:pt x="24" y="115"/>
                      <a:pt x="24" y="116"/>
                    </a:cubicBezTo>
                    <a:cubicBezTo>
                      <a:pt x="24" y="115"/>
                      <a:pt x="25" y="114"/>
                      <a:pt x="26" y="114"/>
                    </a:cubicBezTo>
                    <a:cubicBezTo>
                      <a:pt x="25" y="114"/>
                      <a:pt x="25" y="116"/>
                      <a:pt x="25" y="116"/>
                    </a:cubicBezTo>
                    <a:cubicBezTo>
                      <a:pt x="25" y="115"/>
                      <a:pt x="25" y="115"/>
                      <a:pt x="25" y="115"/>
                    </a:cubicBezTo>
                    <a:cubicBezTo>
                      <a:pt x="25" y="116"/>
                      <a:pt x="23" y="118"/>
                      <a:pt x="25" y="117"/>
                    </a:cubicBezTo>
                    <a:cubicBezTo>
                      <a:pt x="23" y="118"/>
                      <a:pt x="23" y="118"/>
                      <a:pt x="23" y="118"/>
                    </a:cubicBezTo>
                    <a:cubicBezTo>
                      <a:pt x="23" y="119"/>
                      <a:pt x="23" y="120"/>
                      <a:pt x="22" y="121"/>
                    </a:cubicBezTo>
                    <a:cubicBezTo>
                      <a:pt x="22" y="121"/>
                      <a:pt x="21" y="120"/>
                      <a:pt x="20" y="122"/>
                    </a:cubicBezTo>
                    <a:cubicBezTo>
                      <a:pt x="20" y="124"/>
                      <a:pt x="20" y="124"/>
                      <a:pt x="20" y="124"/>
                    </a:cubicBezTo>
                    <a:cubicBezTo>
                      <a:pt x="20" y="125"/>
                      <a:pt x="19" y="125"/>
                      <a:pt x="19" y="125"/>
                    </a:cubicBezTo>
                    <a:cubicBezTo>
                      <a:pt x="17" y="128"/>
                      <a:pt x="20" y="129"/>
                      <a:pt x="18" y="131"/>
                    </a:cubicBezTo>
                    <a:cubicBezTo>
                      <a:pt x="18" y="130"/>
                      <a:pt x="17" y="131"/>
                      <a:pt x="17" y="132"/>
                    </a:cubicBezTo>
                    <a:cubicBezTo>
                      <a:pt x="17" y="132"/>
                      <a:pt x="17" y="132"/>
                      <a:pt x="17" y="133"/>
                    </a:cubicBezTo>
                    <a:cubicBezTo>
                      <a:pt x="17" y="132"/>
                      <a:pt x="16" y="132"/>
                      <a:pt x="17" y="131"/>
                    </a:cubicBezTo>
                    <a:cubicBezTo>
                      <a:pt x="18" y="131"/>
                      <a:pt x="17" y="132"/>
                      <a:pt x="17" y="133"/>
                    </a:cubicBezTo>
                    <a:cubicBezTo>
                      <a:pt x="14" y="134"/>
                      <a:pt x="14" y="140"/>
                      <a:pt x="12" y="144"/>
                    </a:cubicBezTo>
                    <a:cubicBezTo>
                      <a:pt x="13" y="144"/>
                      <a:pt x="12" y="146"/>
                      <a:pt x="12" y="147"/>
                    </a:cubicBezTo>
                    <a:cubicBezTo>
                      <a:pt x="11" y="146"/>
                      <a:pt x="12" y="149"/>
                      <a:pt x="11" y="150"/>
                    </a:cubicBezTo>
                    <a:cubicBezTo>
                      <a:pt x="12" y="149"/>
                      <a:pt x="12" y="149"/>
                      <a:pt x="12" y="149"/>
                    </a:cubicBezTo>
                    <a:cubicBezTo>
                      <a:pt x="11" y="152"/>
                      <a:pt x="13" y="154"/>
                      <a:pt x="11" y="155"/>
                    </a:cubicBezTo>
                    <a:cubicBezTo>
                      <a:pt x="10" y="156"/>
                      <a:pt x="10" y="154"/>
                      <a:pt x="10" y="154"/>
                    </a:cubicBezTo>
                    <a:cubicBezTo>
                      <a:pt x="8" y="155"/>
                      <a:pt x="10" y="159"/>
                      <a:pt x="8" y="160"/>
                    </a:cubicBezTo>
                    <a:cubicBezTo>
                      <a:pt x="8" y="160"/>
                      <a:pt x="9" y="160"/>
                      <a:pt x="10" y="161"/>
                    </a:cubicBezTo>
                    <a:cubicBezTo>
                      <a:pt x="9" y="163"/>
                      <a:pt x="7" y="165"/>
                      <a:pt x="7" y="165"/>
                    </a:cubicBezTo>
                    <a:cubicBezTo>
                      <a:pt x="7" y="166"/>
                      <a:pt x="8" y="166"/>
                      <a:pt x="7" y="167"/>
                    </a:cubicBezTo>
                    <a:cubicBezTo>
                      <a:pt x="7" y="167"/>
                      <a:pt x="7" y="167"/>
                      <a:pt x="7" y="166"/>
                    </a:cubicBezTo>
                    <a:cubicBezTo>
                      <a:pt x="6" y="168"/>
                      <a:pt x="6" y="170"/>
                      <a:pt x="6" y="171"/>
                    </a:cubicBezTo>
                    <a:cubicBezTo>
                      <a:pt x="5" y="172"/>
                      <a:pt x="5" y="175"/>
                      <a:pt x="4" y="177"/>
                    </a:cubicBezTo>
                    <a:cubicBezTo>
                      <a:pt x="5" y="179"/>
                      <a:pt x="3" y="181"/>
                      <a:pt x="4" y="181"/>
                    </a:cubicBezTo>
                    <a:cubicBezTo>
                      <a:pt x="4" y="181"/>
                      <a:pt x="4" y="181"/>
                      <a:pt x="4" y="182"/>
                    </a:cubicBezTo>
                    <a:cubicBezTo>
                      <a:pt x="4" y="182"/>
                      <a:pt x="5" y="183"/>
                      <a:pt x="5" y="184"/>
                    </a:cubicBezTo>
                    <a:cubicBezTo>
                      <a:pt x="4" y="184"/>
                      <a:pt x="4" y="184"/>
                      <a:pt x="4" y="184"/>
                    </a:cubicBezTo>
                    <a:cubicBezTo>
                      <a:pt x="3" y="183"/>
                      <a:pt x="3" y="187"/>
                      <a:pt x="2" y="187"/>
                    </a:cubicBezTo>
                    <a:cubicBezTo>
                      <a:pt x="3" y="186"/>
                      <a:pt x="2" y="188"/>
                      <a:pt x="3" y="188"/>
                    </a:cubicBezTo>
                    <a:cubicBezTo>
                      <a:pt x="3" y="189"/>
                      <a:pt x="3" y="189"/>
                      <a:pt x="3" y="189"/>
                    </a:cubicBezTo>
                    <a:cubicBezTo>
                      <a:pt x="3" y="191"/>
                      <a:pt x="4" y="190"/>
                      <a:pt x="3" y="192"/>
                    </a:cubicBezTo>
                    <a:cubicBezTo>
                      <a:pt x="3" y="194"/>
                      <a:pt x="2" y="192"/>
                      <a:pt x="2" y="192"/>
                    </a:cubicBezTo>
                    <a:cubicBezTo>
                      <a:pt x="2" y="193"/>
                      <a:pt x="2" y="194"/>
                      <a:pt x="2" y="195"/>
                    </a:cubicBezTo>
                    <a:cubicBezTo>
                      <a:pt x="2" y="195"/>
                      <a:pt x="2" y="195"/>
                      <a:pt x="2" y="195"/>
                    </a:cubicBezTo>
                    <a:cubicBezTo>
                      <a:pt x="2" y="195"/>
                      <a:pt x="2" y="195"/>
                      <a:pt x="2" y="196"/>
                    </a:cubicBezTo>
                    <a:cubicBezTo>
                      <a:pt x="2" y="196"/>
                      <a:pt x="2" y="196"/>
                      <a:pt x="2" y="197"/>
                    </a:cubicBezTo>
                    <a:cubicBezTo>
                      <a:pt x="2" y="197"/>
                      <a:pt x="2" y="197"/>
                      <a:pt x="2" y="197"/>
                    </a:cubicBezTo>
                    <a:cubicBezTo>
                      <a:pt x="2" y="196"/>
                      <a:pt x="2" y="196"/>
                      <a:pt x="2" y="196"/>
                    </a:cubicBezTo>
                    <a:cubicBezTo>
                      <a:pt x="2" y="196"/>
                      <a:pt x="2" y="197"/>
                      <a:pt x="2" y="197"/>
                    </a:cubicBezTo>
                    <a:cubicBezTo>
                      <a:pt x="2" y="197"/>
                      <a:pt x="2" y="197"/>
                      <a:pt x="2" y="197"/>
                    </a:cubicBezTo>
                    <a:cubicBezTo>
                      <a:pt x="1" y="198"/>
                      <a:pt x="1" y="198"/>
                      <a:pt x="1" y="198"/>
                    </a:cubicBezTo>
                    <a:cubicBezTo>
                      <a:pt x="0" y="198"/>
                      <a:pt x="0" y="198"/>
                      <a:pt x="0" y="198"/>
                    </a:cubicBezTo>
                    <a:cubicBezTo>
                      <a:pt x="0" y="198"/>
                      <a:pt x="2" y="203"/>
                      <a:pt x="2" y="202"/>
                    </a:cubicBezTo>
                    <a:cubicBezTo>
                      <a:pt x="2" y="206"/>
                      <a:pt x="6" y="211"/>
                      <a:pt x="8" y="213"/>
                    </a:cubicBezTo>
                    <a:cubicBezTo>
                      <a:pt x="7" y="212"/>
                      <a:pt x="7" y="213"/>
                      <a:pt x="8" y="213"/>
                    </a:cubicBezTo>
                    <a:cubicBezTo>
                      <a:pt x="8" y="214"/>
                      <a:pt x="10" y="214"/>
                      <a:pt x="10" y="215"/>
                    </a:cubicBezTo>
                    <a:cubicBezTo>
                      <a:pt x="11" y="215"/>
                      <a:pt x="10" y="216"/>
                      <a:pt x="11" y="217"/>
                    </a:cubicBezTo>
                    <a:cubicBezTo>
                      <a:pt x="11" y="217"/>
                      <a:pt x="12" y="217"/>
                      <a:pt x="12" y="216"/>
                    </a:cubicBezTo>
                    <a:cubicBezTo>
                      <a:pt x="13" y="220"/>
                      <a:pt x="17" y="221"/>
                      <a:pt x="20" y="223"/>
                    </a:cubicBezTo>
                    <a:cubicBezTo>
                      <a:pt x="20" y="223"/>
                      <a:pt x="19" y="223"/>
                      <a:pt x="18" y="223"/>
                    </a:cubicBezTo>
                    <a:cubicBezTo>
                      <a:pt x="21" y="224"/>
                      <a:pt x="23" y="225"/>
                      <a:pt x="26" y="226"/>
                    </a:cubicBezTo>
                    <a:cubicBezTo>
                      <a:pt x="25" y="226"/>
                      <a:pt x="25" y="226"/>
                      <a:pt x="24" y="226"/>
                    </a:cubicBezTo>
                    <a:cubicBezTo>
                      <a:pt x="26" y="227"/>
                      <a:pt x="28" y="228"/>
                      <a:pt x="29" y="227"/>
                    </a:cubicBezTo>
                    <a:cubicBezTo>
                      <a:pt x="28" y="227"/>
                      <a:pt x="29" y="228"/>
                      <a:pt x="28" y="227"/>
                    </a:cubicBezTo>
                    <a:cubicBezTo>
                      <a:pt x="27" y="226"/>
                      <a:pt x="30" y="227"/>
                      <a:pt x="31" y="227"/>
                    </a:cubicBezTo>
                    <a:cubicBezTo>
                      <a:pt x="31" y="227"/>
                      <a:pt x="31" y="227"/>
                      <a:pt x="31" y="227"/>
                    </a:cubicBezTo>
                    <a:cubicBezTo>
                      <a:pt x="32" y="228"/>
                      <a:pt x="33" y="228"/>
                      <a:pt x="34" y="229"/>
                    </a:cubicBezTo>
                    <a:cubicBezTo>
                      <a:pt x="35" y="230"/>
                      <a:pt x="33" y="228"/>
                      <a:pt x="34" y="229"/>
                    </a:cubicBezTo>
                    <a:cubicBezTo>
                      <a:pt x="33" y="231"/>
                      <a:pt x="37" y="231"/>
                      <a:pt x="37" y="232"/>
                    </a:cubicBezTo>
                    <a:cubicBezTo>
                      <a:pt x="38" y="232"/>
                      <a:pt x="39" y="232"/>
                      <a:pt x="39" y="231"/>
                    </a:cubicBezTo>
                    <a:cubicBezTo>
                      <a:pt x="40" y="231"/>
                      <a:pt x="39" y="232"/>
                      <a:pt x="40" y="232"/>
                    </a:cubicBezTo>
                    <a:cubicBezTo>
                      <a:pt x="44" y="231"/>
                      <a:pt x="44" y="231"/>
                      <a:pt x="44" y="231"/>
                    </a:cubicBezTo>
                    <a:cubicBezTo>
                      <a:pt x="44" y="232"/>
                      <a:pt x="45" y="233"/>
                      <a:pt x="44" y="233"/>
                    </a:cubicBezTo>
                    <a:cubicBezTo>
                      <a:pt x="47" y="234"/>
                      <a:pt x="49" y="233"/>
                      <a:pt x="51" y="232"/>
                    </a:cubicBezTo>
                    <a:cubicBezTo>
                      <a:pt x="52" y="232"/>
                      <a:pt x="55" y="232"/>
                      <a:pt x="55" y="233"/>
                    </a:cubicBezTo>
                    <a:cubicBezTo>
                      <a:pt x="56" y="233"/>
                      <a:pt x="55" y="232"/>
                      <a:pt x="54" y="233"/>
                    </a:cubicBezTo>
                    <a:cubicBezTo>
                      <a:pt x="56" y="234"/>
                      <a:pt x="56" y="234"/>
                      <a:pt x="56" y="234"/>
                    </a:cubicBezTo>
                    <a:cubicBezTo>
                      <a:pt x="54" y="234"/>
                      <a:pt x="56" y="235"/>
                      <a:pt x="55" y="236"/>
                    </a:cubicBezTo>
                    <a:cubicBezTo>
                      <a:pt x="56" y="235"/>
                      <a:pt x="60" y="237"/>
                      <a:pt x="62" y="237"/>
                    </a:cubicBezTo>
                    <a:cubicBezTo>
                      <a:pt x="61" y="235"/>
                      <a:pt x="65" y="237"/>
                      <a:pt x="65" y="235"/>
                    </a:cubicBezTo>
                    <a:cubicBezTo>
                      <a:pt x="68" y="235"/>
                      <a:pt x="67" y="236"/>
                      <a:pt x="68" y="237"/>
                    </a:cubicBezTo>
                    <a:cubicBezTo>
                      <a:pt x="71" y="236"/>
                      <a:pt x="73" y="237"/>
                      <a:pt x="76" y="237"/>
                    </a:cubicBezTo>
                    <a:cubicBezTo>
                      <a:pt x="76" y="237"/>
                      <a:pt x="76" y="237"/>
                      <a:pt x="76" y="237"/>
                    </a:cubicBezTo>
                    <a:cubicBezTo>
                      <a:pt x="78" y="236"/>
                      <a:pt x="82" y="236"/>
                      <a:pt x="84" y="235"/>
                    </a:cubicBezTo>
                    <a:cubicBezTo>
                      <a:pt x="84" y="235"/>
                      <a:pt x="85" y="236"/>
                      <a:pt x="84" y="236"/>
                    </a:cubicBezTo>
                    <a:cubicBezTo>
                      <a:pt x="87" y="236"/>
                      <a:pt x="84" y="234"/>
                      <a:pt x="87" y="235"/>
                    </a:cubicBezTo>
                    <a:cubicBezTo>
                      <a:pt x="87" y="235"/>
                      <a:pt x="87" y="235"/>
                      <a:pt x="87" y="235"/>
                    </a:cubicBezTo>
                    <a:cubicBezTo>
                      <a:pt x="88" y="234"/>
                      <a:pt x="90" y="235"/>
                      <a:pt x="92" y="234"/>
                    </a:cubicBezTo>
                    <a:cubicBezTo>
                      <a:pt x="92" y="234"/>
                      <a:pt x="92" y="234"/>
                      <a:pt x="92" y="235"/>
                    </a:cubicBezTo>
                    <a:cubicBezTo>
                      <a:pt x="93" y="234"/>
                      <a:pt x="96" y="234"/>
                      <a:pt x="97" y="232"/>
                    </a:cubicBezTo>
                    <a:cubicBezTo>
                      <a:pt x="97" y="233"/>
                      <a:pt x="97" y="233"/>
                      <a:pt x="96" y="234"/>
                    </a:cubicBezTo>
                    <a:cubicBezTo>
                      <a:pt x="99" y="234"/>
                      <a:pt x="98" y="232"/>
                      <a:pt x="100" y="232"/>
                    </a:cubicBezTo>
                    <a:cubicBezTo>
                      <a:pt x="100" y="232"/>
                      <a:pt x="102" y="232"/>
                      <a:pt x="101" y="232"/>
                    </a:cubicBezTo>
                    <a:cubicBezTo>
                      <a:pt x="102" y="231"/>
                      <a:pt x="104" y="231"/>
                      <a:pt x="105" y="230"/>
                    </a:cubicBezTo>
                    <a:cubicBezTo>
                      <a:pt x="106" y="230"/>
                      <a:pt x="106" y="230"/>
                      <a:pt x="107" y="230"/>
                    </a:cubicBezTo>
                    <a:cubicBezTo>
                      <a:pt x="116" y="227"/>
                      <a:pt x="125" y="222"/>
                      <a:pt x="130" y="213"/>
                    </a:cubicBezTo>
                    <a:cubicBezTo>
                      <a:pt x="133" y="213"/>
                      <a:pt x="130" y="216"/>
                      <a:pt x="131" y="215"/>
                    </a:cubicBezTo>
                    <a:cubicBezTo>
                      <a:pt x="130" y="215"/>
                      <a:pt x="132" y="214"/>
                      <a:pt x="133" y="211"/>
                    </a:cubicBezTo>
                    <a:cubicBezTo>
                      <a:pt x="133" y="211"/>
                      <a:pt x="133" y="211"/>
                      <a:pt x="133" y="211"/>
                    </a:cubicBezTo>
                    <a:cubicBezTo>
                      <a:pt x="134" y="210"/>
                      <a:pt x="135" y="210"/>
                      <a:pt x="135" y="209"/>
                    </a:cubicBezTo>
                    <a:cubicBezTo>
                      <a:pt x="135" y="209"/>
                      <a:pt x="135" y="209"/>
                      <a:pt x="135" y="209"/>
                    </a:cubicBezTo>
                    <a:cubicBezTo>
                      <a:pt x="135" y="207"/>
                      <a:pt x="138" y="206"/>
                      <a:pt x="137" y="205"/>
                    </a:cubicBezTo>
                    <a:cubicBezTo>
                      <a:pt x="138" y="204"/>
                      <a:pt x="138" y="204"/>
                      <a:pt x="138" y="204"/>
                    </a:cubicBezTo>
                    <a:cubicBezTo>
                      <a:pt x="137" y="202"/>
                      <a:pt x="139" y="202"/>
                      <a:pt x="138" y="200"/>
                    </a:cubicBezTo>
                    <a:cubicBezTo>
                      <a:pt x="138" y="200"/>
                      <a:pt x="138" y="200"/>
                      <a:pt x="138" y="200"/>
                    </a:cubicBezTo>
                    <a:cubicBezTo>
                      <a:pt x="139" y="197"/>
                      <a:pt x="136" y="195"/>
                      <a:pt x="137" y="194"/>
                    </a:cubicBezTo>
                    <a:close/>
                  </a:path>
                </a:pathLst>
              </a:custGeom>
              <a:solidFill>
                <a:srgbClr val="7030A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36000" tIns="45720" rIns="36000" bIns="45720" numCol="1" anchor="b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1400" b="1" kern="0">
                  <a:solidFill>
                    <a:schemeClr val="bg1"/>
                  </a:solidFill>
                  <a:latin typeface="Segoe Print" pitchFamily="2" charset="0"/>
                  <a:cs typeface="Arial" charset="0"/>
                </a:endParaRPr>
              </a:p>
            </p:txBody>
          </p:sp>
        </p:grpSp>
        <p:grpSp>
          <p:nvGrpSpPr>
            <p:cNvPr id="156" name="Group 155"/>
            <p:cNvGrpSpPr/>
            <p:nvPr/>
          </p:nvGrpSpPr>
          <p:grpSpPr>
            <a:xfrm>
              <a:off x="2378816" y="5832795"/>
              <a:ext cx="388655" cy="663558"/>
              <a:chOff x="4607544" y="4684075"/>
              <a:chExt cx="388655" cy="663558"/>
            </a:xfrm>
          </p:grpSpPr>
          <p:sp>
            <p:nvSpPr>
              <p:cNvPr id="157" name="Freeform 56"/>
              <p:cNvSpPr>
                <a:spLocks/>
              </p:cNvSpPr>
              <p:nvPr/>
            </p:nvSpPr>
            <p:spPr bwMode="auto">
              <a:xfrm>
                <a:off x="4621763" y="4704219"/>
                <a:ext cx="368512" cy="641045"/>
              </a:xfrm>
              <a:custGeom>
                <a:avLst/>
                <a:gdLst/>
                <a:ahLst/>
                <a:cxnLst>
                  <a:cxn ang="0">
                    <a:pos x="88" y="76"/>
                  </a:cxn>
                  <a:cxn ang="0">
                    <a:pos x="107" y="41"/>
                  </a:cxn>
                  <a:cxn ang="0">
                    <a:pos x="66" y="0"/>
                  </a:cxn>
                  <a:cxn ang="0">
                    <a:pos x="25" y="41"/>
                  </a:cxn>
                  <a:cxn ang="0">
                    <a:pos x="44" y="76"/>
                  </a:cxn>
                  <a:cxn ang="0">
                    <a:pos x="0" y="192"/>
                  </a:cxn>
                  <a:cxn ang="0">
                    <a:pos x="68" y="229"/>
                  </a:cxn>
                  <a:cxn ang="0">
                    <a:pos x="132" y="192"/>
                  </a:cxn>
                  <a:cxn ang="0">
                    <a:pos x="88" y="76"/>
                  </a:cxn>
                </a:cxnLst>
                <a:rect l="0" t="0" r="r" b="b"/>
                <a:pathLst>
                  <a:path w="132" h="229">
                    <a:moveTo>
                      <a:pt x="88" y="76"/>
                    </a:moveTo>
                    <a:cubicBezTo>
                      <a:pt x="99" y="68"/>
                      <a:pt x="107" y="55"/>
                      <a:pt x="107" y="41"/>
                    </a:cubicBezTo>
                    <a:cubicBezTo>
                      <a:pt x="107" y="18"/>
                      <a:pt x="89" y="0"/>
                      <a:pt x="66" y="0"/>
                    </a:cubicBezTo>
                    <a:cubicBezTo>
                      <a:pt x="43" y="0"/>
                      <a:pt x="25" y="18"/>
                      <a:pt x="25" y="41"/>
                    </a:cubicBezTo>
                    <a:cubicBezTo>
                      <a:pt x="25" y="56"/>
                      <a:pt x="33" y="68"/>
                      <a:pt x="44" y="76"/>
                    </a:cubicBezTo>
                    <a:cubicBezTo>
                      <a:pt x="7" y="115"/>
                      <a:pt x="0" y="192"/>
                      <a:pt x="0" y="192"/>
                    </a:cubicBezTo>
                    <a:cubicBezTo>
                      <a:pt x="1" y="209"/>
                      <a:pt x="32" y="229"/>
                      <a:pt x="68" y="229"/>
                    </a:cubicBezTo>
                    <a:cubicBezTo>
                      <a:pt x="105" y="229"/>
                      <a:pt x="131" y="209"/>
                      <a:pt x="132" y="192"/>
                    </a:cubicBezTo>
                    <a:cubicBezTo>
                      <a:pt x="132" y="192"/>
                      <a:pt x="121" y="110"/>
                      <a:pt x="88" y="76"/>
                    </a:cubicBezTo>
                    <a:close/>
                  </a:path>
                </a:pathLst>
              </a:custGeom>
              <a:solidFill>
                <a:srgbClr val="9966FF"/>
              </a:solidFill>
              <a:ln w="9525" cap="flat" cmpd="sng" algn="ctr">
                <a:noFill/>
                <a:prstDash val="solid"/>
                <a:headEnd/>
                <a:tailEnd/>
              </a:ln>
              <a:effectLst/>
            </p:spPr>
            <p:txBody>
              <a:bodyPr vert="horz" wrap="square" lIns="36000" tIns="45720" rIns="36000" bIns="45720" numCol="1" anchor="b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400" b="1" kern="0">
                    <a:solidFill>
                      <a:schemeClr val="bg1"/>
                    </a:solidFill>
                    <a:latin typeface="Segoe Print" pitchFamily="2" charset="0"/>
                    <a:cs typeface="Arial" charset="0"/>
                  </a:rPr>
                  <a:t>A</a:t>
                </a:r>
                <a:r>
                  <a:rPr lang="pl-PL" sz="1400" kern="0">
                    <a:solidFill>
                      <a:schemeClr val="bg1"/>
                    </a:solidFill>
                    <a:latin typeface="Segoe Print" pitchFamily="2" charset="0"/>
                    <a:cs typeface="Arial" charset="0"/>
                  </a:rPr>
                  <a:t>B</a:t>
                </a:r>
                <a:endParaRPr lang="pl-PL" sz="1400" b="1" kern="0">
                  <a:solidFill>
                    <a:schemeClr val="bg1"/>
                  </a:solidFill>
                  <a:latin typeface="Segoe Print" pitchFamily="2" charset="0"/>
                  <a:cs typeface="Arial" charset="0"/>
                </a:endParaRPr>
              </a:p>
            </p:txBody>
          </p:sp>
          <p:sp>
            <p:nvSpPr>
              <p:cNvPr id="158" name="Freeform 66"/>
              <p:cNvSpPr>
                <a:spLocks/>
              </p:cNvSpPr>
              <p:nvPr/>
            </p:nvSpPr>
            <p:spPr bwMode="auto">
              <a:xfrm>
                <a:off x="4607544" y="4684075"/>
                <a:ext cx="388655" cy="663558"/>
              </a:xfrm>
              <a:custGeom>
                <a:avLst/>
                <a:gdLst/>
                <a:ahLst/>
                <a:cxnLst>
                  <a:cxn ang="0">
                    <a:pos x="127" y="158"/>
                  </a:cxn>
                  <a:cxn ang="0">
                    <a:pos x="124" y="147"/>
                  </a:cxn>
                  <a:cxn ang="0">
                    <a:pos x="116" y="140"/>
                  </a:cxn>
                  <a:cxn ang="0">
                    <a:pos x="127" y="207"/>
                  </a:cxn>
                  <a:cxn ang="0">
                    <a:pos x="14" y="210"/>
                  </a:cxn>
                  <a:cxn ang="0">
                    <a:pos x="11" y="197"/>
                  </a:cxn>
                  <a:cxn ang="0">
                    <a:pos x="21" y="150"/>
                  </a:cxn>
                  <a:cxn ang="0">
                    <a:pos x="44" y="98"/>
                  </a:cxn>
                  <a:cxn ang="0">
                    <a:pos x="54" y="87"/>
                  </a:cxn>
                  <a:cxn ang="0">
                    <a:pos x="52" y="78"/>
                  </a:cxn>
                  <a:cxn ang="0">
                    <a:pos x="43" y="69"/>
                  </a:cxn>
                  <a:cxn ang="0">
                    <a:pos x="38" y="32"/>
                  </a:cxn>
                  <a:cxn ang="0">
                    <a:pos x="73" y="10"/>
                  </a:cxn>
                  <a:cxn ang="0">
                    <a:pos x="100" y="22"/>
                  </a:cxn>
                  <a:cxn ang="0">
                    <a:pos x="109" y="51"/>
                  </a:cxn>
                  <a:cxn ang="0">
                    <a:pos x="107" y="63"/>
                  </a:cxn>
                  <a:cxn ang="0">
                    <a:pos x="105" y="68"/>
                  </a:cxn>
                  <a:cxn ang="0">
                    <a:pos x="109" y="63"/>
                  </a:cxn>
                  <a:cxn ang="0">
                    <a:pos x="113" y="54"/>
                  </a:cxn>
                  <a:cxn ang="0">
                    <a:pos x="113" y="31"/>
                  </a:cxn>
                  <a:cxn ang="0">
                    <a:pos x="99" y="17"/>
                  </a:cxn>
                  <a:cxn ang="0">
                    <a:pos x="101" y="14"/>
                  </a:cxn>
                  <a:cxn ang="0">
                    <a:pos x="95" y="7"/>
                  </a:cxn>
                  <a:cxn ang="0">
                    <a:pos x="88" y="7"/>
                  </a:cxn>
                  <a:cxn ang="0">
                    <a:pos x="81" y="2"/>
                  </a:cxn>
                  <a:cxn ang="0">
                    <a:pos x="73" y="0"/>
                  </a:cxn>
                  <a:cxn ang="0">
                    <a:pos x="65" y="0"/>
                  </a:cxn>
                  <a:cxn ang="0">
                    <a:pos x="58" y="2"/>
                  </a:cxn>
                  <a:cxn ang="0">
                    <a:pos x="50" y="7"/>
                  </a:cxn>
                  <a:cxn ang="0">
                    <a:pos x="41" y="10"/>
                  </a:cxn>
                  <a:cxn ang="0">
                    <a:pos x="36" y="18"/>
                  </a:cxn>
                  <a:cxn ang="0">
                    <a:pos x="32" y="23"/>
                  </a:cxn>
                  <a:cxn ang="0">
                    <a:pos x="28" y="31"/>
                  </a:cxn>
                  <a:cxn ang="0">
                    <a:pos x="29" y="64"/>
                  </a:cxn>
                  <a:cxn ang="0">
                    <a:pos x="32" y="71"/>
                  </a:cxn>
                  <a:cxn ang="0">
                    <a:pos x="38" y="89"/>
                  </a:cxn>
                  <a:cxn ang="0">
                    <a:pos x="32" y="99"/>
                  </a:cxn>
                  <a:cxn ang="0">
                    <a:pos x="28" y="106"/>
                  </a:cxn>
                  <a:cxn ang="0">
                    <a:pos x="24" y="113"/>
                  </a:cxn>
                  <a:cxn ang="0">
                    <a:pos x="23" y="118"/>
                  </a:cxn>
                  <a:cxn ang="0">
                    <a:pos x="17" y="132"/>
                  </a:cxn>
                  <a:cxn ang="0">
                    <a:pos x="11" y="150"/>
                  </a:cxn>
                  <a:cxn ang="0">
                    <a:pos x="7" y="165"/>
                  </a:cxn>
                  <a:cxn ang="0">
                    <a:pos x="4" y="182"/>
                  </a:cxn>
                  <a:cxn ang="0">
                    <a:pos x="3" y="192"/>
                  </a:cxn>
                  <a:cxn ang="0">
                    <a:pos x="2" y="197"/>
                  </a:cxn>
                  <a:cxn ang="0">
                    <a:pos x="2" y="202"/>
                  </a:cxn>
                  <a:cxn ang="0">
                    <a:pos x="20" y="223"/>
                  </a:cxn>
                  <a:cxn ang="0">
                    <a:pos x="31" y="227"/>
                  </a:cxn>
                  <a:cxn ang="0">
                    <a:pos x="40" y="232"/>
                  </a:cxn>
                  <a:cxn ang="0">
                    <a:pos x="56" y="234"/>
                  </a:cxn>
                  <a:cxn ang="0">
                    <a:pos x="76" y="237"/>
                  </a:cxn>
                  <a:cxn ang="0">
                    <a:pos x="92" y="235"/>
                  </a:cxn>
                  <a:cxn ang="0">
                    <a:pos x="107" y="230"/>
                  </a:cxn>
                  <a:cxn ang="0">
                    <a:pos x="135" y="209"/>
                  </a:cxn>
                </a:cxnLst>
                <a:rect l="0" t="0" r="r" b="b"/>
                <a:pathLst>
                  <a:path w="139" h="237">
                    <a:moveTo>
                      <a:pt x="137" y="194"/>
                    </a:moveTo>
                    <a:cubicBezTo>
                      <a:pt x="137" y="192"/>
                      <a:pt x="136" y="190"/>
                      <a:pt x="135" y="190"/>
                    </a:cubicBezTo>
                    <a:cubicBezTo>
                      <a:pt x="135" y="189"/>
                      <a:pt x="136" y="190"/>
                      <a:pt x="136" y="190"/>
                    </a:cubicBezTo>
                    <a:cubicBezTo>
                      <a:pt x="135" y="183"/>
                      <a:pt x="133" y="175"/>
                      <a:pt x="130" y="169"/>
                    </a:cubicBezTo>
                    <a:cubicBezTo>
                      <a:pt x="130" y="168"/>
                      <a:pt x="131" y="169"/>
                      <a:pt x="131" y="169"/>
                    </a:cubicBezTo>
                    <a:cubicBezTo>
                      <a:pt x="129" y="165"/>
                      <a:pt x="130" y="160"/>
                      <a:pt x="127" y="158"/>
                    </a:cubicBezTo>
                    <a:cubicBezTo>
                      <a:pt x="126" y="157"/>
                      <a:pt x="126" y="157"/>
                      <a:pt x="126" y="157"/>
                    </a:cubicBezTo>
                    <a:cubicBezTo>
                      <a:pt x="126" y="156"/>
                      <a:pt x="127" y="156"/>
                      <a:pt x="127" y="155"/>
                    </a:cubicBezTo>
                    <a:cubicBezTo>
                      <a:pt x="126" y="155"/>
                      <a:pt x="126" y="152"/>
                      <a:pt x="125" y="152"/>
                    </a:cubicBezTo>
                    <a:cubicBezTo>
                      <a:pt x="125" y="151"/>
                      <a:pt x="125" y="152"/>
                      <a:pt x="125" y="152"/>
                    </a:cubicBezTo>
                    <a:cubicBezTo>
                      <a:pt x="125" y="150"/>
                      <a:pt x="123" y="148"/>
                      <a:pt x="123" y="146"/>
                    </a:cubicBezTo>
                    <a:cubicBezTo>
                      <a:pt x="124" y="147"/>
                      <a:pt x="124" y="147"/>
                      <a:pt x="124" y="147"/>
                    </a:cubicBezTo>
                    <a:cubicBezTo>
                      <a:pt x="122" y="137"/>
                      <a:pt x="120" y="126"/>
                      <a:pt x="115" y="119"/>
                    </a:cubicBezTo>
                    <a:cubicBezTo>
                      <a:pt x="113" y="118"/>
                      <a:pt x="115" y="118"/>
                      <a:pt x="115" y="117"/>
                    </a:cubicBezTo>
                    <a:cubicBezTo>
                      <a:pt x="110" y="111"/>
                      <a:pt x="108" y="101"/>
                      <a:pt x="102" y="97"/>
                    </a:cubicBezTo>
                    <a:cubicBezTo>
                      <a:pt x="98" y="92"/>
                      <a:pt x="95" y="93"/>
                      <a:pt x="95" y="93"/>
                    </a:cubicBezTo>
                    <a:cubicBezTo>
                      <a:pt x="103" y="103"/>
                      <a:pt x="108" y="114"/>
                      <a:pt x="111" y="127"/>
                    </a:cubicBezTo>
                    <a:cubicBezTo>
                      <a:pt x="113" y="131"/>
                      <a:pt x="115" y="136"/>
                      <a:pt x="116" y="140"/>
                    </a:cubicBezTo>
                    <a:cubicBezTo>
                      <a:pt x="122" y="156"/>
                      <a:pt x="124" y="174"/>
                      <a:pt x="128" y="191"/>
                    </a:cubicBezTo>
                    <a:cubicBezTo>
                      <a:pt x="128" y="190"/>
                      <a:pt x="129" y="190"/>
                      <a:pt x="129" y="191"/>
                    </a:cubicBezTo>
                    <a:cubicBezTo>
                      <a:pt x="129" y="192"/>
                      <a:pt x="129" y="192"/>
                      <a:pt x="129" y="192"/>
                    </a:cubicBezTo>
                    <a:cubicBezTo>
                      <a:pt x="130" y="193"/>
                      <a:pt x="130" y="193"/>
                      <a:pt x="130" y="193"/>
                    </a:cubicBezTo>
                    <a:cubicBezTo>
                      <a:pt x="130" y="194"/>
                      <a:pt x="129" y="194"/>
                      <a:pt x="129" y="193"/>
                    </a:cubicBezTo>
                    <a:cubicBezTo>
                      <a:pt x="130" y="201"/>
                      <a:pt x="130" y="201"/>
                      <a:pt x="127" y="207"/>
                    </a:cubicBezTo>
                    <a:cubicBezTo>
                      <a:pt x="128" y="208"/>
                      <a:pt x="125" y="209"/>
                      <a:pt x="126" y="210"/>
                    </a:cubicBezTo>
                    <a:cubicBezTo>
                      <a:pt x="125" y="210"/>
                      <a:pt x="126" y="210"/>
                      <a:pt x="126" y="210"/>
                    </a:cubicBezTo>
                    <a:cubicBezTo>
                      <a:pt x="123" y="213"/>
                      <a:pt x="123" y="214"/>
                      <a:pt x="119" y="215"/>
                    </a:cubicBezTo>
                    <a:cubicBezTo>
                      <a:pt x="106" y="224"/>
                      <a:pt x="89" y="229"/>
                      <a:pt x="72" y="228"/>
                    </a:cubicBezTo>
                    <a:cubicBezTo>
                      <a:pt x="55" y="228"/>
                      <a:pt x="37" y="224"/>
                      <a:pt x="23" y="214"/>
                    </a:cubicBezTo>
                    <a:cubicBezTo>
                      <a:pt x="19" y="214"/>
                      <a:pt x="17" y="211"/>
                      <a:pt x="14" y="210"/>
                    </a:cubicBezTo>
                    <a:cubicBezTo>
                      <a:pt x="14" y="209"/>
                      <a:pt x="14" y="209"/>
                      <a:pt x="14" y="209"/>
                    </a:cubicBezTo>
                    <a:cubicBezTo>
                      <a:pt x="12" y="208"/>
                      <a:pt x="13" y="207"/>
                      <a:pt x="12" y="204"/>
                    </a:cubicBezTo>
                    <a:cubicBezTo>
                      <a:pt x="11" y="204"/>
                      <a:pt x="11" y="203"/>
                      <a:pt x="10" y="204"/>
                    </a:cubicBezTo>
                    <a:cubicBezTo>
                      <a:pt x="9" y="203"/>
                      <a:pt x="11" y="201"/>
                      <a:pt x="10" y="200"/>
                    </a:cubicBezTo>
                    <a:cubicBezTo>
                      <a:pt x="11" y="200"/>
                      <a:pt x="10" y="201"/>
                      <a:pt x="10" y="200"/>
                    </a:cubicBezTo>
                    <a:cubicBezTo>
                      <a:pt x="8" y="198"/>
                      <a:pt x="10" y="202"/>
                      <a:pt x="11" y="197"/>
                    </a:cubicBezTo>
                    <a:cubicBezTo>
                      <a:pt x="12" y="188"/>
                      <a:pt x="13" y="179"/>
                      <a:pt x="15" y="172"/>
                    </a:cubicBezTo>
                    <a:cubicBezTo>
                      <a:pt x="15" y="172"/>
                      <a:pt x="14" y="172"/>
                      <a:pt x="14" y="171"/>
                    </a:cubicBezTo>
                    <a:cubicBezTo>
                      <a:pt x="16" y="171"/>
                      <a:pt x="14" y="169"/>
                      <a:pt x="15" y="167"/>
                    </a:cubicBezTo>
                    <a:cubicBezTo>
                      <a:pt x="16" y="168"/>
                      <a:pt x="16" y="168"/>
                      <a:pt x="16" y="169"/>
                    </a:cubicBezTo>
                    <a:cubicBezTo>
                      <a:pt x="17" y="165"/>
                      <a:pt x="17" y="162"/>
                      <a:pt x="18" y="159"/>
                    </a:cubicBezTo>
                    <a:cubicBezTo>
                      <a:pt x="19" y="155"/>
                      <a:pt x="21" y="152"/>
                      <a:pt x="21" y="150"/>
                    </a:cubicBezTo>
                    <a:cubicBezTo>
                      <a:pt x="21" y="151"/>
                      <a:pt x="22" y="149"/>
                      <a:pt x="22" y="148"/>
                    </a:cubicBezTo>
                    <a:cubicBezTo>
                      <a:pt x="21" y="145"/>
                      <a:pt x="25" y="142"/>
                      <a:pt x="25" y="139"/>
                    </a:cubicBezTo>
                    <a:cubicBezTo>
                      <a:pt x="25" y="139"/>
                      <a:pt x="25" y="139"/>
                      <a:pt x="25" y="139"/>
                    </a:cubicBezTo>
                    <a:cubicBezTo>
                      <a:pt x="28" y="131"/>
                      <a:pt x="32" y="122"/>
                      <a:pt x="35" y="113"/>
                    </a:cubicBezTo>
                    <a:cubicBezTo>
                      <a:pt x="37" y="108"/>
                      <a:pt x="42" y="104"/>
                      <a:pt x="44" y="99"/>
                    </a:cubicBezTo>
                    <a:cubicBezTo>
                      <a:pt x="44" y="98"/>
                      <a:pt x="44" y="99"/>
                      <a:pt x="44" y="98"/>
                    </a:cubicBezTo>
                    <a:cubicBezTo>
                      <a:pt x="45" y="97"/>
                      <a:pt x="44" y="98"/>
                      <a:pt x="45" y="98"/>
                    </a:cubicBezTo>
                    <a:cubicBezTo>
                      <a:pt x="46" y="95"/>
                      <a:pt x="49" y="93"/>
                      <a:pt x="51" y="90"/>
                    </a:cubicBezTo>
                    <a:cubicBezTo>
                      <a:pt x="51" y="90"/>
                      <a:pt x="52" y="89"/>
                      <a:pt x="51" y="89"/>
                    </a:cubicBezTo>
                    <a:cubicBezTo>
                      <a:pt x="52" y="88"/>
                      <a:pt x="53" y="88"/>
                      <a:pt x="53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3" y="85"/>
                      <a:pt x="53" y="83"/>
                      <a:pt x="52" y="78"/>
                    </a:cubicBezTo>
                    <a:cubicBezTo>
                      <a:pt x="52" y="78"/>
                      <a:pt x="52" y="78"/>
                      <a:pt x="52" y="78"/>
                    </a:cubicBezTo>
                    <a:cubicBezTo>
                      <a:pt x="52" y="78"/>
                      <a:pt x="52" y="78"/>
                      <a:pt x="52" y="78"/>
                    </a:cubicBezTo>
                    <a:cubicBezTo>
                      <a:pt x="52" y="77"/>
                      <a:pt x="52" y="77"/>
                      <a:pt x="52" y="77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0" y="76"/>
                      <a:pt x="50" y="76"/>
                      <a:pt x="50" y="76"/>
                    </a:cubicBezTo>
                    <a:cubicBezTo>
                      <a:pt x="49" y="75"/>
                      <a:pt x="47" y="74"/>
                      <a:pt x="46" y="72"/>
                    </a:cubicBezTo>
                    <a:cubicBezTo>
                      <a:pt x="45" y="74"/>
                      <a:pt x="44" y="71"/>
                      <a:pt x="43" y="70"/>
                    </a:cubicBezTo>
                    <a:cubicBezTo>
                      <a:pt x="42" y="70"/>
                      <a:pt x="43" y="69"/>
                      <a:pt x="43" y="69"/>
                    </a:cubicBezTo>
                    <a:cubicBezTo>
                      <a:pt x="41" y="67"/>
                      <a:pt x="40" y="66"/>
                      <a:pt x="39" y="63"/>
                    </a:cubicBezTo>
                    <a:cubicBezTo>
                      <a:pt x="39" y="62"/>
                      <a:pt x="38" y="62"/>
                      <a:pt x="37" y="60"/>
                    </a:cubicBezTo>
                    <a:cubicBezTo>
                      <a:pt x="38" y="59"/>
                      <a:pt x="36" y="56"/>
                      <a:pt x="36" y="54"/>
                    </a:cubicBezTo>
                    <a:cubicBezTo>
                      <a:pt x="35" y="55"/>
                      <a:pt x="34" y="53"/>
                      <a:pt x="34" y="51"/>
                    </a:cubicBezTo>
                    <a:cubicBezTo>
                      <a:pt x="36" y="51"/>
                      <a:pt x="36" y="51"/>
                      <a:pt x="36" y="51"/>
                    </a:cubicBezTo>
                    <a:cubicBezTo>
                      <a:pt x="34" y="46"/>
                      <a:pt x="37" y="38"/>
                      <a:pt x="38" y="32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1" y="25"/>
                      <a:pt x="47" y="21"/>
                      <a:pt x="52" y="16"/>
                    </a:cubicBezTo>
                    <a:cubicBezTo>
                      <a:pt x="54" y="15"/>
                      <a:pt x="56" y="14"/>
                      <a:pt x="58" y="14"/>
                    </a:cubicBezTo>
                    <a:cubicBezTo>
                      <a:pt x="60" y="12"/>
                      <a:pt x="61" y="12"/>
                      <a:pt x="62" y="10"/>
                    </a:cubicBezTo>
                    <a:cubicBezTo>
                      <a:pt x="63" y="10"/>
                      <a:pt x="64" y="11"/>
                      <a:pt x="64" y="11"/>
                    </a:cubicBezTo>
                    <a:cubicBezTo>
                      <a:pt x="68" y="11"/>
                      <a:pt x="71" y="11"/>
                      <a:pt x="73" y="10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76" y="11"/>
                      <a:pt x="79" y="10"/>
                      <a:pt x="82" y="12"/>
                    </a:cubicBezTo>
                    <a:cubicBezTo>
                      <a:pt x="83" y="12"/>
                      <a:pt x="86" y="12"/>
                      <a:pt x="85" y="11"/>
                    </a:cubicBezTo>
                    <a:cubicBezTo>
                      <a:pt x="86" y="11"/>
                      <a:pt x="85" y="12"/>
                      <a:pt x="86" y="12"/>
                    </a:cubicBezTo>
                    <a:cubicBezTo>
                      <a:pt x="85" y="13"/>
                      <a:pt x="85" y="13"/>
                      <a:pt x="85" y="13"/>
                    </a:cubicBezTo>
                    <a:cubicBezTo>
                      <a:pt x="91" y="15"/>
                      <a:pt x="95" y="18"/>
                      <a:pt x="100" y="22"/>
                    </a:cubicBezTo>
                    <a:cubicBezTo>
                      <a:pt x="100" y="24"/>
                      <a:pt x="104" y="27"/>
                      <a:pt x="105" y="30"/>
                    </a:cubicBezTo>
                    <a:cubicBezTo>
                      <a:pt x="107" y="32"/>
                      <a:pt x="107" y="36"/>
                      <a:pt x="109" y="37"/>
                    </a:cubicBezTo>
                    <a:cubicBezTo>
                      <a:pt x="108" y="37"/>
                      <a:pt x="108" y="37"/>
                      <a:pt x="108" y="37"/>
                    </a:cubicBezTo>
                    <a:cubicBezTo>
                      <a:pt x="109" y="40"/>
                      <a:pt x="109" y="43"/>
                      <a:pt x="109" y="47"/>
                    </a:cubicBezTo>
                    <a:cubicBezTo>
                      <a:pt x="109" y="49"/>
                      <a:pt x="110" y="49"/>
                      <a:pt x="110" y="51"/>
                    </a:cubicBezTo>
                    <a:cubicBezTo>
                      <a:pt x="109" y="51"/>
                      <a:pt x="109" y="51"/>
                      <a:pt x="109" y="51"/>
                    </a:cubicBezTo>
                    <a:cubicBezTo>
                      <a:pt x="110" y="53"/>
                      <a:pt x="111" y="53"/>
                      <a:pt x="111" y="54"/>
                    </a:cubicBezTo>
                    <a:cubicBezTo>
                      <a:pt x="111" y="56"/>
                      <a:pt x="111" y="56"/>
                      <a:pt x="110" y="57"/>
                    </a:cubicBezTo>
                    <a:cubicBezTo>
                      <a:pt x="110" y="56"/>
                      <a:pt x="110" y="54"/>
                      <a:pt x="109" y="53"/>
                    </a:cubicBezTo>
                    <a:cubicBezTo>
                      <a:pt x="108" y="55"/>
                      <a:pt x="110" y="58"/>
                      <a:pt x="108" y="59"/>
                    </a:cubicBezTo>
                    <a:cubicBezTo>
                      <a:pt x="107" y="61"/>
                      <a:pt x="107" y="62"/>
                      <a:pt x="108" y="63"/>
                    </a:cubicBezTo>
                    <a:cubicBezTo>
                      <a:pt x="108" y="62"/>
                      <a:pt x="107" y="64"/>
                      <a:pt x="107" y="63"/>
                    </a:cubicBezTo>
                    <a:cubicBezTo>
                      <a:pt x="106" y="64"/>
                      <a:pt x="106" y="65"/>
                      <a:pt x="106" y="66"/>
                    </a:cubicBezTo>
                    <a:cubicBezTo>
                      <a:pt x="106" y="66"/>
                      <a:pt x="106" y="65"/>
                      <a:pt x="106" y="65"/>
                    </a:cubicBezTo>
                    <a:cubicBezTo>
                      <a:pt x="107" y="66"/>
                      <a:pt x="106" y="67"/>
                      <a:pt x="107" y="68"/>
                    </a:cubicBezTo>
                    <a:cubicBezTo>
                      <a:pt x="107" y="67"/>
                      <a:pt x="107" y="67"/>
                      <a:pt x="108" y="66"/>
                    </a:cubicBezTo>
                    <a:cubicBezTo>
                      <a:pt x="108" y="66"/>
                      <a:pt x="107" y="69"/>
                      <a:pt x="106" y="69"/>
                    </a:cubicBezTo>
                    <a:cubicBezTo>
                      <a:pt x="105" y="69"/>
                      <a:pt x="106" y="67"/>
                      <a:pt x="105" y="68"/>
                    </a:cubicBezTo>
                    <a:cubicBezTo>
                      <a:pt x="104" y="72"/>
                      <a:pt x="104" y="72"/>
                      <a:pt x="104" y="72"/>
                    </a:cubicBezTo>
                    <a:cubicBezTo>
                      <a:pt x="104" y="71"/>
                      <a:pt x="105" y="70"/>
                      <a:pt x="106" y="71"/>
                    </a:cubicBezTo>
                    <a:cubicBezTo>
                      <a:pt x="106" y="69"/>
                      <a:pt x="106" y="69"/>
                      <a:pt x="106" y="69"/>
                    </a:cubicBezTo>
                    <a:cubicBezTo>
                      <a:pt x="107" y="70"/>
                      <a:pt x="107" y="70"/>
                      <a:pt x="107" y="70"/>
                    </a:cubicBezTo>
                    <a:cubicBezTo>
                      <a:pt x="109" y="67"/>
                      <a:pt x="110" y="66"/>
                      <a:pt x="110" y="63"/>
                    </a:cubicBezTo>
                    <a:cubicBezTo>
                      <a:pt x="109" y="63"/>
                      <a:pt x="109" y="63"/>
                      <a:pt x="109" y="63"/>
                    </a:cubicBezTo>
                    <a:cubicBezTo>
                      <a:pt x="110" y="62"/>
                      <a:pt x="109" y="60"/>
                      <a:pt x="111" y="59"/>
                    </a:cubicBezTo>
                    <a:cubicBezTo>
                      <a:pt x="111" y="60"/>
                      <a:pt x="111" y="59"/>
                      <a:pt x="112" y="59"/>
                    </a:cubicBezTo>
                    <a:cubicBezTo>
                      <a:pt x="112" y="59"/>
                      <a:pt x="112" y="58"/>
                      <a:pt x="112" y="58"/>
                    </a:cubicBezTo>
                    <a:cubicBezTo>
                      <a:pt x="113" y="59"/>
                      <a:pt x="113" y="59"/>
                      <a:pt x="113" y="59"/>
                    </a:cubicBezTo>
                    <a:cubicBezTo>
                      <a:pt x="111" y="58"/>
                      <a:pt x="113" y="54"/>
                      <a:pt x="113" y="54"/>
                    </a:cubicBezTo>
                    <a:cubicBezTo>
                      <a:pt x="113" y="54"/>
                      <a:pt x="113" y="54"/>
                      <a:pt x="113" y="54"/>
                    </a:cubicBezTo>
                    <a:cubicBezTo>
                      <a:pt x="114" y="51"/>
                      <a:pt x="112" y="54"/>
                      <a:pt x="112" y="52"/>
                    </a:cubicBezTo>
                    <a:cubicBezTo>
                      <a:pt x="113" y="51"/>
                      <a:pt x="114" y="52"/>
                      <a:pt x="115" y="51"/>
                    </a:cubicBezTo>
                    <a:cubicBezTo>
                      <a:pt x="115" y="48"/>
                      <a:pt x="113" y="44"/>
                      <a:pt x="114" y="40"/>
                    </a:cubicBezTo>
                    <a:cubicBezTo>
                      <a:pt x="114" y="38"/>
                      <a:pt x="112" y="36"/>
                      <a:pt x="111" y="34"/>
                    </a:cubicBezTo>
                    <a:cubicBezTo>
                      <a:pt x="111" y="32"/>
                      <a:pt x="113" y="34"/>
                      <a:pt x="111" y="32"/>
                    </a:cubicBezTo>
                    <a:cubicBezTo>
                      <a:pt x="112" y="32"/>
                      <a:pt x="112" y="31"/>
                      <a:pt x="113" y="31"/>
                    </a:cubicBezTo>
                    <a:cubicBezTo>
                      <a:pt x="112" y="31"/>
                      <a:pt x="111" y="27"/>
                      <a:pt x="111" y="29"/>
                    </a:cubicBezTo>
                    <a:cubicBezTo>
                      <a:pt x="109" y="27"/>
                      <a:pt x="108" y="23"/>
                      <a:pt x="105" y="21"/>
                    </a:cubicBezTo>
                    <a:cubicBezTo>
                      <a:pt x="106" y="22"/>
                      <a:pt x="107" y="21"/>
                      <a:pt x="107" y="20"/>
                    </a:cubicBezTo>
                    <a:cubicBezTo>
                      <a:pt x="105" y="20"/>
                      <a:pt x="103" y="18"/>
                      <a:pt x="101" y="16"/>
                    </a:cubicBezTo>
                    <a:cubicBezTo>
                      <a:pt x="101" y="17"/>
                      <a:pt x="101" y="17"/>
                      <a:pt x="101" y="18"/>
                    </a:cubicBezTo>
                    <a:cubicBezTo>
                      <a:pt x="100" y="17"/>
                      <a:pt x="99" y="17"/>
                      <a:pt x="99" y="17"/>
                    </a:cubicBezTo>
                    <a:cubicBezTo>
                      <a:pt x="99" y="16"/>
                      <a:pt x="100" y="15"/>
                      <a:pt x="98" y="13"/>
                    </a:cubicBezTo>
                    <a:cubicBezTo>
                      <a:pt x="100" y="13"/>
                      <a:pt x="102" y="16"/>
                      <a:pt x="102" y="14"/>
                    </a:cubicBezTo>
                    <a:cubicBezTo>
                      <a:pt x="104" y="14"/>
                      <a:pt x="107" y="18"/>
                      <a:pt x="107" y="19"/>
                    </a:cubicBezTo>
                    <a:cubicBezTo>
                      <a:pt x="109" y="20"/>
                      <a:pt x="106" y="18"/>
                      <a:pt x="107" y="17"/>
                    </a:cubicBezTo>
                    <a:cubicBezTo>
                      <a:pt x="105" y="15"/>
                      <a:pt x="104" y="15"/>
                      <a:pt x="102" y="13"/>
                    </a:cubicBezTo>
                    <a:cubicBezTo>
                      <a:pt x="101" y="14"/>
                      <a:pt x="102" y="14"/>
                      <a:pt x="101" y="14"/>
                    </a:cubicBezTo>
                    <a:cubicBezTo>
                      <a:pt x="98" y="13"/>
                      <a:pt x="98" y="11"/>
                      <a:pt x="98" y="10"/>
                    </a:cubicBezTo>
                    <a:cubicBezTo>
                      <a:pt x="99" y="11"/>
                      <a:pt x="99" y="11"/>
                      <a:pt x="99" y="11"/>
                    </a:cubicBezTo>
                    <a:cubicBezTo>
                      <a:pt x="98" y="9"/>
                      <a:pt x="97" y="10"/>
                      <a:pt x="95" y="9"/>
                    </a:cubicBezTo>
                    <a:cubicBezTo>
                      <a:pt x="96" y="7"/>
                      <a:pt x="98" y="10"/>
                      <a:pt x="99" y="10"/>
                    </a:cubicBezTo>
                    <a:cubicBezTo>
                      <a:pt x="99" y="8"/>
                      <a:pt x="99" y="8"/>
                      <a:pt x="99" y="8"/>
                    </a:cubicBezTo>
                    <a:cubicBezTo>
                      <a:pt x="96" y="6"/>
                      <a:pt x="97" y="9"/>
                      <a:pt x="95" y="7"/>
                    </a:cubicBezTo>
                    <a:cubicBezTo>
                      <a:pt x="95" y="6"/>
                      <a:pt x="95" y="6"/>
                      <a:pt x="95" y="6"/>
                    </a:cubicBezTo>
                    <a:cubicBezTo>
                      <a:pt x="93" y="6"/>
                      <a:pt x="93" y="6"/>
                      <a:pt x="93" y="6"/>
                    </a:cubicBezTo>
                    <a:cubicBezTo>
                      <a:pt x="93" y="6"/>
                      <a:pt x="93" y="7"/>
                      <a:pt x="94" y="8"/>
                    </a:cubicBezTo>
                    <a:cubicBezTo>
                      <a:pt x="93" y="9"/>
                      <a:pt x="93" y="7"/>
                      <a:pt x="90" y="6"/>
                    </a:cubicBezTo>
                    <a:cubicBezTo>
                      <a:pt x="89" y="7"/>
                      <a:pt x="92" y="7"/>
                      <a:pt x="91" y="8"/>
                    </a:cubicBezTo>
                    <a:cubicBezTo>
                      <a:pt x="91" y="8"/>
                      <a:pt x="89" y="8"/>
                      <a:pt x="88" y="7"/>
                    </a:cubicBezTo>
                    <a:cubicBezTo>
                      <a:pt x="86" y="7"/>
                      <a:pt x="88" y="6"/>
                      <a:pt x="87" y="5"/>
                    </a:cubicBezTo>
                    <a:cubicBezTo>
                      <a:pt x="87" y="5"/>
                      <a:pt x="89" y="5"/>
                      <a:pt x="89" y="6"/>
                    </a:cubicBezTo>
                    <a:cubicBezTo>
                      <a:pt x="91" y="6"/>
                      <a:pt x="88" y="4"/>
                      <a:pt x="90" y="4"/>
                    </a:cubicBezTo>
                    <a:cubicBezTo>
                      <a:pt x="88" y="3"/>
                      <a:pt x="88" y="4"/>
                      <a:pt x="87" y="4"/>
                    </a:cubicBezTo>
                    <a:cubicBezTo>
                      <a:pt x="87" y="4"/>
                      <a:pt x="86" y="4"/>
                      <a:pt x="87" y="5"/>
                    </a:cubicBezTo>
                    <a:cubicBezTo>
                      <a:pt x="82" y="6"/>
                      <a:pt x="85" y="2"/>
                      <a:pt x="81" y="2"/>
                    </a:cubicBezTo>
                    <a:cubicBezTo>
                      <a:pt x="82" y="3"/>
                      <a:pt x="76" y="3"/>
                      <a:pt x="79" y="5"/>
                    </a:cubicBezTo>
                    <a:cubicBezTo>
                      <a:pt x="78" y="5"/>
                      <a:pt x="77" y="6"/>
                      <a:pt x="76" y="5"/>
                    </a:cubicBezTo>
                    <a:cubicBezTo>
                      <a:pt x="77" y="4"/>
                      <a:pt x="75" y="4"/>
                      <a:pt x="76" y="4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76" y="1"/>
                      <a:pt x="73" y="1"/>
                      <a:pt x="73" y="0"/>
                    </a:cubicBezTo>
                    <a:cubicBezTo>
                      <a:pt x="71" y="0"/>
                      <a:pt x="73" y="1"/>
                      <a:pt x="71" y="1"/>
                    </a:cubicBezTo>
                    <a:cubicBezTo>
                      <a:pt x="72" y="1"/>
                      <a:pt x="70" y="0"/>
                      <a:pt x="69" y="0"/>
                    </a:cubicBezTo>
                    <a:cubicBezTo>
                      <a:pt x="71" y="0"/>
                      <a:pt x="69" y="2"/>
                      <a:pt x="68" y="2"/>
                    </a:cubicBezTo>
                    <a:cubicBezTo>
                      <a:pt x="66" y="2"/>
                      <a:pt x="65" y="1"/>
                      <a:pt x="65" y="1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5" y="1"/>
                      <a:pt x="66" y="0"/>
                      <a:pt x="65" y="0"/>
                    </a:cubicBezTo>
                    <a:cubicBezTo>
                      <a:pt x="64" y="1"/>
                      <a:pt x="64" y="2"/>
                      <a:pt x="63" y="3"/>
                    </a:cubicBezTo>
                    <a:cubicBezTo>
                      <a:pt x="62" y="3"/>
                      <a:pt x="61" y="2"/>
                      <a:pt x="61" y="3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60" y="2"/>
                      <a:pt x="62" y="0"/>
                      <a:pt x="59" y="1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8" y="2"/>
                      <a:pt x="58" y="2"/>
                      <a:pt x="58" y="2"/>
                    </a:cubicBezTo>
                    <a:cubicBezTo>
                      <a:pt x="58" y="2"/>
                      <a:pt x="57" y="3"/>
                      <a:pt x="56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5" y="3"/>
                      <a:pt x="54" y="5"/>
                      <a:pt x="52" y="4"/>
                    </a:cubicBezTo>
                    <a:cubicBezTo>
                      <a:pt x="54" y="5"/>
                      <a:pt x="53" y="4"/>
                      <a:pt x="55" y="4"/>
                    </a:cubicBezTo>
                    <a:cubicBezTo>
                      <a:pt x="57" y="4"/>
                      <a:pt x="54" y="5"/>
                      <a:pt x="54" y="5"/>
                    </a:cubicBezTo>
                    <a:cubicBezTo>
                      <a:pt x="53" y="4"/>
                      <a:pt x="51" y="7"/>
                      <a:pt x="50" y="7"/>
                    </a:cubicBezTo>
                    <a:cubicBezTo>
                      <a:pt x="49" y="7"/>
                      <a:pt x="48" y="7"/>
                      <a:pt x="48" y="7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7" y="7"/>
                      <a:pt x="46" y="10"/>
                      <a:pt x="44" y="10"/>
                    </a:cubicBezTo>
                    <a:cubicBezTo>
                      <a:pt x="45" y="9"/>
                      <a:pt x="44" y="9"/>
                      <a:pt x="43" y="9"/>
                    </a:cubicBezTo>
                    <a:cubicBezTo>
                      <a:pt x="45" y="9"/>
                      <a:pt x="42" y="12"/>
                      <a:pt x="43" y="12"/>
                    </a:cubicBezTo>
                    <a:cubicBezTo>
                      <a:pt x="41" y="14"/>
                      <a:pt x="43" y="11"/>
                      <a:pt x="41" y="10"/>
                    </a:cubicBezTo>
                    <a:cubicBezTo>
                      <a:pt x="41" y="12"/>
                      <a:pt x="39" y="12"/>
                      <a:pt x="39" y="13"/>
                    </a:cubicBezTo>
                    <a:cubicBezTo>
                      <a:pt x="41" y="12"/>
                      <a:pt x="39" y="14"/>
                      <a:pt x="39" y="15"/>
                    </a:cubicBezTo>
                    <a:cubicBezTo>
                      <a:pt x="38" y="16"/>
                      <a:pt x="39" y="14"/>
                      <a:pt x="38" y="15"/>
                    </a:cubicBezTo>
                    <a:cubicBezTo>
                      <a:pt x="37" y="16"/>
                      <a:pt x="37" y="18"/>
                      <a:pt x="38" y="17"/>
                    </a:cubicBezTo>
                    <a:cubicBezTo>
                      <a:pt x="37" y="18"/>
                      <a:pt x="37" y="20"/>
                      <a:pt x="36" y="20"/>
                    </a:cubicBezTo>
                    <a:cubicBezTo>
                      <a:pt x="35" y="20"/>
                      <a:pt x="37" y="18"/>
                      <a:pt x="36" y="18"/>
                    </a:cubicBezTo>
                    <a:cubicBezTo>
                      <a:pt x="34" y="21"/>
                      <a:pt x="37" y="21"/>
                      <a:pt x="35" y="23"/>
                    </a:cubicBezTo>
                    <a:cubicBezTo>
                      <a:pt x="36" y="22"/>
                      <a:pt x="37" y="24"/>
                      <a:pt x="37" y="26"/>
                    </a:cubicBezTo>
                    <a:cubicBezTo>
                      <a:pt x="35" y="28"/>
                      <a:pt x="37" y="24"/>
                      <a:pt x="35" y="25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3" y="27"/>
                      <a:pt x="35" y="21"/>
                      <a:pt x="33" y="22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3"/>
                      <a:pt x="32" y="22"/>
                      <a:pt x="31" y="22"/>
                    </a:cubicBezTo>
                    <a:cubicBezTo>
                      <a:pt x="32" y="23"/>
                      <a:pt x="30" y="26"/>
                      <a:pt x="30" y="26"/>
                    </a:cubicBezTo>
                    <a:cubicBezTo>
                      <a:pt x="30" y="27"/>
                      <a:pt x="30" y="25"/>
                      <a:pt x="31" y="25"/>
                    </a:cubicBezTo>
                    <a:cubicBezTo>
                      <a:pt x="30" y="27"/>
                      <a:pt x="31" y="28"/>
                      <a:pt x="29" y="30"/>
                    </a:cubicBezTo>
                    <a:cubicBezTo>
                      <a:pt x="29" y="29"/>
                      <a:pt x="28" y="30"/>
                      <a:pt x="28" y="29"/>
                    </a:cubicBezTo>
                    <a:cubicBezTo>
                      <a:pt x="27" y="30"/>
                      <a:pt x="29" y="30"/>
                      <a:pt x="28" y="31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5" y="37"/>
                      <a:pt x="24" y="45"/>
                      <a:pt x="26" y="50"/>
                    </a:cubicBezTo>
                    <a:cubicBezTo>
                      <a:pt x="26" y="51"/>
                      <a:pt x="26" y="53"/>
                      <a:pt x="26" y="57"/>
                    </a:cubicBezTo>
                    <a:cubicBezTo>
                      <a:pt x="26" y="55"/>
                      <a:pt x="27" y="56"/>
                      <a:pt x="27" y="57"/>
                    </a:cubicBezTo>
                    <a:cubicBezTo>
                      <a:pt x="26" y="59"/>
                      <a:pt x="26" y="59"/>
                      <a:pt x="26" y="59"/>
                    </a:cubicBezTo>
                    <a:cubicBezTo>
                      <a:pt x="26" y="61"/>
                      <a:pt x="28" y="63"/>
                      <a:pt x="29" y="64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28" y="67"/>
                      <a:pt x="30" y="66"/>
                      <a:pt x="30" y="67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30" y="68"/>
                      <a:pt x="30" y="68"/>
                      <a:pt x="30" y="68"/>
                    </a:cubicBezTo>
                    <a:cubicBezTo>
                      <a:pt x="31" y="69"/>
                      <a:pt x="32" y="71"/>
                      <a:pt x="31" y="71"/>
                    </a:cubicBezTo>
                    <a:cubicBezTo>
                      <a:pt x="32" y="72"/>
                      <a:pt x="32" y="72"/>
                      <a:pt x="32" y="71"/>
                    </a:cubicBezTo>
                    <a:cubicBezTo>
                      <a:pt x="33" y="73"/>
                      <a:pt x="35" y="77"/>
                      <a:pt x="37" y="79"/>
                    </a:cubicBezTo>
                    <a:cubicBezTo>
                      <a:pt x="37" y="78"/>
                      <a:pt x="37" y="77"/>
                      <a:pt x="37" y="77"/>
                    </a:cubicBezTo>
                    <a:cubicBezTo>
                      <a:pt x="39" y="76"/>
                      <a:pt x="38" y="77"/>
                      <a:pt x="39" y="78"/>
                    </a:cubicBezTo>
                    <a:cubicBezTo>
                      <a:pt x="39" y="78"/>
                      <a:pt x="39" y="80"/>
                      <a:pt x="38" y="79"/>
                    </a:cubicBezTo>
                    <a:cubicBezTo>
                      <a:pt x="39" y="81"/>
                      <a:pt x="40" y="82"/>
                      <a:pt x="42" y="84"/>
                    </a:cubicBezTo>
                    <a:cubicBezTo>
                      <a:pt x="41" y="85"/>
                      <a:pt x="39" y="88"/>
                      <a:pt x="38" y="89"/>
                    </a:cubicBezTo>
                    <a:cubicBezTo>
                      <a:pt x="39" y="89"/>
                      <a:pt x="39" y="91"/>
                      <a:pt x="38" y="92"/>
                    </a:cubicBezTo>
                    <a:cubicBezTo>
                      <a:pt x="38" y="94"/>
                      <a:pt x="37" y="92"/>
                      <a:pt x="35" y="93"/>
                    </a:cubicBezTo>
                    <a:cubicBezTo>
                      <a:pt x="35" y="94"/>
                      <a:pt x="34" y="95"/>
                      <a:pt x="34" y="96"/>
                    </a:cubicBezTo>
                    <a:cubicBezTo>
                      <a:pt x="34" y="96"/>
                      <a:pt x="34" y="96"/>
                      <a:pt x="34" y="96"/>
                    </a:cubicBezTo>
                    <a:cubicBezTo>
                      <a:pt x="34" y="97"/>
                      <a:pt x="33" y="98"/>
                      <a:pt x="32" y="99"/>
                    </a:cubicBezTo>
                    <a:cubicBezTo>
                      <a:pt x="32" y="99"/>
                      <a:pt x="32" y="99"/>
                      <a:pt x="32" y="99"/>
                    </a:cubicBezTo>
                    <a:cubicBezTo>
                      <a:pt x="32" y="100"/>
                      <a:pt x="30" y="100"/>
                      <a:pt x="30" y="101"/>
                    </a:cubicBezTo>
                    <a:cubicBezTo>
                      <a:pt x="31" y="102"/>
                      <a:pt x="29" y="104"/>
                      <a:pt x="29" y="105"/>
                    </a:cubicBezTo>
                    <a:cubicBezTo>
                      <a:pt x="29" y="105"/>
                      <a:pt x="29" y="105"/>
                      <a:pt x="29" y="105"/>
                    </a:cubicBezTo>
                    <a:cubicBezTo>
                      <a:pt x="29" y="106"/>
                      <a:pt x="29" y="106"/>
                      <a:pt x="29" y="106"/>
                    </a:cubicBezTo>
                    <a:cubicBezTo>
                      <a:pt x="28" y="107"/>
                      <a:pt x="28" y="107"/>
                      <a:pt x="28" y="107"/>
                    </a:cubicBezTo>
                    <a:cubicBezTo>
                      <a:pt x="28" y="107"/>
                      <a:pt x="28" y="106"/>
                      <a:pt x="28" y="106"/>
                    </a:cubicBezTo>
                    <a:cubicBezTo>
                      <a:pt x="26" y="107"/>
                      <a:pt x="28" y="107"/>
                      <a:pt x="28" y="108"/>
                    </a:cubicBezTo>
                    <a:cubicBezTo>
                      <a:pt x="28" y="110"/>
                      <a:pt x="27" y="109"/>
                      <a:pt x="26" y="110"/>
                    </a:cubicBezTo>
                    <a:cubicBezTo>
                      <a:pt x="26" y="109"/>
                      <a:pt x="27" y="109"/>
                      <a:pt x="27" y="108"/>
                    </a:cubicBezTo>
                    <a:cubicBezTo>
                      <a:pt x="27" y="107"/>
                      <a:pt x="27" y="109"/>
                      <a:pt x="26" y="109"/>
                    </a:cubicBezTo>
                    <a:cubicBezTo>
                      <a:pt x="26" y="109"/>
                      <a:pt x="27" y="110"/>
                      <a:pt x="26" y="111"/>
                    </a:cubicBezTo>
                    <a:cubicBezTo>
                      <a:pt x="26" y="111"/>
                      <a:pt x="25" y="114"/>
                      <a:pt x="24" y="113"/>
                    </a:cubicBezTo>
                    <a:cubicBezTo>
                      <a:pt x="24" y="114"/>
                      <a:pt x="24" y="115"/>
                      <a:pt x="24" y="116"/>
                    </a:cubicBezTo>
                    <a:cubicBezTo>
                      <a:pt x="24" y="115"/>
                      <a:pt x="25" y="114"/>
                      <a:pt x="26" y="114"/>
                    </a:cubicBezTo>
                    <a:cubicBezTo>
                      <a:pt x="25" y="114"/>
                      <a:pt x="25" y="116"/>
                      <a:pt x="25" y="116"/>
                    </a:cubicBezTo>
                    <a:cubicBezTo>
                      <a:pt x="25" y="115"/>
                      <a:pt x="25" y="115"/>
                      <a:pt x="25" y="115"/>
                    </a:cubicBezTo>
                    <a:cubicBezTo>
                      <a:pt x="25" y="116"/>
                      <a:pt x="23" y="118"/>
                      <a:pt x="25" y="117"/>
                    </a:cubicBezTo>
                    <a:cubicBezTo>
                      <a:pt x="23" y="118"/>
                      <a:pt x="23" y="118"/>
                      <a:pt x="23" y="118"/>
                    </a:cubicBezTo>
                    <a:cubicBezTo>
                      <a:pt x="23" y="119"/>
                      <a:pt x="23" y="120"/>
                      <a:pt x="22" y="121"/>
                    </a:cubicBezTo>
                    <a:cubicBezTo>
                      <a:pt x="22" y="121"/>
                      <a:pt x="21" y="120"/>
                      <a:pt x="20" y="122"/>
                    </a:cubicBezTo>
                    <a:cubicBezTo>
                      <a:pt x="20" y="124"/>
                      <a:pt x="20" y="124"/>
                      <a:pt x="20" y="124"/>
                    </a:cubicBezTo>
                    <a:cubicBezTo>
                      <a:pt x="20" y="125"/>
                      <a:pt x="19" y="125"/>
                      <a:pt x="19" y="125"/>
                    </a:cubicBezTo>
                    <a:cubicBezTo>
                      <a:pt x="17" y="128"/>
                      <a:pt x="20" y="129"/>
                      <a:pt x="18" y="131"/>
                    </a:cubicBezTo>
                    <a:cubicBezTo>
                      <a:pt x="18" y="130"/>
                      <a:pt x="17" y="131"/>
                      <a:pt x="17" y="132"/>
                    </a:cubicBezTo>
                    <a:cubicBezTo>
                      <a:pt x="17" y="132"/>
                      <a:pt x="17" y="132"/>
                      <a:pt x="17" y="133"/>
                    </a:cubicBezTo>
                    <a:cubicBezTo>
                      <a:pt x="17" y="132"/>
                      <a:pt x="16" y="132"/>
                      <a:pt x="17" y="131"/>
                    </a:cubicBezTo>
                    <a:cubicBezTo>
                      <a:pt x="18" y="131"/>
                      <a:pt x="17" y="132"/>
                      <a:pt x="17" y="133"/>
                    </a:cubicBezTo>
                    <a:cubicBezTo>
                      <a:pt x="14" y="134"/>
                      <a:pt x="14" y="140"/>
                      <a:pt x="12" y="144"/>
                    </a:cubicBezTo>
                    <a:cubicBezTo>
                      <a:pt x="13" y="144"/>
                      <a:pt x="12" y="146"/>
                      <a:pt x="12" y="147"/>
                    </a:cubicBezTo>
                    <a:cubicBezTo>
                      <a:pt x="11" y="146"/>
                      <a:pt x="12" y="149"/>
                      <a:pt x="11" y="150"/>
                    </a:cubicBezTo>
                    <a:cubicBezTo>
                      <a:pt x="12" y="149"/>
                      <a:pt x="12" y="149"/>
                      <a:pt x="12" y="149"/>
                    </a:cubicBezTo>
                    <a:cubicBezTo>
                      <a:pt x="11" y="152"/>
                      <a:pt x="13" y="154"/>
                      <a:pt x="11" y="155"/>
                    </a:cubicBezTo>
                    <a:cubicBezTo>
                      <a:pt x="10" y="156"/>
                      <a:pt x="10" y="154"/>
                      <a:pt x="10" y="154"/>
                    </a:cubicBezTo>
                    <a:cubicBezTo>
                      <a:pt x="8" y="155"/>
                      <a:pt x="10" y="159"/>
                      <a:pt x="8" y="160"/>
                    </a:cubicBezTo>
                    <a:cubicBezTo>
                      <a:pt x="8" y="160"/>
                      <a:pt x="9" y="160"/>
                      <a:pt x="10" y="161"/>
                    </a:cubicBezTo>
                    <a:cubicBezTo>
                      <a:pt x="9" y="163"/>
                      <a:pt x="7" y="165"/>
                      <a:pt x="7" y="165"/>
                    </a:cubicBezTo>
                    <a:cubicBezTo>
                      <a:pt x="7" y="166"/>
                      <a:pt x="8" y="166"/>
                      <a:pt x="7" y="167"/>
                    </a:cubicBezTo>
                    <a:cubicBezTo>
                      <a:pt x="7" y="167"/>
                      <a:pt x="7" y="167"/>
                      <a:pt x="7" y="166"/>
                    </a:cubicBezTo>
                    <a:cubicBezTo>
                      <a:pt x="6" y="168"/>
                      <a:pt x="6" y="170"/>
                      <a:pt x="6" y="171"/>
                    </a:cubicBezTo>
                    <a:cubicBezTo>
                      <a:pt x="5" y="172"/>
                      <a:pt x="5" y="175"/>
                      <a:pt x="4" y="177"/>
                    </a:cubicBezTo>
                    <a:cubicBezTo>
                      <a:pt x="5" y="179"/>
                      <a:pt x="3" y="181"/>
                      <a:pt x="4" y="181"/>
                    </a:cubicBezTo>
                    <a:cubicBezTo>
                      <a:pt x="4" y="181"/>
                      <a:pt x="4" y="181"/>
                      <a:pt x="4" y="182"/>
                    </a:cubicBezTo>
                    <a:cubicBezTo>
                      <a:pt x="4" y="182"/>
                      <a:pt x="5" y="183"/>
                      <a:pt x="5" y="184"/>
                    </a:cubicBezTo>
                    <a:cubicBezTo>
                      <a:pt x="4" y="184"/>
                      <a:pt x="4" y="184"/>
                      <a:pt x="4" y="184"/>
                    </a:cubicBezTo>
                    <a:cubicBezTo>
                      <a:pt x="3" y="183"/>
                      <a:pt x="3" y="187"/>
                      <a:pt x="2" y="187"/>
                    </a:cubicBezTo>
                    <a:cubicBezTo>
                      <a:pt x="3" y="186"/>
                      <a:pt x="2" y="188"/>
                      <a:pt x="3" y="188"/>
                    </a:cubicBezTo>
                    <a:cubicBezTo>
                      <a:pt x="3" y="189"/>
                      <a:pt x="3" y="189"/>
                      <a:pt x="3" y="189"/>
                    </a:cubicBezTo>
                    <a:cubicBezTo>
                      <a:pt x="3" y="191"/>
                      <a:pt x="4" y="190"/>
                      <a:pt x="3" y="192"/>
                    </a:cubicBezTo>
                    <a:cubicBezTo>
                      <a:pt x="3" y="194"/>
                      <a:pt x="2" y="192"/>
                      <a:pt x="2" y="192"/>
                    </a:cubicBezTo>
                    <a:cubicBezTo>
                      <a:pt x="2" y="193"/>
                      <a:pt x="2" y="194"/>
                      <a:pt x="2" y="195"/>
                    </a:cubicBezTo>
                    <a:cubicBezTo>
                      <a:pt x="2" y="195"/>
                      <a:pt x="2" y="195"/>
                      <a:pt x="2" y="195"/>
                    </a:cubicBezTo>
                    <a:cubicBezTo>
                      <a:pt x="2" y="195"/>
                      <a:pt x="2" y="195"/>
                      <a:pt x="2" y="196"/>
                    </a:cubicBezTo>
                    <a:cubicBezTo>
                      <a:pt x="2" y="196"/>
                      <a:pt x="2" y="196"/>
                      <a:pt x="2" y="197"/>
                    </a:cubicBezTo>
                    <a:cubicBezTo>
                      <a:pt x="2" y="197"/>
                      <a:pt x="2" y="197"/>
                      <a:pt x="2" y="197"/>
                    </a:cubicBezTo>
                    <a:cubicBezTo>
                      <a:pt x="2" y="196"/>
                      <a:pt x="2" y="196"/>
                      <a:pt x="2" y="196"/>
                    </a:cubicBezTo>
                    <a:cubicBezTo>
                      <a:pt x="2" y="196"/>
                      <a:pt x="2" y="197"/>
                      <a:pt x="2" y="197"/>
                    </a:cubicBezTo>
                    <a:cubicBezTo>
                      <a:pt x="2" y="197"/>
                      <a:pt x="2" y="197"/>
                      <a:pt x="2" y="197"/>
                    </a:cubicBezTo>
                    <a:cubicBezTo>
                      <a:pt x="1" y="198"/>
                      <a:pt x="1" y="198"/>
                      <a:pt x="1" y="198"/>
                    </a:cubicBezTo>
                    <a:cubicBezTo>
                      <a:pt x="0" y="198"/>
                      <a:pt x="0" y="198"/>
                      <a:pt x="0" y="198"/>
                    </a:cubicBezTo>
                    <a:cubicBezTo>
                      <a:pt x="0" y="198"/>
                      <a:pt x="2" y="203"/>
                      <a:pt x="2" y="202"/>
                    </a:cubicBezTo>
                    <a:cubicBezTo>
                      <a:pt x="2" y="206"/>
                      <a:pt x="6" y="211"/>
                      <a:pt x="8" y="213"/>
                    </a:cubicBezTo>
                    <a:cubicBezTo>
                      <a:pt x="7" y="212"/>
                      <a:pt x="7" y="213"/>
                      <a:pt x="8" y="213"/>
                    </a:cubicBezTo>
                    <a:cubicBezTo>
                      <a:pt x="8" y="214"/>
                      <a:pt x="10" y="214"/>
                      <a:pt x="10" y="215"/>
                    </a:cubicBezTo>
                    <a:cubicBezTo>
                      <a:pt x="11" y="215"/>
                      <a:pt x="10" y="216"/>
                      <a:pt x="11" y="217"/>
                    </a:cubicBezTo>
                    <a:cubicBezTo>
                      <a:pt x="11" y="217"/>
                      <a:pt x="12" y="217"/>
                      <a:pt x="12" y="216"/>
                    </a:cubicBezTo>
                    <a:cubicBezTo>
                      <a:pt x="13" y="220"/>
                      <a:pt x="17" y="221"/>
                      <a:pt x="20" y="223"/>
                    </a:cubicBezTo>
                    <a:cubicBezTo>
                      <a:pt x="20" y="223"/>
                      <a:pt x="19" y="223"/>
                      <a:pt x="18" y="223"/>
                    </a:cubicBezTo>
                    <a:cubicBezTo>
                      <a:pt x="21" y="224"/>
                      <a:pt x="23" y="225"/>
                      <a:pt x="26" y="226"/>
                    </a:cubicBezTo>
                    <a:cubicBezTo>
                      <a:pt x="25" y="226"/>
                      <a:pt x="25" y="226"/>
                      <a:pt x="24" y="226"/>
                    </a:cubicBezTo>
                    <a:cubicBezTo>
                      <a:pt x="26" y="227"/>
                      <a:pt x="28" y="228"/>
                      <a:pt x="29" y="227"/>
                    </a:cubicBezTo>
                    <a:cubicBezTo>
                      <a:pt x="28" y="227"/>
                      <a:pt x="29" y="228"/>
                      <a:pt x="28" y="227"/>
                    </a:cubicBezTo>
                    <a:cubicBezTo>
                      <a:pt x="27" y="226"/>
                      <a:pt x="30" y="227"/>
                      <a:pt x="31" y="227"/>
                    </a:cubicBezTo>
                    <a:cubicBezTo>
                      <a:pt x="31" y="227"/>
                      <a:pt x="31" y="227"/>
                      <a:pt x="31" y="227"/>
                    </a:cubicBezTo>
                    <a:cubicBezTo>
                      <a:pt x="32" y="228"/>
                      <a:pt x="33" y="228"/>
                      <a:pt x="34" y="229"/>
                    </a:cubicBezTo>
                    <a:cubicBezTo>
                      <a:pt x="35" y="230"/>
                      <a:pt x="33" y="228"/>
                      <a:pt x="34" y="229"/>
                    </a:cubicBezTo>
                    <a:cubicBezTo>
                      <a:pt x="33" y="231"/>
                      <a:pt x="37" y="231"/>
                      <a:pt x="37" y="232"/>
                    </a:cubicBezTo>
                    <a:cubicBezTo>
                      <a:pt x="38" y="232"/>
                      <a:pt x="39" y="232"/>
                      <a:pt x="39" y="231"/>
                    </a:cubicBezTo>
                    <a:cubicBezTo>
                      <a:pt x="40" y="231"/>
                      <a:pt x="39" y="232"/>
                      <a:pt x="40" y="232"/>
                    </a:cubicBezTo>
                    <a:cubicBezTo>
                      <a:pt x="44" y="231"/>
                      <a:pt x="44" y="231"/>
                      <a:pt x="44" y="231"/>
                    </a:cubicBezTo>
                    <a:cubicBezTo>
                      <a:pt x="44" y="232"/>
                      <a:pt x="45" y="233"/>
                      <a:pt x="44" y="233"/>
                    </a:cubicBezTo>
                    <a:cubicBezTo>
                      <a:pt x="47" y="234"/>
                      <a:pt x="49" y="233"/>
                      <a:pt x="51" y="232"/>
                    </a:cubicBezTo>
                    <a:cubicBezTo>
                      <a:pt x="52" y="232"/>
                      <a:pt x="55" y="232"/>
                      <a:pt x="55" y="233"/>
                    </a:cubicBezTo>
                    <a:cubicBezTo>
                      <a:pt x="56" y="233"/>
                      <a:pt x="55" y="232"/>
                      <a:pt x="54" y="233"/>
                    </a:cubicBezTo>
                    <a:cubicBezTo>
                      <a:pt x="56" y="234"/>
                      <a:pt x="56" y="234"/>
                      <a:pt x="56" y="234"/>
                    </a:cubicBezTo>
                    <a:cubicBezTo>
                      <a:pt x="54" y="234"/>
                      <a:pt x="56" y="235"/>
                      <a:pt x="55" y="236"/>
                    </a:cubicBezTo>
                    <a:cubicBezTo>
                      <a:pt x="56" y="235"/>
                      <a:pt x="60" y="237"/>
                      <a:pt x="62" y="237"/>
                    </a:cubicBezTo>
                    <a:cubicBezTo>
                      <a:pt x="61" y="235"/>
                      <a:pt x="65" y="237"/>
                      <a:pt x="65" y="235"/>
                    </a:cubicBezTo>
                    <a:cubicBezTo>
                      <a:pt x="68" y="235"/>
                      <a:pt x="67" y="236"/>
                      <a:pt x="68" y="237"/>
                    </a:cubicBezTo>
                    <a:cubicBezTo>
                      <a:pt x="71" y="236"/>
                      <a:pt x="73" y="237"/>
                      <a:pt x="76" y="237"/>
                    </a:cubicBezTo>
                    <a:cubicBezTo>
                      <a:pt x="76" y="237"/>
                      <a:pt x="76" y="237"/>
                      <a:pt x="76" y="237"/>
                    </a:cubicBezTo>
                    <a:cubicBezTo>
                      <a:pt x="78" y="236"/>
                      <a:pt x="82" y="236"/>
                      <a:pt x="84" y="235"/>
                    </a:cubicBezTo>
                    <a:cubicBezTo>
                      <a:pt x="84" y="235"/>
                      <a:pt x="85" y="236"/>
                      <a:pt x="84" y="236"/>
                    </a:cubicBezTo>
                    <a:cubicBezTo>
                      <a:pt x="87" y="236"/>
                      <a:pt x="84" y="234"/>
                      <a:pt x="87" y="235"/>
                    </a:cubicBezTo>
                    <a:cubicBezTo>
                      <a:pt x="87" y="235"/>
                      <a:pt x="87" y="235"/>
                      <a:pt x="87" y="235"/>
                    </a:cubicBezTo>
                    <a:cubicBezTo>
                      <a:pt x="88" y="234"/>
                      <a:pt x="90" y="235"/>
                      <a:pt x="92" y="234"/>
                    </a:cubicBezTo>
                    <a:cubicBezTo>
                      <a:pt x="92" y="234"/>
                      <a:pt x="92" y="234"/>
                      <a:pt x="92" y="235"/>
                    </a:cubicBezTo>
                    <a:cubicBezTo>
                      <a:pt x="93" y="234"/>
                      <a:pt x="96" y="234"/>
                      <a:pt x="97" y="232"/>
                    </a:cubicBezTo>
                    <a:cubicBezTo>
                      <a:pt x="97" y="233"/>
                      <a:pt x="97" y="233"/>
                      <a:pt x="96" y="234"/>
                    </a:cubicBezTo>
                    <a:cubicBezTo>
                      <a:pt x="99" y="234"/>
                      <a:pt x="98" y="232"/>
                      <a:pt x="100" y="232"/>
                    </a:cubicBezTo>
                    <a:cubicBezTo>
                      <a:pt x="100" y="232"/>
                      <a:pt x="102" y="232"/>
                      <a:pt x="101" y="232"/>
                    </a:cubicBezTo>
                    <a:cubicBezTo>
                      <a:pt x="102" y="231"/>
                      <a:pt x="104" y="231"/>
                      <a:pt x="105" y="230"/>
                    </a:cubicBezTo>
                    <a:cubicBezTo>
                      <a:pt x="106" y="230"/>
                      <a:pt x="106" y="230"/>
                      <a:pt x="107" y="230"/>
                    </a:cubicBezTo>
                    <a:cubicBezTo>
                      <a:pt x="116" y="227"/>
                      <a:pt x="125" y="222"/>
                      <a:pt x="130" y="213"/>
                    </a:cubicBezTo>
                    <a:cubicBezTo>
                      <a:pt x="133" y="213"/>
                      <a:pt x="130" y="216"/>
                      <a:pt x="131" y="215"/>
                    </a:cubicBezTo>
                    <a:cubicBezTo>
                      <a:pt x="130" y="215"/>
                      <a:pt x="132" y="214"/>
                      <a:pt x="133" y="211"/>
                    </a:cubicBezTo>
                    <a:cubicBezTo>
                      <a:pt x="133" y="211"/>
                      <a:pt x="133" y="211"/>
                      <a:pt x="133" y="211"/>
                    </a:cubicBezTo>
                    <a:cubicBezTo>
                      <a:pt x="134" y="210"/>
                      <a:pt x="135" y="210"/>
                      <a:pt x="135" y="209"/>
                    </a:cubicBezTo>
                    <a:cubicBezTo>
                      <a:pt x="135" y="209"/>
                      <a:pt x="135" y="209"/>
                      <a:pt x="135" y="209"/>
                    </a:cubicBezTo>
                    <a:cubicBezTo>
                      <a:pt x="135" y="207"/>
                      <a:pt x="138" y="206"/>
                      <a:pt x="137" y="205"/>
                    </a:cubicBezTo>
                    <a:cubicBezTo>
                      <a:pt x="138" y="204"/>
                      <a:pt x="138" y="204"/>
                      <a:pt x="138" y="204"/>
                    </a:cubicBezTo>
                    <a:cubicBezTo>
                      <a:pt x="137" y="202"/>
                      <a:pt x="139" y="202"/>
                      <a:pt x="138" y="200"/>
                    </a:cubicBezTo>
                    <a:cubicBezTo>
                      <a:pt x="138" y="200"/>
                      <a:pt x="138" y="200"/>
                      <a:pt x="138" y="200"/>
                    </a:cubicBezTo>
                    <a:cubicBezTo>
                      <a:pt x="139" y="197"/>
                      <a:pt x="136" y="195"/>
                      <a:pt x="137" y="194"/>
                    </a:cubicBezTo>
                    <a:close/>
                  </a:path>
                </a:pathLst>
              </a:custGeom>
              <a:solidFill>
                <a:srgbClr val="7030A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36000" tIns="45720" rIns="36000" bIns="45720" numCol="1" anchor="b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1400" b="1" kern="0">
                  <a:solidFill>
                    <a:schemeClr val="bg1"/>
                  </a:solidFill>
                  <a:latin typeface="Segoe Print" pitchFamily="2" charset="0"/>
                  <a:cs typeface="Arial" charset="0"/>
                </a:endParaRPr>
              </a:p>
            </p:txBody>
          </p:sp>
        </p:grpSp>
        <p:grpSp>
          <p:nvGrpSpPr>
            <p:cNvPr id="162" name="Grupa 57"/>
            <p:cNvGrpSpPr/>
            <p:nvPr/>
          </p:nvGrpSpPr>
          <p:grpSpPr>
            <a:xfrm>
              <a:off x="6093312" y="3450338"/>
              <a:ext cx="700148" cy="489271"/>
              <a:chOff x="5246340" y="1637308"/>
              <a:chExt cx="1384382" cy="936104"/>
            </a:xfrm>
          </p:grpSpPr>
          <p:sp>
            <p:nvSpPr>
              <p:cNvPr id="163" name="Freeform 6"/>
              <p:cNvSpPr>
                <a:spLocks/>
              </p:cNvSpPr>
              <p:nvPr/>
            </p:nvSpPr>
            <p:spPr bwMode="auto">
              <a:xfrm>
                <a:off x="5287977" y="1637308"/>
                <a:ext cx="1342745" cy="936104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0" y="134"/>
                  </a:cxn>
                  <a:cxn ang="0">
                    <a:pos x="212" y="131"/>
                  </a:cxn>
                  <a:cxn ang="0">
                    <a:pos x="217" y="37"/>
                  </a:cxn>
                  <a:cxn ang="0">
                    <a:pos x="169" y="0"/>
                  </a:cxn>
                  <a:cxn ang="0">
                    <a:pos x="5" y="5"/>
                  </a:cxn>
                </a:cxnLst>
                <a:rect l="0" t="0" r="r" b="b"/>
                <a:pathLst>
                  <a:path w="225" h="157">
                    <a:moveTo>
                      <a:pt x="5" y="5"/>
                    </a:moveTo>
                    <a:cubicBezTo>
                      <a:pt x="5" y="5"/>
                      <a:pt x="22" y="65"/>
                      <a:pt x="0" y="134"/>
                    </a:cubicBezTo>
                    <a:cubicBezTo>
                      <a:pt x="90" y="157"/>
                      <a:pt x="155" y="151"/>
                      <a:pt x="212" y="131"/>
                    </a:cubicBezTo>
                    <a:cubicBezTo>
                      <a:pt x="225" y="115"/>
                      <a:pt x="217" y="37"/>
                      <a:pt x="217" y="37"/>
                    </a:cubicBezTo>
                    <a:cubicBezTo>
                      <a:pt x="169" y="0"/>
                      <a:pt x="169" y="0"/>
                      <a:pt x="169" y="0"/>
                    </a:cubicBezTo>
                    <a:cubicBezTo>
                      <a:pt x="169" y="0"/>
                      <a:pt x="117" y="14"/>
                      <a:pt x="5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EB80A">
                      <a:tint val="50000"/>
                      <a:satMod val="300000"/>
                    </a:srgbClr>
                  </a:gs>
                  <a:gs pos="35000">
                    <a:srgbClr val="FEB80A">
                      <a:tint val="37000"/>
                      <a:satMod val="300000"/>
                    </a:srgbClr>
                  </a:gs>
                  <a:gs pos="100000">
                    <a:srgbClr val="FEB80A">
                      <a:tint val="15000"/>
                      <a:satMod val="350000"/>
                    </a:srgbClr>
                  </a:gs>
                </a:gsLst>
                <a:lin ang="5400000" scaled="1"/>
                <a:tileRect/>
              </a:gradFill>
              <a:ln w="9525" cap="flat" cmpd="sng" algn="ctr">
                <a:solidFill>
                  <a:schemeClr val="accent5"/>
                </a:solidFill>
                <a:prstDash val="solid"/>
                <a:headEnd/>
                <a:tailEnd/>
              </a:ln>
              <a:effectLst/>
            </p:spPr>
            <p:txBody>
              <a:bodyPr vert="horz" wrap="square" lIns="72000" tIns="36000" rIns="72000" bIns="36000" numCol="1" anchor="ctr" anchorCtr="1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000" kern="0">
                    <a:solidFill>
                      <a:schemeClr val="bg1"/>
                    </a:solidFill>
                    <a:latin typeface="Segoe Print" pitchFamily="2" charset="0"/>
                    <a:cs typeface="Arial" pitchFamily="34" charset="0"/>
                  </a:rPr>
                  <a:t>K</a:t>
                </a:r>
                <a:endParaRPr lang="pl-PL" sz="2000" kern="0" baseline="-16000">
                  <a:solidFill>
                    <a:schemeClr val="bg1"/>
                  </a:solidFill>
                  <a:latin typeface="Segoe Print" pitchFamily="2" charset="0"/>
                  <a:cs typeface="Arial" pitchFamily="34" charset="0"/>
                </a:endParaRPr>
              </a:p>
            </p:txBody>
          </p:sp>
          <p:sp>
            <p:nvSpPr>
              <p:cNvPr id="164" name="Freeform 38"/>
              <p:cNvSpPr>
                <a:spLocks noEditPoints="1"/>
              </p:cNvSpPr>
              <p:nvPr/>
            </p:nvSpPr>
            <p:spPr bwMode="auto">
              <a:xfrm>
                <a:off x="5246340" y="1637308"/>
                <a:ext cx="1366338" cy="906265"/>
              </a:xfrm>
              <a:custGeom>
                <a:avLst/>
                <a:gdLst/>
                <a:ahLst/>
                <a:cxnLst>
                  <a:cxn ang="0">
                    <a:pos x="226" y="61"/>
                  </a:cxn>
                  <a:cxn ang="0">
                    <a:pos x="217" y="30"/>
                  </a:cxn>
                  <a:cxn ang="0">
                    <a:pos x="190" y="11"/>
                  </a:cxn>
                  <a:cxn ang="0">
                    <a:pos x="145" y="4"/>
                  </a:cxn>
                  <a:cxn ang="0">
                    <a:pos x="92" y="9"/>
                  </a:cxn>
                  <a:cxn ang="0">
                    <a:pos x="135" y="11"/>
                  </a:cxn>
                  <a:cxn ang="0">
                    <a:pos x="208" y="35"/>
                  </a:cxn>
                  <a:cxn ang="0">
                    <a:pos x="187" y="37"/>
                  </a:cxn>
                  <a:cxn ang="0">
                    <a:pos x="185" y="31"/>
                  </a:cxn>
                  <a:cxn ang="0">
                    <a:pos x="183" y="20"/>
                  </a:cxn>
                  <a:cxn ang="0">
                    <a:pos x="178" y="12"/>
                  </a:cxn>
                  <a:cxn ang="0">
                    <a:pos x="176" y="9"/>
                  </a:cxn>
                  <a:cxn ang="0">
                    <a:pos x="175" y="10"/>
                  </a:cxn>
                  <a:cxn ang="0">
                    <a:pos x="176" y="14"/>
                  </a:cxn>
                  <a:cxn ang="0">
                    <a:pos x="177" y="16"/>
                  </a:cxn>
                  <a:cxn ang="0">
                    <a:pos x="175" y="18"/>
                  </a:cxn>
                  <a:cxn ang="0">
                    <a:pos x="176" y="18"/>
                  </a:cxn>
                  <a:cxn ang="0">
                    <a:pos x="176" y="21"/>
                  </a:cxn>
                  <a:cxn ang="0">
                    <a:pos x="176" y="22"/>
                  </a:cxn>
                  <a:cxn ang="0">
                    <a:pos x="178" y="23"/>
                  </a:cxn>
                  <a:cxn ang="0">
                    <a:pos x="177" y="24"/>
                  </a:cxn>
                  <a:cxn ang="0">
                    <a:pos x="178" y="29"/>
                  </a:cxn>
                  <a:cxn ang="0">
                    <a:pos x="178" y="32"/>
                  </a:cxn>
                  <a:cxn ang="0">
                    <a:pos x="178" y="35"/>
                  </a:cxn>
                  <a:cxn ang="0">
                    <a:pos x="178" y="36"/>
                  </a:cxn>
                  <a:cxn ang="0">
                    <a:pos x="179" y="37"/>
                  </a:cxn>
                  <a:cxn ang="0">
                    <a:pos x="180" y="43"/>
                  </a:cxn>
                  <a:cxn ang="0">
                    <a:pos x="184" y="43"/>
                  </a:cxn>
                  <a:cxn ang="0">
                    <a:pos x="186" y="42"/>
                  </a:cxn>
                  <a:cxn ang="0">
                    <a:pos x="188" y="42"/>
                  </a:cxn>
                  <a:cxn ang="0">
                    <a:pos x="192" y="40"/>
                  </a:cxn>
                  <a:cxn ang="0">
                    <a:pos x="195" y="40"/>
                  </a:cxn>
                  <a:cxn ang="0">
                    <a:pos x="199" y="40"/>
                  </a:cxn>
                  <a:cxn ang="0">
                    <a:pos x="206" y="40"/>
                  </a:cxn>
                  <a:cxn ang="0">
                    <a:pos x="212" y="39"/>
                  </a:cxn>
                  <a:cxn ang="0">
                    <a:pos x="221" y="61"/>
                  </a:cxn>
                  <a:cxn ang="0">
                    <a:pos x="214" y="128"/>
                  </a:cxn>
                  <a:cxn ang="0">
                    <a:pos x="117" y="144"/>
                  </a:cxn>
                  <a:cxn ang="0">
                    <a:pos x="59" y="142"/>
                  </a:cxn>
                  <a:cxn ang="0">
                    <a:pos x="17" y="102"/>
                  </a:cxn>
                  <a:cxn ang="0">
                    <a:pos x="17" y="39"/>
                  </a:cxn>
                  <a:cxn ang="0">
                    <a:pos x="16" y="23"/>
                  </a:cxn>
                  <a:cxn ang="0">
                    <a:pos x="16" y="40"/>
                  </a:cxn>
                  <a:cxn ang="0">
                    <a:pos x="15" y="82"/>
                  </a:cxn>
                  <a:cxn ang="0">
                    <a:pos x="13" y="90"/>
                  </a:cxn>
                  <a:cxn ang="0">
                    <a:pos x="12" y="97"/>
                  </a:cxn>
                  <a:cxn ang="0">
                    <a:pos x="8" y="114"/>
                  </a:cxn>
                  <a:cxn ang="0">
                    <a:pos x="5" y="125"/>
                  </a:cxn>
                  <a:cxn ang="0">
                    <a:pos x="15" y="139"/>
                  </a:cxn>
                  <a:cxn ang="0">
                    <a:pos x="31" y="140"/>
                  </a:cxn>
                  <a:cxn ang="0">
                    <a:pos x="63" y="149"/>
                  </a:cxn>
                  <a:cxn ang="0">
                    <a:pos x="86" y="150"/>
                  </a:cxn>
                  <a:cxn ang="0">
                    <a:pos x="124" y="151"/>
                  </a:cxn>
                  <a:cxn ang="0">
                    <a:pos x="138" y="150"/>
                  </a:cxn>
                  <a:cxn ang="0">
                    <a:pos x="154" y="149"/>
                  </a:cxn>
                  <a:cxn ang="0">
                    <a:pos x="186" y="143"/>
                  </a:cxn>
                  <a:cxn ang="0">
                    <a:pos x="217" y="133"/>
                  </a:cxn>
                  <a:cxn ang="0">
                    <a:pos x="226" y="122"/>
                  </a:cxn>
                  <a:cxn ang="0">
                    <a:pos x="229" y="88"/>
                  </a:cxn>
                  <a:cxn ang="0">
                    <a:pos x="184" y="42"/>
                  </a:cxn>
                  <a:cxn ang="0">
                    <a:pos x="226" y="118"/>
                  </a:cxn>
                </a:cxnLst>
                <a:rect l="0" t="0" r="r" b="b"/>
                <a:pathLst>
                  <a:path w="229" h="152">
                    <a:moveTo>
                      <a:pt x="229" y="83"/>
                    </a:moveTo>
                    <a:cubicBezTo>
                      <a:pt x="229" y="81"/>
                      <a:pt x="228" y="79"/>
                      <a:pt x="228" y="78"/>
                    </a:cubicBezTo>
                    <a:cubicBezTo>
                      <a:pt x="228" y="78"/>
                      <a:pt x="228" y="78"/>
                      <a:pt x="228" y="78"/>
                    </a:cubicBezTo>
                    <a:cubicBezTo>
                      <a:pt x="228" y="80"/>
                      <a:pt x="227" y="77"/>
                      <a:pt x="227" y="76"/>
                    </a:cubicBezTo>
                    <a:cubicBezTo>
                      <a:pt x="227" y="76"/>
                      <a:pt x="227" y="76"/>
                      <a:pt x="227" y="76"/>
                    </a:cubicBezTo>
                    <a:cubicBezTo>
                      <a:pt x="227" y="74"/>
                      <a:pt x="227" y="74"/>
                      <a:pt x="227" y="72"/>
                    </a:cubicBezTo>
                    <a:cubicBezTo>
                      <a:pt x="227" y="71"/>
                      <a:pt x="227" y="73"/>
                      <a:pt x="227" y="73"/>
                    </a:cubicBezTo>
                    <a:cubicBezTo>
                      <a:pt x="228" y="72"/>
                      <a:pt x="228" y="68"/>
                      <a:pt x="228" y="68"/>
                    </a:cubicBezTo>
                    <a:cubicBezTo>
                      <a:pt x="228" y="67"/>
                      <a:pt x="228" y="67"/>
                      <a:pt x="227" y="67"/>
                    </a:cubicBezTo>
                    <a:cubicBezTo>
                      <a:pt x="227" y="65"/>
                      <a:pt x="228" y="66"/>
                      <a:pt x="228" y="65"/>
                    </a:cubicBezTo>
                    <a:cubicBezTo>
                      <a:pt x="226" y="61"/>
                      <a:pt x="226" y="61"/>
                      <a:pt x="226" y="61"/>
                    </a:cubicBezTo>
                    <a:cubicBezTo>
                      <a:pt x="226" y="61"/>
                      <a:pt x="227" y="60"/>
                      <a:pt x="227" y="61"/>
                    </a:cubicBezTo>
                    <a:cubicBezTo>
                      <a:pt x="227" y="58"/>
                      <a:pt x="225" y="56"/>
                      <a:pt x="225" y="54"/>
                    </a:cubicBezTo>
                    <a:cubicBezTo>
                      <a:pt x="225" y="53"/>
                      <a:pt x="224" y="50"/>
                      <a:pt x="224" y="49"/>
                    </a:cubicBezTo>
                    <a:cubicBezTo>
                      <a:pt x="225" y="49"/>
                      <a:pt x="224" y="50"/>
                      <a:pt x="225" y="50"/>
                    </a:cubicBezTo>
                    <a:cubicBezTo>
                      <a:pt x="225" y="49"/>
                      <a:pt x="225" y="49"/>
                      <a:pt x="225" y="49"/>
                    </a:cubicBezTo>
                    <a:cubicBezTo>
                      <a:pt x="225" y="51"/>
                      <a:pt x="226" y="48"/>
                      <a:pt x="226" y="49"/>
                    </a:cubicBezTo>
                    <a:cubicBezTo>
                      <a:pt x="226" y="48"/>
                      <a:pt x="226" y="44"/>
                      <a:pt x="226" y="41"/>
                    </a:cubicBezTo>
                    <a:cubicBezTo>
                      <a:pt x="225" y="43"/>
                      <a:pt x="225" y="38"/>
                      <a:pt x="224" y="38"/>
                    </a:cubicBezTo>
                    <a:cubicBezTo>
                      <a:pt x="223" y="36"/>
                      <a:pt x="224" y="36"/>
                      <a:pt x="223" y="35"/>
                    </a:cubicBezTo>
                    <a:cubicBezTo>
                      <a:pt x="221" y="34"/>
                      <a:pt x="219" y="32"/>
                      <a:pt x="216" y="30"/>
                    </a:cubicBezTo>
                    <a:cubicBezTo>
                      <a:pt x="217" y="30"/>
                      <a:pt x="217" y="30"/>
                      <a:pt x="217" y="30"/>
                    </a:cubicBezTo>
                    <a:cubicBezTo>
                      <a:pt x="214" y="29"/>
                      <a:pt x="211" y="26"/>
                      <a:pt x="209" y="25"/>
                    </a:cubicBezTo>
                    <a:cubicBezTo>
                      <a:pt x="209" y="25"/>
                      <a:pt x="209" y="25"/>
                      <a:pt x="209" y="25"/>
                    </a:cubicBezTo>
                    <a:cubicBezTo>
                      <a:pt x="207" y="23"/>
                      <a:pt x="208" y="26"/>
                      <a:pt x="206" y="24"/>
                    </a:cubicBezTo>
                    <a:cubicBezTo>
                      <a:pt x="207" y="24"/>
                      <a:pt x="207" y="24"/>
                      <a:pt x="207" y="24"/>
                    </a:cubicBezTo>
                    <a:cubicBezTo>
                      <a:pt x="205" y="23"/>
                      <a:pt x="204" y="21"/>
                      <a:pt x="202" y="20"/>
                    </a:cubicBezTo>
                    <a:cubicBezTo>
                      <a:pt x="202" y="20"/>
                      <a:pt x="203" y="20"/>
                      <a:pt x="203" y="20"/>
                    </a:cubicBezTo>
                    <a:cubicBezTo>
                      <a:pt x="201" y="19"/>
                      <a:pt x="199" y="18"/>
                      <a:pt x="198" y="17"/>
                    </a:cubicBezTo>
                    <a:cubicBezTo>
                      <a:pt x="198" y="17"/>
                      <a:pt x="198" y="17"/>
                      <a:pt x="199" y="17"/>
                    </a:cubicBezTo>
                    <a:cubicBezTo>
                      <a:pt x="197" y="16"/>
                      <a:pt x="196" y="16"/>
                      <a:pt x="195" y="15"/>
                    </a:cubicBezTo>
                    <a:cubicBezTo>
                      <a:pt x="195" y="15"/>
                      <a:pt x="194" y="14"/>
                      <a:pt x="194" y="14"/>
                    </a:cubicBezTo>
                    <a:cubicBezTo>
                      <a:pt x="193" y="14"/>
                      <a:pt x="191" y="12"/>
                      <a:pt x="190" y="11"/>
                    </a:cubicBezTo>
                    <a:cubicBezTo>
                      <a:pt x="190" y="11"/>
                      <a:pt x="190" y="11"/>
                      <a:pt x="189" y="1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71" y="0"/>
                      <a:pt x="167" y="2"/>
                      <a:pt x="161" y="3"/>
                    </a:cubicBezTo>
                    <a:cubicBezTo>
                      <a:pt x="160" y="2"/>
                      <a:pt x="164" y="2"/>
                      <a:pt x="163" y="2"/>
                    </a:cubicBezTo>
                    <a:cubicBezTo>
                      <a:pt x="163" y="2"/>
                      <a:pt x="161" y="2"/>
                      <a:pt x="158" y="3"/>
                    </a:cubicBezTo>
                    <a:cubicBezTo>
                      <a:pt x="158" y="3"/>
                      <a:pt x="158" y="3"/>
                      <a:pt x="158" y="3"/>
                    </a:cubicBezTo>
                    <a:cubicBezTo>
                      <a:pt x="156" y="3"/>
                      <a:pt x="156" y="3"/>
                      <a:pt x="154" y="3"/>
                    </a:cubicBezTo>
                    <a:cubicBezTo>
                      <a:pt x="154" y="3"/>
                      <a:pt x="154" y="3"/>
                      <a:pt x="154" y="3"/>
                    </a:cubicBezTo>
                    <a:cubicBezTo>
                      <a:pt x="153" y="4"/>
                      <a:pt x="151" y="3"/>
                      <a:pt x="150" y="4"/>
                    </a:cubicBezTo>
                    <a:cubicBezTo>
                      <a:pt x="149" y="3"/>
                      <a:pt x="149" y="3"/>
                      <a:pt x="149" y="3"/>
                    </a:cubicBezTo>
                    <a:cubicBezTo>
                      <a:pt x="148" y="4"/>
                      <a:pt x="147" y="3"/>
                      <a:pt x="145" y="4"/>
                    </a:cubicBezTo>
                    <a:cubicBezTo>
                      <a:pt x="145" y="4"/>
                      <a:pt x="145" y="4"/>
                      <a:pt x="145" y="4"/>
                    </a:cubicBezTo>
                    <a:cubicBezTo>
                      <a:pt x="143" y="4"/>
                      <a:pt x="140" y="6"/>
                      <a:pt x="139" y="5"/>
                    </a:cubicBezTo>
                    <a:cubicBezTo>
                      <a:pt x="137" y="5"/>
                      <a:pt x="135" y="6"/>
                      <a:pt x="134" y="6"/>
                    </a:cubicBezTo>
                    <a:cubicBezTo>
                      <a:pt x="134" y="6"/>
                      <a:pt x="134" y="6"/>
                      <a:pt x="134" y="5"/>
                    </a:cubicBezTo>
                    <a:cubicBezTo>
                      <a:pt x="127" y="6"/>
                      <a:pt x="118" y="7"/>
                      <a:pt x="111" y="8"/>
                    </a:cubicBezTo>
                    <a:cubicBezTo>
                      <a:pt x="111" y="8"/>
                      <a:pt x="111" y="8"/>
                      <a:pt x="111" y="8"/>
                    </a:cubicBezTo>
                    <a:cubicBezTo>
                      <a:pt x="107" y="8"/>
                      <a:pt x="102" y="7"/>
                      <a:pt x="99" y="9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7" y="9"/>
                      <a:pt x="97" y="9"/>
                      <a:pt x="96" y="8"/>
                    </a:cubicBezTo>
                    <a:cubicBezTo>
                      <a:pt x="95" y="9"/>
                      <a:pt x="92" y="9"/>
                      <a:pt x="92" y="9"/>
                    </a:cubicBezTo>
                    <a:cubicBezTo>
                      <a:pt x="91" y="9"/>
                      <a:pt x="92" y="9"/>
                      <a:pt x="92" y="9"/>
                    </a:cubicBezTo>
                    <a:cubicBezTo>
                      <a:pt x="90" y="8"/>
                      <a:pt x="88" y="9"/>
                      <a:pt x="86" y="9"/>
                    </a:cubicBezTo>
                    <a:cubicBezTo>
                      <a:pt x="86" y="9"/>
                      <a:pt x="86" y="9"/>
                      <a:pt x="86" y="9"/>
                    </a:cubicBezTo>
                    <a:cubicBezTo>
                      <a:pt x="76" y="8"/>
                      <a:pt x="64" y="7"/>
                      <a:pt x="55" y="8"/>
                    </a:cubicBezTo>
                    <a:cubicBezTo>
                      <a:pt x="53" y="8"/>
                      <a:pt x="54" y="7"/>
                      <a:pt x="53" y="7"/>
                    </a:cubicBezTo>
                    <a:cubicBezTo>
                      <a:pt x="45" y="8"/>
                      <a:pt x="35" y="6"/>
                      <a:pt x="27" y="7"/>
                    </a:cubicBezTo>
                    <a:cubicBezTo>
                      <a:pt x="21" y="7"/>
                      <a:pt x="19" y="9"/>
                      <a:pt x="19" y="9"/>
                    </a:cubicBezTo>
                    <a:cubicBezTo>
                      <a:pt x="34" y="9"/>
                      <a:pt x="47" y="11"/>
                      <a:pt x="61" y="12"/>
                    </a:cubicBezTo>
                    <a:cubicBezTo>
                      <a:pt x="66" y="12"/>
                      <a:pt x="72" y="12"/>
                      <a:pt x="77" y="12"/>
                    </a:cubicBezTo>
                    <a:cubicBezTo>
                      <a:pt x="96" y="12"/>
                      <a:pt x="115" y="13"/>
                      <a:pt x="134" y="11"/>
                    </a:cubicBezTo>
                    <a:cubicBezTo>
                      <a:pt x="133" y="11"/>
                      <a:pt x="134" y="11"/>
                      <a:pt x="135" y="10"/>
                    </a:cubicBezTo>
                    <a:cubicBezTo>
                      <a:pt x="135" y="11"/>
                      <a:pt x="135" y="11"/>
                      <a:pt x="135" y="11"/>
                    </a:cubicBezTo>
                    <a:cubicBezTo>
                      <a:pt x="137" y="10"/>
                      <a:pt x="137" y="10"/>
                      <a:pt x="137" y="10"/>
                    </a:cubicBezTo>
                    <a:cubicBezTo>
                      <a:pt x="138" y="10"/>
                      <a:pt x="138" y="10"/>
                      <a:pt x="136" y="11"/>
                    </a:cubicBezTo>
                    <a:cubicBezTo>
                      <a:pt x="144" y="10"/>
                      <a:pt x="151" y="9"/>
                      <a:pt x="158" y="8"/>
                    </a:cubicBezTo>
                    <a:cubicBezTo>
                      <a:pt x="159" y="7"/>
                      <a:pt x="162" y="7"/>
                      <a:pt x="162" y="7"/>
                    </a:cubicBezTo>
                    <a:cubicBezTo>
                      <a:pt x="163" y="7"/>
                      <a:pt x="163" y="7"/>
                      <a:pt x="162" y="7"/>
                    </a:cubicBezTo>
                    <a:cubicBezTo>
                      <a:pt x="167" y="6"/>
                      <a:pt x="168" y="6"/>
                      <a:pt x="173" y="6"/>
                    </a:cubicBezTo>
                    <a:cubicBezTo>
                      <a:pt x="182" y="10"/>
                      <a:pt x="200" y="25"/>
                      <a:pt x="214" y="36"/>
                    </a:cubicBezTo>
                    <a:cubicBezTo>
                      <a:pt x="212" y="35"/>
                      <a:pt x="210" y="34"/>
                      <a:pt x="208" y="34"/>
                    </a:cubicBezTo>
                    <a:cubicBezTo>
                      <a:pt x="209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7" y="35"/>
                      <a:pt x="206" y="35"/>
                      <a:pt x="205" y="35"/>
                    </a:cubicBezTo>
                    <a:cubicBezTo>
                      <a:pt x="205" y="35"/>
                      <a:pt x="205" y="35"/>
                      <a:pt x="205" y="35"/>
                    </a:cubicBezTo>
                    <a:cubicBezTo>
                      <a:pt x="205" y="35"/>
                      <a:pt x="205" y="35"/>
                      <a:pt x="205" y="35"/>
                    </a:cubicBezTo>
                    <a:cubicBezTo>
                      <a:pt x="204" y="35"/>
                      <a:pt x="204" y="35"/>
                      <a:pt x="204" y="34"/>
                    </a:cubicBezTo>
                    <a:cubicBezTo>
                      <a:pt x="201" y="34"/>
                      <a:pt x="199" y="34"/>
                      <a:pt x="196" y="34"/>
                    </a:cubicBezTo>
                    <a:cubicBezTo>
                      <a:pt x="194" y="34"/>
                      <a:pt x="192" y="35"/>
                      <a:pt x="189" y="36"/>
                    </a:cubicBezTo>
                    <a:cubicBezTo>
                      <a:pt x="189" y="37"/>
                      <a:pt x="188" y="36"/>
                      <a:pt x="188" y="37"/>
                    </a:cubicBezTo>
                    <a:cubicBezTo>
                      <a:pt x="188" y="37"/>
                      <a:pt x="188" y="37"/>
                      <a:pt x="188" y="37"/>
                    </a:cubicBezTo>
                    <a:cubicBezTo>
                      <a:pt x="188" y="38"/>
                      <a:pt x="188" y="37"/>
                      <a:pt x="187" y="37"/>
                    </a:cubicBezTo>
                    <a:cubicBezTo>
                      <a:pt x="187" y="37"/>
                      <a:pt x="187" y="37"/>
                      <a:pt x="187" y="37"/>
                    </a:cubicBezTo>
                    <a:cubicBezTo>
                      <a:pt x="187" y="38"/>
                      <a:pt x="187" y="36"/>
                      <a:pt x="187" y="37"/>
                    </a:cubicBezTo>
                    <a:cubicBezTo>
                      <a:pt x="186" y="37"/>
                      <a:pt x="187" y="37"/>
                      <a:pt x="187" y="37"/>
                    </a:cubicBezTo>
                    <a:cubicBezTo>
                      <a:pt x="186" y="38"/>
                      <a:pt x="187" y="37"/>
                      <a:pt x="186" y="36"/>
                    </a:cubicBezTo>
                    <a:cubicBezTo>
                      <a:pt x="185" y="36"/>
                      <a:pt x="185" y="36"/>
                      <a:pt x="184" y="37"/>
                    </a:cubicBezTo>
                    <a:cubicBezTo>
                      <a:pt x="184" y="37"/>
                      <a:pt x="184" y="37"/>
                      <a:pt x="184" y="37"/>
                    </a:cubicBezTo>
                    <a:cubicBezTo>
                      <a:pt x="184" y="36"/>
                      <a:pt x="186" y="35"/>
                      <a:pt x="185" y="34"/>
                    </a:cubicBezTo>
                    <a:cubicBezTo>
                      <a:pt x="184" y="34"/>
                      <a:pt x="184" y="34"/>
                      <a:pt x="184" y="34"/>
                    </a:cubicBezTo>
                    <a:cubicBezTo>
                      <a:pt x="185" y="34"/>
                      <a:pt x="185" y="34"/>
                      <a:pt x="185" y="34"/>
                    </a:cubicBezTo>
                    <a:cubicBezTo>
                      <a:pt x="185" y="34"/>
                      <a:pt x="185" y="33"/>
                      <a:pt x="185" y="33"/>
                    </a:cubicBezTo>
                    <a:cubicBezTo>
                      <a:pt x="185" y="33"/>
                      <a:pt x="185" y="33"/>
                      <a:pt x="185" y="33"/>
                    </a:cubicBezTo>
                    <a:cubicBezTo>
                      <a:pt x="186" y="32"/>
                      <a:pt x="184" y="31"/>
                      <a:pt x="185" y="31"/>
                    </a:cubicBezTo>
                    <a:cubicBezTo>
                      <a:pt x="184" y="31"/>
                      <a:pt x="184" y="30"/>
                      <a:pt x="184" y="30"/>
                    </a:cubicBezTo>
                    <a:cubicBezTo>
                      <a:pt x="184" y="30"/>
                      <a:pt x="185" y="30"/>
                      <a:pt x="185" y="30"/>
                    </a:cubicBezTo>
                    <a:cubicBezTo>
                      <a:pt x="185" y="30"/>
                      <a:pt x="185" y="29"/>
                      <a:pt x="185" y="29"/>
                    </a:cubicBezTo>
                    <a:cubicBezTo>
                      <a:pt x="185" y="29"/>
                      <a:pt x="184" y="29"/>
                      <a:pt x="184" y="28"/>
                    </a:cubicBezTo>
                    <a:cubicBezTo>
                      <a:pt x="185" y="28"/>
                      <a:pt x="184" y="28"/>
                      <a:pt x="185" y="28"/>
                    </a:cubicBezTo>
                    <a:cubicBezTo>
                      <a:pt x="184" y="28"/>
                      <a:pt x="183" y="27"/>
                      <a:pt x="184" y="27"/>
                    </a:cubicBezTo>
                    <a:cubicBezTo>
                      <a:pt x="185" y="27"/>
                      <a:pt x="185" y="27"/>
                      <a:pt x="185" y="27"/>
                    </a:cubicBezTo>
                    <a:cubicBezTo>
                      <a:pt x="184" y="26"/>
                      <a:pt x="185" y="25"/>
                      <a:pt x="184" y="24"/>
                    </a:cubicBezTo>
                    <a:cubicBezTo>
                      <a:pt x="184" y="24"/>
                      <a:pt x="184" y="24"/>
                      <a:pt x="184" y="24"/>
                    </a:cubicBezTo>
                    <a:cubicBezTo>
                      <a:pt x="183" y="23"/>
                      <a:pt x="184" y="22"/>
                      <a:pt x="183" y="21"/>
                    </a:cubicBezTo>
                    <a:cubicBezTo>
                      <a:pt x="183" y="21"/>
                      <a:pt x="183" y="20"/>
                      <a:pt x="183" y="20"/>
                    </a:cubicBezTo>
                    <a:cubicBezTo>
                      <a:pt x="183" y="20"/>
                      <a:pt x="183" y="20"/>
                      <a:pt x="182" y="20"/>
                    </a:cubicBezTo>
                    <a:cubicBezTo>
                      <a:pt x="182" y="19"/>
                      <a:pt x="182" y="19"/>
                      <a:pt x="182" y="19"/>
                    </a:cubicBezTo>
                    <a:cubicBezTo>
                      <a:pt x="182" y="19"/>
                      <a:pt x="183" y="18"/>
                      <a:pt x="182" y="18"/>
                    </a:cubicBezTo>
                    <a:cubicBezTo>
                      <a:pt x="182" y="18"/>
                      <a:pt x="182" y="18"/>
                      <a:pt x="182" y="18"/>
                    </a:cubicBezTo>
                    <a:cubicBezTo>
                      <a:pt x="182" y="18"/>
                      <a:pt x="181" y="17"/>
                      <a:pt x="181" y="17"/>
                    </a:cubicBezTo>
                    <a:cubicBezTo>
                      <a:pt x="181" y="17"/>
                      <a:pt x="181" y="16"/>
                      <a:pt x="180" y="17"/>
                    </a:cubicBezTo>
                    <a:cubicBezTo>
                      <a:pt x="180" y="17"/>
                      <a:pt x="181" y="16"/>
                      <a:pt x="180" y="16"/>
                    </a:cubicBezTo>
                    <a:cubicBezTo>
                      <a:pt x="181" y="16"/>
                      <a:pt x="181" y="16"/>
                      <a:pt x="181" y="16"/>
                    </a:cubicBezTo>
                    <a:cubicBezTo>
                      <a:pt x="181" y="15"/>
                      <a:pt x="180" y="15"/>
                      <a:pt x="180" y="14"/>
                    </a:cubicBezTo>
                    <a:cubicBezTo>
                      <a:pt x="180" y="14"/>
                      <a:pt x="179" y="13"/>
                      <a:pt x="179" y="13"/>
                    </a:cubicBezTo>
                    <a:cubicBezTo>
                      <a:pt x="179" y="13"/>
                      <a:pt x="179" y="12"/>
                      <a:pt x="178" y="12"/>
                    </a:cubicBezTo>
                    <a:cubicBezTo>
                      <a:pt x="179" y="12"/>
                      <a:pt x="179" y="12"/>
                      <a:pt x="179" y="12"/>
                    </a:cubicBezTo>
                    <a:cubicBezTo>
                      <a:pt x="178" y="11"/>
                      <a:pt x="178" y="11"/>
                      <a:pt x="178" y="11"/>
                    </a:cubicBezTo>
                    <a:cubicBezTo>
                      <a:pt x="178" y="10"/>
                      <a:pt x="177" y="11"/>
                      <a:pt x="177" y="11"/>
                    </a:cubicBezTo>
                    <a:cubicBezTo>
                      <a:pt x="177" y="10"/>
                      <a:pt x="177" y="10"/>
                      <a:pt x="177" y="10"/>
                    </a:cubicBezTo>
                    <a:cubicBezTo>
                      <a:pt x="177" y="10"/>
                      <a:pt x="176" y="11"/>
                      <a:pt x="176" y="11"/>
                    </a:cubicBezTo>
                    <a:cubicBezTo>
                      <a:pt x="176" y="11"/>
                      <a:pt x="176" y="11"/>
                      <a:pt x="176" y="11"/>
                    </a:cubicBezTo>
                    <a:cubicBezTo>
                      <a:pt x="176" y="10"/>
                      <a:pt x="177" y="10"/>
                      <a:pt x="177" y="10"/>
                    </a:cubicBezTo>
                    <a:cubicBezTo>
                      <a:pt x="177" y="10"/>
                      <a:pt x="176" y="10"/>
                      <a:pt x="177" y="10"/>
                    </a:cubicBezTo>
                    <a:cubicBezTo>
                      <a:pt x="177" y="9"/>
                      <a:pt x="176" y="9"/>
                      <a:pt x="176" y="10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5" y="9"/>
                      <a:pt x="175" y="9"/>
                      <a:pt x="175" y="10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5" y="10"/>
                      <a:pt x="174" y="10"/>
                      <a:pt x="175" y="10"/>
                    </a:cubicBezTo>
                    <a:cubicBezTo>
                      <a:pt x="175" y="9"/>
                      <a:pt x="176" y="9"/>
                      <a:pt x="176" y="9"/>
                    </a:cubicBezTo>
                    <a:cubicBezTo>
                      <a:pt x="174" y="9"/>
                      <a:pt x="174" y="9"/>
                      <a:pt x="174" y="9"/>
                    </a:cubicBezTo>
                    <a:cubicBezTo>
                      <a:pt x="175" y="9"/>
                      <a:pt x="175" y="9"/>
                      <a:pt x="174" y="10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4" y="10"/>
                      <a:pt x="174" y="10"/>
                      <a:pt x="174" y="10"/>
                    </a:cubicBezTo>
                    <a:cubicBezTo>
                      <a:pt x="175" y="10"/>
                      <a:pt x="174" y="11"/>
                      <a:pt x="175" y="11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5" y="10"/>
                      <a:pt x="176" y="10"/>
                      <a:pt x="176" y="11"/>
                    </a:cubicBezTo>
                    <a:cubicBezTo>
                      <a:pt x="175" y="11"/>
                      <a:pt x="175" y="11"/>
                      <a:pt x="175" y="11"/>
                    </a:cubicBezTo>
                    <a:cubicBezTo>
                      <a:pt x="175" y="11"/>
                      <a:pt x="175" y="11"/>
                      <a:pt x="175" y="11"/>
                    </a:cubicBezTo>
                    <a:cubicBezTo>
                      <a:pt x="174" y="12"/>
                      <a:pt x="174" y="12"/>
                      <a:pt x="174" y="12"/>
                    </a:cubicBezTo>
                    <a:cubicBezTo>
                      <a:pt x="176" y="11"/>
                      <a:pt x="175" y="12"/>
                      <a:pt x="175" y="12"/>
                    </a:cubicBezTo>
                    <a:cubicBezTo>
                      <a:pt x="175" y="12"/>
                      <a:pt x="175" y="12"/>
                      <a:pt x="175" y="12"/>
                    </a:cubicBezTo>
                    <a:cubicBezTo>
                      <a:pt x="175" y="12"/>
                      <a:pt x="176" y="11"/>
                      <a:pt x="176" y="12"/>
                    </a:cubicBezTo>
                    <a:cubicBezTo>
                      <a:pt x="176" y="12"/>
                      <a:pt x="175" y="12"/>
                      <a:pt x="175" y="13"/>
                    </a:cubicBezTo>
                    <a:cubicBezTo>
                      <a:pt x="175" y="13"/>
                      <a:pt x="176" y="13"/>
                      <a:pt x="175" y="13"/>
                    </a:cubicBezTo>
                    <a:cubicBezTo>
                      <a:pt x="177" y="14"/>
                      <a:pt x="177" y="14"/>
                      <a:pt x="177" y="14"/>
                    </a:cubicBezTo>
                    <a:cubicBezTo>
                      <a:pt x="177" y="14"/>
                      <a:pt x="176" y="14"/>
                      <a:pt x="176" y="14"/>
                    </a:cubicBezTo>
                    <a:cubicBezTo>
                      <a:pt x="176" y="14"/>
                      <a:pt x="175" y="15"/>
                      <a:pt x="175" y="15"/>
                    </a:cubicBezTo>
                    <a:cubicBezTo>
                      <a:pt x="175" y="15"/>
                      <a:pt x="174" y="15"/>
                      <a:pt x="175" y="15"/>
                    </a:cubicBezTo>
                    <a:cubicBezTo>
                      <a:pt x="174" y="15"/>
                      <a:pt x="174" y="15"/>
                      <a:pt x="174" y="16"/>
                    </a:cubicBezTo>
                    <a:cubicBezTo>
                      <a:pt x="174" y="15"/>
                      <a:pt x="175" y="15"/>
                      <a:pt x="175" y="15"/>
                    </a:cubicBezTo>
                    <a:cubicBezTo>
                      <a:pt x="176" y="14"/>
                      <a:pt x="175" y="15"/>
                      <a:pt x="176" y="14"/>
                    </a:cubicBezTo>
                    <a:cubicBezTo>
                      <a:pt x="176" y="15"/>
                      <a:pt x="176" y="15"/>
                      <a:pt x="176" y="15"/>
                    </a:cubicBezTo>
                    <a:cubicBezTo>
                      <a:pt x="176" y="15"/>
                      <a:pt x="176" y="16"/>
                      <a:pt x="176" y="16"/>
                    </a:cubicBezTo>
                    <a:cubicBezTo>
                      <a:pt x="176" y="16"/>
                      <a:pt x="177" y="16"/>
                      <a:pt x="177" y="16"/>
                    </a:cubicBezTo>
                    <a:cubicBezTo>
                      <a:pt x="177" y="16"/>
                      <a:pt x="177" y="16"/>
                      <a:pt x="178" y="16"/>
                    </a:cubicBezTo>
                    <a:cubicBezTo>
                      <a:pt x="178" y="16"/>
                      <a:pt x="178" y="16"/>
                      <a:pt x="178" y="16"/>
                    </a:cubicBezTo>
                    <a:cubicBezTo>
                      <a:pt x="177" y="16"/>
                      <a:pt x="177" y="16"/>
                      <a:pt x="177" y="16"/>
                    </a:cubicBezTo>
                    <a:cubicBezTo>
                      <a:pt x="176" y="17"/>
                      <a:pt x="177" y="16"/>
                      <a:pt x="176" y="17"/>
                    </a:cubicBezTo>
                    <a:cubicBezTo>
                      <a:pt x="175" y="17"/>
                      <a:pt x="175" y="16"/>
                      <a:pt x="175" y="16"/>
                    </a:cubicBezTo>
                    <a:cubicBezTo>
                      <a:pt x="174" y="16"/>
                      <a:pt x="175" y="16"/>
                      <a:pt x="174" y="17"/>
                    </a:cubicBezTo>
                    <a:cubicBezTo>
                      <a:pt x="175" y="17"/>
                      <a:pt x="175" y="17"/>
                      <a:pt x="175" y="17"/>
                    </a:cubicBezTo>
                    <a:cubicBezTo>
                      <a:pt x="176" y="17"/>
                      <a:pt x="176" y="17"/>
                      <a:pt x="176" y="17"/>
                    </a:cubicBezTo>
                    <a:cubicBezTo>
                      <a:pt x="177" y="16"/>
                      <a:pt x="176" y="17"/>
                      <a:pt x="176" y="17"/>
                    </a:cubicBezTo>
                    <a:cubicBezTo>
                      <a:pt x="175" y="17"/>
                      <a:pt x="175" y="17"/>
                      <a:pt x="175" y="17"/>
                    </a:cubicBezTo>
                    <a:cubicBezTo>
                      <a:pt x="175" y="17"/>
                      <a:pt x="176" y="17"/>
                      <a:pt x="176" y="17"/>
                    </a:cubicBezTo>
                    <a:cubicBezTo>
                      <a:pt x="175" y="18"/>
                      <a:pt x="176" y="17"/>
                      <a:pt x="175" y="17"/>
                    </a:cubicBezTo>
                    <a:cubicBezTo>
                      <a:pt x="174" y="18"/>
                      <a:pt x="174" y="18"/>
                      <a:pt x="174" y="18"/>
                    </a:cubicBezTo>
                    <a:cubicBezTo>
                      <a:pt x="174" y="18"/>
                      <a:pt x="175" y="18"/>
                      <a:pt x="175" y="18"/>
                    </a:cubicBezTo>
                    <a:cubicBezTo>
                      <a:pt x="174" y="18"/>
                      <a:pt x="174" y="18"/>
                      <a:pt x="174" y="18"/>
                    </a:cubicBezTo>
                    <a:cubicBezTo>
                      <a:pt x="175" y="18"/>
                      <a:pt x="175" y="18"/>
                      <a:pt x="175" y="18"/>
                    </a:cubicBezTo>
                    <a:cubicBezTo>
                      <a:pt x="175" y="18"/>
                      <a:pt x="176" y="18"/>
                      <a:pt x="176" y="18"/>
                    </a:cubicBezTo>
                    <a:cubicBezTo>
                      <a:pt x="177" y="17"/>
                      <a:pt x="176" y="18"/>
                      <a:pt x="176" y="18"/>
                    </a:cubicBezTo>
                    <a:cubicBezTo>
                      <a:pt x="177" y="18"/>
                      <a:pt x="176" y="18"/>
                      <a:pt x="177" y="18"/>
                    </a:cubicBezTo>
                    <a:cubicBezTo>
                      <a:pt x="177" y="17"/>
                      <a:pt x="177" y="18"/>
                      <a:pt x="177" y="18"/>
                    </a:cubicBezTo>
                    <a:cubicBezTo>
                      <a:pt x="177" y="18"/>
                      <a:pt x="177" y="18"/>
                      <a:pt x="176" y="18"/>
                    </a:cubicBezTo>
                    <a:cubicBezTo>
                      <a:pt x="176" y="18"/>
                      <a:pt x="176" y="18"/>
                      <a:pt x="176" y="18"/>
                    </a:cubicBezTo>
                    <a:cubicBezTo>
                      <a:pt x="176" y="18"/>
                      <a:pt x="175" y="19"/>
                      <a:pt x="175" y="19"/>
                    </a:cubicBezTo>
                    <a:cubicBezTo>
                      <a:pt x="174" y="19"/>
                      <a:pt x="176" y="18"/>
                      <a:pt x="175" y="19"/>
                    </a:cubicBezTo>
                    <a:cubicBezTo>
                      <a:pt x="175" y="19"/>
                      <a:pt x="176" y="18"/>
                      <a:pt x="176" y="18"/>
                    </a:cubicBezTo>
                    <a:cubicBezTo>
                      <a:pt x="178" y="18"/>
                      <a:pt x="175" y="19"/>
                      <a:pt x="175" y="19"/>
                    </a:cubicBezTo>
                    <a:cubicBezTo>
                      <a:pt x="176" y="19"/>
                      <a:pt x="177" y="19"/>
                      <a:pt x="178" y="19"/>
                    </a:cubicBezTo>
                    <a:cubicBezTo>
                      <a:pt x="178" y="19"/>
                      <a:pt x="179" y="19"/>
                      <a:pt x="178" y="19"/>
                    </a:cubicBezTo>
                    <a:cubicBezTo>
                      <a:pt x="178" y="19"/>
                      <a:pt x="178" y="19"/>
                      <a:pt x="177" y="19"/>
                    </a:cubicBezTo>
                    <a:cubicBezTo>
                      <a:pt x="177" y="19"/>
                      <a:pt x="177" y="19"/>
                      <a:pt x="177" y="19"/>
                    </a:cubicBezTo>
                    <a:cubicBezTo>
                      <a:pt x="176" y="19"/>
                      <a:pt x="176" y="19"/>
                      <a:pt x="176" y="19"/>
                    </a:cubicBezTo>
                    <a:cubicBezTo>
                      <a:pt x="175" y="20"/>
                      <a:pt x="175" y="20"/>
                      <a:pt x="175" y="20"/>
                    </a:cubicBezTo>
                    <a:cubicBezTo>
                      <a:pt x="176" y="20"/>
                      <a:pt x="176" y="20"/>
                      <a:pt x="176" y="20"/>
                    </a:cubicBezTo>
                    <a:cubicBezTo>
                      <a:pt x="176" y="20"/>
                      <a:pt x="176" y="20"/>
                      <a:pt x="176" y="20"/>
                    </a:cubicBezTo>
                    <a:cubicBezTo>
                      <a:pt x="176" y="20"/>
                      <a:pt x="177" y="20"/>
                      <a:pt x="177" y="20"/>
                    </a:cubicBezTo>
                    <a:cubicBezTo>
                      <a:pt x="177" y="20"/>
                      <a:pt x="176" y="21"/>
                      <a:pt x="176" y="21"/>
                    </a:cubicBezTo>
                    <a:cubicBezTo>
                      <a:pt x="175" y="21"/>
                      <a:pt x="175" y="21"/>
                      <a:pt x="175" y="21"/>
                    </a:cubicBezTo>
                    <a:cubicBezTo>
                      <a:pt x="176" y="21"/>
                      <a:pt x="175" y="21"/>
                      <a:pt x="175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7" y="21"/>
                      <a:pt x="175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2"/>
                      <a:pt x="176" y="22"/>
                      <a:pt x="176" y="22"/>
                    </a:cubicBezTo>
                    <a:cubicBezTo>
                      <a:pt x="176" y="22"/>
                      <a:pt x="177" y="22"/>
                      <a:pt x="176" y="22"/>
                    </a:cubicBezTo>
                    <a:cubicBezTo>
                      <a:pt x="177" y="22"/>
                      <a:pt x="176" y="22"/>
                      <a:pt x="177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6" y="22"/>
                      <a:pt x="177" y="22"/>
                      <a:pt x="177" y="22"/>
                    </a:cubicBezTo>
                    <a:cubicBezTo>
                      <a:pt x="177" y="22"/>
                      <a:pt x="177" y="22"/>
                      <a:pt x="177" y="22"/>
                    </a:cubicBezTo>
                    <a:cubicBezTo>
                      <a:pt x="177" y="22"/>
                      <a:pt x="177" y="22"/>
                      <a:pt x="177" y="22"/>
                    </a:cubicBezTo>
                    <a:cubicBezTo>
                      <a:pt x="176" y="22"/>
                      <a:pt x="177" y="22"/>
                      <a:pt x="177" y="23"/>
                    </a:cubicBezTo>
                    <a:cubicBezTo>
                      <a:pt x="177" y="23"/>
                      <a:pt x="176" y="23"/>
                      <a:pt x="176" y="23"/>
                    </a:cubicBezTo>
                    <a:cubicBezTo>
                      <a:pt x="177" y="22"/>
                      <a:pt x="177" y="23"/>
                      <a:pt x="178" y="23"/>
                    </a:cubicBezTo>
                    <a:cubicBezTo>
                      <a:pt x="178" y="23"/>
                      <a:pt x="177" y="23"/>
                      <a:pt x="176" y="23"/>
                    </a:cubicBezTo>
                    <a:cubicBezTo>
                      <a:pt x="177" y="23"/>
                      <a:pt x="176" y="23"/>
                      <a:pt x="177" y="23"/>
                    </a:cubicBezTo>
                    <a:cubicBezTo>
                      <a:pt x="177" y="23"/>
                      <a:pt x="177" y="23"/>
                      <a:pt x="178" y="23"/>
                    </a:cubicBezTo>
                    <a:cubicBezTo>
                      <a:pt x="178" y="23"/>
                      <a:pt x="177" y="23"/>
                      <a:pt x="177" y="23"/>
                    </a:cubicBezTo>
                    <a:cubicBezTo>
                      <a:pt x="177" y="23"/>
                      <a:pt x="178" y="24"/>
                      <a:pt x="178" y="23"/>
                    </a:cubicBezTo>
                    <a:cubicBezTo>
                      <a:pt x="178" y="23"/>
                      <a:pt x="179" y="24"/>
                      <a:pt x="178" y="24"/>
                    </a:cubicBezTo>
                    <a:cubicBezTo>
                      <a:pt x="178" y="24"/>
                      <a:pt x="178" y="24"/>
                      <a:pt x="177" y="24"/>
                    </a:cubicBezTo>
                    <a:cubicBezTo>
                      <a:pt x="177" y="24"/>
                      <a:pt x="179" y="24"/>
                      <a:pt x="179" y="24"/>
                    </a:cubicBezTo>
                    <a:cubicBezTo>
                      <a:pt x="179" y="24"/>
                      <a:pt x="180" y="24"/>
                      <a:pt x="181" y="24"/>
                    </a:cubicBezTo>
                    <a:cubicBezTo>
                      <a:pt x="181" y="24"/>
                      <a:pt x="180" y="24"/>
                      <a:pt x="180" y="24"/>
                    </a:cubicBezTo>
                    <a:cubicBezTo>
                      <a:pt x="180" y="24"/>
                      <a:pt x="180" y="24"/>
                      <a:pt x="180" y="24"/>
                    </a:cubicBezTo>
                    <a:cubicBezTo>
                      <a:pt x="179" y="24"/>
                      <a:pt x="178" y="24"/>
                      <a:pt x="177" y="24"/>
                    </a:cubicBezTo>
                    <a:cubicBezTo>
                      <a:pt x="178" y="24"/>
                      <a:pt x="178" y="24"/>
                      <a:pt x="178" y="24"/>
                    </a:cubicBezTo>
                    <a:cubicBezTo>
                      <a:pt x="177" y="24"/>
                      <a:pt x="177" y="24"/>
                      <a:pt x="177" y="24"/>
                    </a:cubicBezTo>
                    <a:cubicBezTo>
                      <a:pt x="177" y="24"/>
                      <a:pt x="177" y="25"/>
                      <a:pt x="177" y="25"/>
                    </a:cubicBezTo>
                    <a:cubicBezTo>
                      <a:pt x="178" y="25"/>
                      <a:pt x="177" y="25"/>
                      <a:pt x="177" y="25"/>
                    </a:cubicBezTo>
                    <a:cubicBezTo>
                      <a:pt x="178" y="25"/>
                      <a:pt x="178" y="25"/>
                      <a:pt x="178" y="25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77" y="25"/>
                      <a:pt x="178" y="25"/>
                      <a:pt x="177" y="25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77" y="26"/>
                      <a:pt x="177" y="27"/>
                      <a:pt x="179" y="27"/>
                    </a:cubicBezTo>
                    <a:cubicBezTo>
                      <a:pt x="178" y="27"/>
                      <a:pt x="178" y="27"/>
                      <a:pt x="178" y="28"/>
                    </a:cubicBezTo>
                    <a:cubicBezTo>
                      <a:pt x="178" y="28"/>
                      <a:pt x="178" y="28"/>
                      <a:pt x="178" y="28"/>
                    </a:cubicBezTo>
                    <a:cubicBezTo>
                      <a:pt x="178" y="28"/>
                      <a:pt x="178" y="28"/>
                      <a:pt x="178" y="28"/>
                    </a:cubicBezTo>
                    <a:cubicBezTo>
                      <a:pt x="177" y="28"/>
                      <a:pt x="178" y="28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7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30"/>
                      <a:pt x="178" y="30"/>
                      <a:pt x="178" y="30"/>
                    </a:cubicBezTo>
                    <a:cubicBezTo>
                      <a:pt x="178" y="30"/>
                      <a:pt x="178" y="30"/>
                      <a:pt x="179" y="30"/>
                    </a:cubicBezTo>
                    <a:cubicBezTo>
                      <a:pt x="180" y="30"/>
                      <a:pt x="179" y="30"/>
                      <a:pt x="179" y="30"/>
                    </a:cubicBezTo>
                    <a:cubicBezTo>
                      <a:pt x="178" y="30"/>
                      <a:pt x="178" y="30"/>
                      <a:pt x="178" y="30"/>
                    </a:cubicBezTo>
                    <a:cubicBezTo>
                      <a:pt x="177" y="31"/>
                      <a:pt x="178" y="31"/>
                      <a:pt x="178" y="32"/>
                    </a:cubicBezTo>
                    <a:cubicBezTo>
                      <a:pt x="178" y="32"/>
                      <a:pt x="178" y="32"/>
                      <a:pt x="178" y="32"/>
                    </a:cubicBezTo>
                    <a:cubicBezTo>
                      <a:pt x="178" y="32"/>
                      <a:pt x="178" y="33"/>
                      <a:pt x="178" y="33"/>
                    </a:cubicBezTo>
                    <a:cubicBezTo>
                      <a:pt x="178" y="33"/>
                      <a:pt x="179" y="33"/>
                      <a:pt x="179" y="33"/>
                    </a:cubicBezTo>
                    <a:cubicBezTo>
                      <a:pt x="180" y="34"/>
                      <a:pt x="178" y="33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9" y="34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9" y="35"/>
                      <a:pt x="179" y="35"/>
                      <a:pt x="179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7" y="35"/>
                      <a:pt x="178" y="35"/>
                      <a:pt x="178" y="36"/>
                    </a:cubicBezTo>
                    <a:cubicBezTo>
                      <a:pt x="178" y="35"/>
                      <a:pt x="178" y="35"/>
                      <a:pt x="178" y="36"/>
                    </a:cubicBezTo>
                    <a:cubicBezTo>
                      <a:pt x="178" y="36"/>
                      <a:pt x="178" y="36"/>
                      <a:pt x="179" y="36"/>
                    </a:cubicBezTo>
                    <a:cubicBezTo>
                      <a:pt x="179" y="36"/>
                      <a:pt x="179" y="36"/>
                      <a:pt x="178" y="36"/>
                    </a:cubicBezTo>
                    <a:cubicBezTo>
                      <a:pt x="179" y="36"/>
                      <a:pt x="179" y="36"/>
                      <a:pt x="179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9" y="36"/>
                      <a:pt x="179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5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7"/>
                      <a:pt x="178" y="37"/>
                      <a:pt x="178" y="37"/>
                    </a:cubicBezTo>
                    <a:cubicBezTo>
                      <a:pt x="179" y="36"/>
                      <a:pt x="179" y="36"/>
                      <a:pt x="179" y="36"/>
                    </a:cubicBezTo>
                    <a:cubicBezTo>
                      <a:pt x="179" y="36"/>
                      <a:pt x="179" y="37"/>
                      <a:pt x="179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9" y="37"/>
                      <a:pt x="178" y="37"/>
                      <a:pt x="179" y="37"/>
                    </a:cubicBezTo>
                    <a:cubicBezTo>
                      <a:pt x="178" y="37"/>
                      <a:pt x="178" y="37"/>
                      <a:pt x="178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8" y="37"/>
                      <a:pt x="177" y="37"/>
                      <a:pt x="177" y="37"/>
                    </a:cubicBezTo>
                    <a:cubicBezTo>
                      <a:pt x="178" y="38"/>
                      <a:pt x="178" y="38"/>
                      <a:pt x="178" y="38"/>
                    </a:cubicBezTo>
                    <a:cubicBezTo>
                      <a:pt x="178" y="38"/>
                      <a:pt x="178" y="38"/>
                      <a:pt x="177" y="38"/>
                    </a:cubicBezTo>
                    <a:cubicBezTo>
                      <a:pt x="177" y="38"/>
                      <a:pt x="179" y="38"/>
                      <a:pt x="178" y="39"/>
                    </a:cubicBezTo>
                    <a:cubicBezTo>
                      <a:pt x="178" y="38"/>
                      <a:pt x="178" y="38"/>
                      <a:pt x="177" y="39"/>
                    </a:cubicBezTo>
                    <a:cubicBezTo>
                      <a:pt x="178" y="39"/>
                      <a:pt x="178" y="39"/>
                      <a:pt x="178" y="39"/>
                    </a:cubicBezTo>
                    <a:cubicBezTo>
                      <a:pt x="178" y="39"/>
                      <a:pt x="177" y="39"/>
                      <a:pt x="178" y="38"/>
                    </a:cubicBezTo>
                    <a:cubicBezTo>
                      <a:pt x="178" y="39"/>
                      <a:pt x="178" y="39"/>
                      <a:pt x="178" y="39"/>
                    </a:cubicBezTo>
                    <a:cubicBezTo>
                      <a:pt x="177" y="39"/>
                      <a:pt x="177" y="39"/>
                      <a:pt x="177" y="40"/>
                    </a:cubicBezTo>
                    <a:cubicBezTo>
                      <a:pt x="177" y="40"/>
                      <a:pt x="178" y="41"/>
                      <a:pt x="180" y="43"/>
                    </a:cubicBezTo>
                    <a:cubicBezTo>
                      <a:pt x="180" y="43"/>
                      <a:pt x="180" y="43"/>
                      <a:pt x="180" y="43"/>
                    </a:cubicBezTo>
                    <a:cubicBezTo>
                      <a:pt x="181" y="44"/>
                      <a:pt x="181" y="43"/>
                      <a:pt x="181" y="44"/>
                    </a:cubicBezTo>
                    <a:cubicBezTo>
                      <a:pt x="181" y="43"/>
                      <a:pt x="181" y="43"/>
                      <a:pt x="181" y="43"/>
                    </a:cubicBezTo>
                    <a:cubicBezTo>
                      <a:pt x="181" y="43"/>
                      <a:pt x="181" y="41"/>
                      <a:pt x="181" y="42"/>
                    </a:cubicBezTo>
                    <a:cubicBezTo>
                      <a:pt x="182" y="43"/>
                      <a:pt x="181" y="43"/>
                      <a:pt x="181" y="43"/>
                    </a:cubicBezTo>
                    <a:cubicBezTo>
                      <a:pt x="182" y="44"/>
                      <a:pt x="182" y="42"/>
                      <a:pt x="182" y="43"/>
                    </a:cubicBezTo>
                    <a:cubicBezTo>
                      <a:pt x="182" y="43"/>
                      <a:pt x="182" y="42"/>
                      <a:pt x="182" y="42"/>
                    </a:cubicBezTo>
                    <a:cubicBezTo>
                      <a:pt x="182" y="42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4" y="43"/>
                      <a:pt x="184" y="43"/>
                      <a:pt x="184" y="43"/>
                    </a:cubicBezTo>
                    <a:cubicBezTo>
                      <a:pt x="184" y="42"/>
                      <a:pt x="185" y="43"/>
                      <a:pt x="185" y="42"/>
                    </a:cubicBezTo>
                    <a:cubicBezTo>
                      <a:pt x="185" y="43"/>
                      <a:pt x="185" y="43"/>
                      <a:pt x="185" y="43"/>
                    </a:cubicBezTo>
                    <a:cubicBezTo>
                      <a:pt x="185" y="42"/>
                      <a:pt x="185" y="42"/>
                      <a:pt x="185" y="42"/>
                    </a:cubicBezTo>
                    <a:cubicBezTo>
                      <a:pt x="185" y="42"/>
                      <a:pt x="185" y="42"/>
                      <a:pt x="185" y="42"/>
                    </a:cubicBezTo>
                    <a:cubicBezTo>
                      <a:pt x="185" y="43"/>
                      <a:pt x="185" y="43"/>
                      <a:pt x="185" y="43"/>
                    </a:cubicBezTo>
                    <a:cubicBezTo>
                      <a:pt x="185" y="42"/>
                      <a:pt x="186" y="43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3"/>
                      <a:pt x="186" y="43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6" y="42"/>
                      <a:pt x="186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3"/>
                    </a:cubicBezTo>
                    <a:cubicBezTo>
                      <a:pt x="187" y="43"/>
                      <a:pt x="187" y="43"/>
                      <a:pt x="187" y="43"/>
                    </a:cubicBezTo>
                    <a:cubicBezTo>
                      <a:pt x="187" y="43"/>
                      <a:pt x="187" y="42"/>
                      <a:pt x="187" y="42"/>
                    </a:cubicBezTo>
                    <a:cubicBezTo>
                      <a:pt x="188" y="43"/>
                      <a:pt x="188" y="42"/>
                      <a:pt x="188" y="42"/>
                    </a:cubicBezTo>
                    <a:cubicBezTo>
                      <a:pt x="188" y="42"/>
                      <a:pt x="188" y="42"/>
                      <a:pt x="188" y="42"/>
                    </a:cubicBezTo>
                    <a:cubicBezTo>
                      <a:pt x="189" y="42"/>
                      <a:pt x="189" y="41"/>
                      <a:pt x="189" y="42"/>
                    </a:cubicBezTo>
                    <a:cubicBezTo>
                      <a:pt x="189" y="41"/>
                      <a:pt x="189" y="42"/>
                      <a:pt x="189" y="42"/>
                    </a:cubicBezTo>
                    <a:cubicBezTo>
                      <a:pt x="189" y="42"/>
                      <a:pt x="189" y="42"/>
                      <a:pt x="189" y="42"/>
                    </a:cubicBezTo>
                    <a:cubicBezTo>
                      <a:pt x="189" y="42"/>
                      <a:pt x="190" y="41"/>
                      <a:pt x="190" y="41"/>
                    </a:cubicBezTo>
                    <a:cubicBezTo>
                      <a:pt x="190" y="41"/>
                      <a:pt x="190" y="42"/>
                      <a:pt x="190" y="42"/>
                    </a:cubicBezTo>
                    <a:cubicBezTo>
                      <a:pt x="190" y="42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1"/>
                      <a:pt x="192" y="41"/>
                      <a:pt x="193" y="41"/>
                    </a:cubicBezTo>
                    <a:cubicBezTo>
                      <a:pt x="193" y="40"/>
                      <a:pt x="193" y="40"/>
                      <a:pt x="193" y="40"/>
                    </a:cubicBezTo>
                    <a:cubicBezTo>
                      <a:pt x="193" y="40"/>
                      <a:pt x="193" y="41"/>
                      <a:pt x="193" y="41"/>
                    </a:cubicBezTo>
                    <a:cubicBezTo>
                      <a:pt x="193" y="39"/>
                      <a:pt x="193" y="39"/>
                      <a:pt x="193" y="39"/>
                    </a:cubicBezTo>
                    <a:cubicBezTo>
                      <a:pt x="193" y="39"/>
                      <a:pt x="193" y="40"/>
                      <a:pt x="193" y="40"/>
                    </a:cubicBezTo>
                    <a:cubicBezTo>
                      <a:pt x="194" y="40"/>
                      <a:pt x="194" y="39"/>
                      <a:pt x="194" y="39"/>
                    </a:cubicBezTo>
                    <a:cubicBezTo>
                      <a:pt x="194" y="39"/>
                      <a:pt x="194" y="38"/>
                      <a:pt x="195" y="38"/>
                    </a:cubicBezTo>
                    <a:cubicBezTo>
                      <a:pt x="195" y="39"/>
                      <a:pt x="194" y="38"/>
                      <a:pt x="194" y="39"/>
                    </a:cubicBezTo>
                    <a:cubicBezTo>
                      <a:pt x="195" y="39"/>
                      <a:pt x="195" y="39"/>
                      <a:pt x="195" y="39"/>
                    </a:cubicBezTo>
                    <a:cubicBezTo>
                      <a:pt x="194" y="39"/>
                      <a:pt x="195" y="40"/>
                      <a:pt x="195" y="40"/>
                    </a:cubicBezTo>
                    <a:cubicBezTo>
                      <a:pt x="195" y="40"/>
                      <a:pt x="195" y="40"/>
                      <a:pt x="196" y="40"/>
                    </a:cubicBezTo>
                    <a:cubicBezTo>
                      <a:pt x="195" y="40"/>
                      <a:pt x="196" y="40"/>
                      <a:pt x="196" y="39"/>
                    </a:cubicBezTo>
                    <a:cubicBezTo>
                      <a:pt x="196" y="39"/>
                      <a:pt x="196" y="40"/>
                      <a:pt x="196" y="40"/>
                    </a:cubicBezTo>
                    <a:cubicBezTo>
                      <a:pt x="197" y="40"/>
                      <a:pt x="197" y="40"/>
                      <a:pt x="197" y="40"/>
                    </a:cubicBezTo>
                    <a:cubicBezTo>
                      <a:pt x="197" y="40"/>
                      <a:pt x="197" y="40"/>
                      <a:pt x="197" y="40"/>
                    </a:cubicBezTo>
                    <a:cubicBezTo>
                      <a:pt x="197" y="40"/>
                      <a:pt x="198" y="40"/>
                      <a:pt x="198" y="39"/>
                    </a:cubicBezTo>
                    <a:cubicBezTo>
                      <a:pt x="198" y="40"/>
                      <a:pt x="198" y="40"/>
                      <a:pt x="198" y="40"/>
                    </a:cubicBezTo>
                    <a:cubicBezTo>
                      <a:pt x="199" y="40"/>
                      <a:pt x="198" y="38"/>
                      <a:pt x="199" y="39"/>
                    </a:cubicBezTo>
                    <a:cubicBezTo>
                      <a:pt x="199" y="39"/>
                      <a:pt x="199" y="39"/>
                      <a:pt x="199" y="39"/>
                    </a:cubicBezTo>
                    <a:cubicBezTo>
                      <a:pt x="199" y="39"/>
                      <a:pt x="199" y="40"/>
                      <a:pt x="199" y="39"/>
                    </a:cubicBezTo>
                    <a:cubicBezTo>
                      <a:pt x="199" y="40"/>
                      <a:pt x="199" y="40"/>
                      <a:pt x="199" y="40"/>
                    </a:cubicBezTo>
                    <a:cubicBezTo>
                      <a:pt x="199" y="39"/>
                      <a:pt x="200" y="39"/>
                      <a:pt x="200" y="39"/>
                    </a:cubicBezTo>
                    <a:cubicBezTo>
                      <a:pt x="200" y="40"/>
                      <a:pt x="200" y="40"/>
                      <a:pt x="200" y="40"/>
                    </a:cubicBezTo>
                    <a:cubicBezTo>
                      <a:pt x="200" y="40"/>
                      <a:pt x="200" y="39"/>
                      <a:pt x="200" y="39"/>
                    </a:cubicBezTo>
                    <a:cubicBezTo>
                      <a:pt x="200" y="40"/>
                      <a:pt x="200" y="40"/>
                      <a:pt x="200" y="40"/>
                    </a:cubicBezTo>
                    <a:cubicBezTo>
                      <a:pt x="200" y="39"/>
                      <a:pt x="201" y="39"/>
                      <a:pt x="201" y="39"/>
                    </a:cubicBezTo>
                    <a:cubicBezTo>
                      <a:pt x="201" y="40"/>
                      <a:pt x="201" y="40"/>
                      <a:pt x="201" y="40"/>
                    </a:cubicBezTo>
                    <a:cubicBezTo>
                      <a:pt x="202" y="40"/>
                      <a:pt x="204" y="40"/>
                      <a:pt x="205" y="39"/>
                    </a:cubicBezTo>
                    <a:cubicBezTo>
                      <a:pt x="205" y="40"/>
                      <a:pt x="204" y="40"/>
                      <a:pt x="205" y="40"/>
                    </a:cubicBezTo>
                    <a:cubicBezTo>
                      <a:pt x="205" y="40"/>
                      <a:pt x="205" y="40"/>
                      <a:pt x="205" y="40"/>
                    </a:cubicBezTo>
                    <a:cubicBezTo>
                      <a:pt x="205" y="40"/>
                      <a:pt x="205" y="40"/>
                      <a:pt x="205" y="40"/>
                    </a:cubicBezTo>
                    <a:cubicBezTo>
                      <a:pt x="205" y="40"/>
                      <a:pt x="205" y="40"/>
                      <a:pt x="206" y="40"/>
                    </a:cubicBezTo>
                    <a:cubicBezTo>
                      <a:pt x="206" y="40"/>
                      <a:pt x="206" y="40"/>
                      <a:pt x="206" y="40"/>
                    </a:cubicBezTo>
                    <a:cubicBezTo>
                      <a:pt x="206" y="39"/>
                      <a:pt x="206" y="41"/>
                      <a:pt x="206" y="40"/>
                    </a:cubicBezTo>
                    <a:cubicBezTo>
                      <a:pt x="206" y="40"/>
                      <a:pt x="206" y="40"/>
                      <a:pt x="206" y="40"/>
                    </a:cubicBezTo>
                    <a:cubicBezTo>
                      <a:pt x="206" y="40"/>
                      <a:pt x="206" y="41"/>
                      <a:pt x="207" y="40"/>
                    </a:cubicBezTo>
                    <a:cubicBezTo>
                      <a:pt x="207" y="40"/>
                      <a:pt x="207" y="40"/>
                      <a:pt x="207" y="40"/>
                    </a:cubicBezTo>
                    <a:cubicBezTo>
                      <a:pt x="207" y="41"/>
                      <a:pt x="207" y="39"/>
                      <a:pt x="207" y="40"/>
                    </a:cubicBezTo>
                    <a:cubicBezTo>
                      <a:pt x="208" y="40"/>
                      <a:pt x="208" y="40"/>
                      <a:pt x="208" y="39"/>
                    </a:cubicBezTo>
                    <a:cubicBezTo>
                      <a:pt x="208" y="40"/>
                      <a:pt x="208" y="40"/>
                      <a:pt x="208" y="40"/>
                    </a:cubicBezTo>
                    <a:cubicBezTo>
                      <a:pt x="209" y="40"/>
                      <a:pt x="210" y="40"/>
                      <a:pt x="211" y="39"/>
                    </a:cubicBezTo>
                    <a:cubicBezTo>
                      <a:pt x="211" y="40"/>
                      <a:pt x="211" y="40"/>
                      <a:pt x="211" y="40"/>
                    </a:cubicBezTo>
                    <a:cubicBezTo>
                      <a:pt x="211" y="39"/>
                      <a:pt x="212" y="41"/>
                      <a:pt x="212" y="39"/>
                    </a:cubicBezTo>
                    <a:cubicBezTo>
                      <a:pt x="212" y="38"/>
                      <a:pt x="212" y="38"/>
                      <a:pt x="212" y="38"/>
                    </a:cubicBezTo>
                    <a:cubicBezTo>
                      <a:pt x="212" y="39"/>
                      <a:pt x="212" y="39"/>
                      <a:pt x="212" y="39"/>
                    </a:cubicBezTo>
                    <a:cubicBezTo>
                      <a:pt x="213" y="39"/>
                      <a:pt x="213" y="39"/>
                      <a:pt x="213" y="39"/>
                    </a:cubicBezTo>
                    <a:cubicBezTo>
                      <a:pt x="213" y="39"/>
                      <a:pt x="213" y="39"/>
                      <a:pt x="213" y="39"/>
                    </a:cubicBezTo>
                    <a:cubicBezTo>
                      <a:pt x="213" y="39"/>
                      <a:pt x="214" y="39"/>
                      <a:pt x="214" y="39"/>
                    </a:cubicBezTo>
                    <a:cubicBezTo>
                      <a:pt x="214" y="39"/>
                      <a:pt x="214" y="39"/>
                      <a:pt x="214" y="39"/>
                    </a:cubicBezTo>
                    <a:cubicBezTo>
                      <a:pt x="215" y="40"/>
                      <a:pt x="216" y="41"/>
                      <a:pt x="217" y="40"/>
                    </a:cubicBezTo>
                    <a:cubicBezTo>
                      <a:pt x="217" y="40"/>
                      <a:pt x="217" y="41"/>
                      <a:pt x="217" y="41"/>
                    </a:cubicBezTo>
                    <a:cubicBezTo>
                      <a:pt x="218" y="40"/>
                      <a:pt x="219" y="41"/>
                      <a:pt x="220" y="41"/>
                    </a:cubicBezTo>
                    <a:cubicBezTo>
                      <a:pt x="220" y="47"/>
                      <a:pt x="220" y="47"/>
                      <a:pt x="220" y="47"/>
                    </a:cubicBezTo>
                    <a:cubicBezTo>
                      <a:pt x="221" y="61"/>
                      <a:pt x="221" y="61"/>
                      <a:pt x="221" y="61"/>
                    </a:cubicBezTo>
                    <a:cubicBezTo>
                      <a:pt x="222" y="71"/>
                      <a:pt x="223" y="81"/>
                      <a:pt x="223" y="91"/>
                    </a:cubicBezTo>
                    <a:cubicBezTo>
                      <a:pt x="224" y="95"/>
                      <a:pt x="223" y="99"/>
                      <a:pt x="224" y="102"/>
                    </a:cubicBezTo>
                    <a:cubicBezTo>
                      <a:pt x="223" y="102"/>
                      <a:pt x="223" y="102"/>
                      <a:pt x="223" y="102"/>
                    </a:cubicBezTo>
                    <a:cubicBezTo>
                      <a:pt x="224" y="105"/>
                      <a:pt x="223" y="106"/>
                      <a:pt x="222" y="110"/>
                    </a:cubicBezTo>
                    <a:cubicBezTo>
                      <a:pt x="223" y="110"/>
                      <a:pt x="222" y="111"/>
                      <a:pt x="223" y="111"/>
                    </a:cubicBezTo>
                    <a:cubicBezTo>
                      <a:pt x="223" y="112"/>
                      <a:pt x="221" y="113"/>
                      <a:pt x="221" y="115"/>
                    </a:cubicBezTo>
                    <a:cubicBezTo>
                      <a:pt x="221" y="115"/>
                      <a:pt x="222" y="115"/>
                      <a:pt x="222" y="116"/>
                    </a:cubicBezTo>
                    <a:cubicBezTo>
                      <a:pt x="221" y="121"/>
                      <a:pt x="221" y="115"/>
                      <a:pt x="219" y="121"/>
                    </a:cubicBezTo>
                    <a:cubicBezTo>
                      <a:pt x="219" y="122"/>
                      <a:pt x="218" y="125"/>
                      <a:pt x="217" y="126"/>
                    </a:cubicBezTo>
                    <a:cubicBezTo>
                      <a:pt x="218" y="126"/>
                      <a:pt x="217" y="127"/>
                      <a:pt x="217" y="128"/>
                    </a:cubicBezTo>
                    <a:cubicBezTo>
                      <a:pt x="214" y="128"/>
                      <a:pt x="214" y="128"/>
                      <a:pt x="214" y="128"/>
                    </a:cubicBezTo>
                    <a:cubicBezTo>
                      <a:pt x="210" y="130"/>
                      <a:pt x="206" y="131"/>
                      <a:pt x="201" y="132"/>
                    </a:cubicBezTo>
                    <a:cubicBezTo>
                      <a:pt x="202" y="132"/>
                      <a:pt x="202" y="133"/>
                      <a:pt x="201" y="133"/>
                    </a:cubicBezTo>
                    <a:cubicBezTo>
                      <a:pt x="200" y="132"/>
                      <a:pt x="199" y="134"/>
                      <a:pt x="197" y="134"/>
                    </a:cubicBezTo>
                    <a:cubicBezTo>
                      <a:pt x="197" y="134"/>
                      <a:pt x="198" y="134"/>
                      <a:pt x="198" y="133"/>
                    </a:cubicBezTo>
                    <a:cubicBezTo>
                      <a:pt x="194" y="134"/>
                      <a:pt x="191" y="135"/>
                      <a:pt x="187" y="136"/>
                    </a:cubicBezTo>
                    <a:cubicBezTo>
                      <a:pt x="184" y="137"/>
                      <a:pt x="180" y="137"/>
                      <a:pt x="178" y="138"/>
                    </a:cubicBezTo>
                    <a:cubicBezTo>
                      <a:pt x="178" y="138"/>
                      <a:pt x="176" y="138"/>
                      <a:pt x="175" y="138"/>
                    </a:cubicBezTo>
                    <a:cubicBezTo>
                      <a:pt x="173" y="140"/>
                      <a:pt x="168" y="139"/>
                      <a:pt x="165" y="140"/>
                    </a:cubicBezTo>
                    <a:cubicBezTo>
                      <a:pt x="165" y="140"/>
                      <a:pt x="165" y="140"/>
                      <a:pt x="165" y="140"/>
                    </a:cubicBezTo>
                    <a:cubicBezTo>
                      <a:pt x="156" y="142"/>
                      <a:pt x="145" y="143"/>
                      <a:pt x="135" y="144"/>
                    </a:cubicBezTo>
                    <a:cubicBezTo>
                      <a:pt x="130" y="145"/>
                      <a:pt x="123" y="144"/>
                      <a:pt x="117" y="144"/>
                    </a:cubicBezTo>
                    <a:cubicBezTo>
                      <a:pt x="116" y="144"/>
                      <a:pt x="117" y="145"/>
                      <a:pt x="116" y="145"/>
                    </a:cubicBezTo>
                    <a:cubicBezTo>
                      <a:pt x="114" y="145"/>
                      <a:pt x="116" y="144"/>
                      <a:pt x="115" y="144"/>
                    </a:cubicBezTo>
                    <a:cubicBezTo>
                      <a:pt x="112" y="145"/>
                      <a:pt x="108" y="144"/>
                      <a:pt x="104" y="144"/>
                    </a:cubicBezTo>
                    <a:cubicBezTo>
                      <a:pt x="104" y="144"/>
                      <a:pt x="103" y="144"/>
                      <a:pt x="103" y="145"/>
                    </a:cubicBezTo>
                    <a:cubicBezTo>
                      <a:pt x="99" y="144"/>
                      <a:pt x="93" y="145"/>
                      <a:pt x="89" y="144"/>
                    </a:cubicBezTo>
                    <a:cubicBezTo>
                      <a:pt x="90" y="145"/>
                      <a:pt x="86" y="144"/>
                      <a:pt x="84" y="144"/>
                    </a:cubicBezTo>
                    <a:cubicBezTo>
                      <a:pt x="83" y="144"/>
                      <a:pt x="83" y="144"/>
                      <a:pt x="84" y="143"/>
                    </a:cubicBezTo>
                    <a:cubicBezTo>
                      <a:pt x="80" y="143"/>
                      <a:pt x="79" y="143"/>
                      <a:pt x="75" y="143"/>
                    </a:cubicBezTo>
                    <a:cubicBezTo>
                      <a:pt x="73" y="143"/>
                      <a:pt x="72" y="143"/>
                      <a:pt x="70" y="143"/>
                    </a:cubicBezTo>
                    <a:cubicBezTo>
                      <a:pt x="69" y="142"/>
                      <a:pt x="66" y="142"/>
                      <a:pt x="64" y="141"/>
                    </a:cubicBezTo>
                    <a:cubicBezTo>
                      <a:pt x="64" y="142"/>
                      <a:pt x="61" y="142"/>
                      <a:pt x="59" y="142"/>
                    </a:cubicBezTo>
                    <a:cubicBezTo>
                      <a:pt x="60" y="141"/>
                      <a:pt x="60" y="141"/>
                      <a:pt x="60" y="141"/>
                    </a:cubicBezTo>
                    <a:cubicBezTo>
                      <a:pt x="53" y="140"/>
                      <a:pt x="44" y="138"/>
                      <a:pt x="36" y="137"/>
                    </a:cubicBezTo>
                    <a:cubicBezTo>
                      <a:pt x="35" y="137"/>
                      <a:pt x="35" y="137"/>
                      <a:pt x="35" y="137"/>
                    </a:cubicBezTo>
                    <a:cubicBezTo>
                      <a:pt x="27" y="136"/>
                      <a:pt x="19" y="133"/>
                      <a:pt x="11" y="132"/>
                    </a:cubicBezTo>
                    <a:cubicBezTo>
                      <a:pt x="11" y="133"/>
                      <a:pt x="11" y="133"/>
                      <a:pt x="10" y="132"/>
                    </a:cubicBezTo>
                    <a:cubicBezTo>
                      <a:pt x="11" y="132"/>
                      <a:pt x="11" y="131"/>
                      <a:pt x="11" y="131"/>
                    </a:cubicBezTo>
                    <a:cubicBezTo>
                      <a:pt x="11" y="128"/>
                      <a:pt x="11" y="127"/>
                      <a:pt x="11" y="125"/>
                    </a:cubicBezTo>
                    <a:cubicBezTo>
                      <a:pt x="12" y="124"/>
                      <a:pt x="12" y="123"/>
                      <a:pt x="12" y="123"/>
                    </a:cubicBezTo>
                    <a:cubicBezTo>
                      <a:pt x="14" y="119"/>
                      <a:pt x="15" y="116"/>
                      <a:pt x="15" y="113"/>
                    </a:cubicBezTo>
                    <a:cubicBezTo>
                      <a:pt x="15" y="113"/>
                      <a:pt x="15" y="113"/>
                      <a:pt x="15" y="113"/>
                    </a:cubicBezTo>
                    <a:cubicBezTo>
                      <a:pt x="16" y="110"/>
                      <a:pt x="16" y="106"/>
                      <a:pt x="17" y="102"/>
                    </a:cubicBezTo>
                    <a:cubicBezTo>
                      <a:pt x="16" y="101"/>
                      <a:pt x="17" y="98"/>
                      <a:pt x="16" y="100"/>
                    </a:cubicBezTo>
                    <a:cubicBezTo>
                      <a:pt x="16" y="98"/>
                      <a:pt x="17" y="99"/>
                      <a:pt x="17" y="97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8" y="91"/>
                      <a:pt x="19" y="85"/>
                      <a:pt x="19" y="78"/>
                    </a:cubicBezTo>
                    <a:cubicBezTo>
                      <a:pt x="20" y="76"/>
                      <a:pt x="19" y="71"/>
                      <a:pt x="20" y="67"/>
                    </a:cubicBezTo>
                    <a:cubicBezTo>
                      <a:pt x="20" y="65"/>
                      <a:pt x="20" y="61"/>
                      <a:pt x="19" y="59"/>
                    </a:cubicBezTo>
                    <a:cubicBezTo>
                      <a:pt x="20" y="59"/>
                      <a:pt x="20" y="59"/>
                      <a:pt x="20" y="59"/>
                    </a:cubicBezTo>
                    <a:cubicBezTo>
                      <a:pt x="20" y="56"/>
                      <a:pt x="20" y="51"/>
                      <a:pt x="20" y="47"/>
                    </a:cubicBezTo>
                    <a:cubicBezTo>
                      <a:pt x="20" y="45"/>
                      <a:pt x="19" y="45"/>
                      <a:pt x="19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19" y="41"/>
                      <a:pt x="18" y="40"/>
                      <a:pt x="17" y="39"/>
                    </a:cubicBezTo>
                    <a:cubicBezTo>
                      <a:pt x="17" y="38"/>
                      <a:pt x="17" y="38"/>
                      <a:pt x="17" y="36"/>
                    </a:cubicBezTo>
                    <a:cubicBezTo>
                      <a:pt x="18" y="38"/>
                      <a:pt x="18" y="39"/>
                      <a:pt x="19" y="40"/>
                    </a:cubicBezTo>
                    <a:cubicBezTo>
                      <a:pt x="19" y="37"/>
                      <a:pt x="18" y="35"/>
                      <a:pt x="18" y="33"/>
                    </a:cubicBezTo>
                    <a:cubicBezTo>
                      <a:pt x="18" y="31"/>
                      <a:pt x="18" y="29"/>
                      <a:pt x="17" y="29"/>
                    </a:cubicBezTo>
                    <a:cubicBezTo>
                      <a:pt x="17" y="30"/>
                      <a:pt x="17" y="28"/>
                      <a:pt x="18" y="29"/>
                    </a:cubicBezTo>
                    <a:cubicBezTo>
                      <a:pt x="17" y="27"/>
                      <a:pt x="17" y="26"/>
                      <a:pt x="17" y="25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6" y="26"/>
                      <a:pt x="16" y="24"/>
                      <a:pt x="15" y="25"/>
                    </a:cubicBezTo>
                    <a:cubicBezTo>
                      <a:pt x="16" y="25"/>
                      <a:pt x="16" y="25"/>
                      <a:pt x="16" y="26"/>
                    </a:cubicBezTo>
                    <a:cubicBezTo>
                      <a:pt x="15" y="26"/>
                      <a:pt x="15" y="23"/>
                      <a:pt x="15" y="23"/>
                    </a:cubicBezTo>
                    <a:cubicBezTo>
                      <a:pt x="16" y="22"/>
                      <a:pt x="16" y="24"/>
                      <a:pt x="16" y="23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20"/>
                      <a:pt x="15" y="21"/>
                      <a:pt x="14" y="21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5" y="25"/>
                      <a:pt x="15" y="27"/>
                      <a:pt x="16" y="30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31"/>
                      <a:pt x="17" y="33"/>
                      <a:pt x="17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5"/>
                      <a:pt x="16" y="35"/>
                      <a:pt x="16" y="36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7" y="36"/>
                      <a:pt x="16" y="4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43"/>
                      <a:pt x="17" y="40"/>
                      <a:pt x="17" y="41"/>
                    </a:cubicBezTo>
                    <a:cubicBezTo>
                      <a:pt x="17" y="43"/>
                      <a:pt x="16" y="42"/>
                      <a:pt x="16" y="44"/>
                    </a:cubicBezTo>
                    <a:cubicBezTo>
                      <a:pt x="16" y="46"/>
                      <a:pt x="17" y="51"/>
                      <a:pt x="16" y="54"/>
                    </a:cubicBezTo>
                    <a:cubicBezTo>
                      <a:pt x="16" y="56"/>
                      <a:pt x="17" y="59"/>
                      <a:pt x="17" y="61"/>
                    </a:cubicBezTo>
                    <a:cubicBezTo>
                      <a:pt x="17" y="63"/>
                      <a:pt x="16" y="61"/>
                      <a:pt x="16" y="63"/>
                    </a:cubicBezTo>
                    <a:cubicBezTo>
                      <a:pt x="16" y="63"/>
                      <a:pt x="16" y="63"/>
                      <a:pt x="16" y="63"/>
                    </a:cubicBezTo>
                    <a:cubicBezTo>
                      <a:pt x="16" y="63"/>
                      <a:pt x="15" y="67"/>
                      <a:pt x="16" y="65"/>
                    </a:cubicBezTo>
                    <a:cubicBezTo>
                      <a:pt x="16" y="68"/>
                      <a:pt x="16" y="72"/>
                      <a:pt x="16" y="75"/>
                    </a:cubicBezTo>
                    <a:cubicBezTo>
                      <a:pt x="16" y="74"/>
                      <a:pt x="15" y="74"/>
                      <a:pt x="15" y="75"/>
                    </a:cubicBezTo>
                    <a:cubicBezTo>
                      <a:pt x="15" y="76"/>
                      <a:pt x="15" y="79"/>
                      <a:pt x="15" y="82"/>
                    </a:cubicBezTo>
                    <a:cubicBezTo>
                      <a:pt x="16" y="82"/>
                      <a:pt x="16" y="81"/>
                      <a:pt x="16" y="81"/>
                    </a:cubicBezTo>
                    <a:cubicBezTo>
                      <a:pt x="16" y="81"/>
                      <a:pt x="17" y="82"/>
                      <a:pt x="16" y="83"/>
                    </a:cubicBezTo>
                    <a:cubicBezTo>
                      <a:pt x="16" y="83"/>
                      <a:pt x="15" y="83"/>
                      <a:pt x="15" y="85"/>
                    </a:cubicBezTo>
                    <a:cubicBezTo>
                      <a:pt x="14" y="85"/>
                      <a:pt x="15" y="81"/>
                      <a:pt x="14" y="82"/>
                    </a:cubicBezTo>
                    <a:cubicBezTo>
                      <a:pt x="13" y="81"/>
                      <a:pt x="14" y="77"/>
                      <a:pt x="14" y="76"/>
                    </a:cubicBezTo>
                    <a:cubicBezTo>
                      <a:pt x="14" y="74"/>
                      <a:pt x="14" y="77"/>
                      <a:pt x="13" y="77"/>
                    </a:cubicBezTo>
                    <a:cubicBezTo>
                      <a:pt x="13" y="79"/>
                      <a:pt x="13" y="80"/>
                      <a:pt x="13" y="83"/>
                    </a:cubicBezTo>
                    <a:cubicBezTo>
                      <a:pt x="14" y="83"/>
                      <a:pt x="14" y="82"/>
                      <a:pt x="14" y="83"/>
                    </a:cubicBezTo>
                    <a:cubicBezTo>
                      <a:pt x="15" y="86"/>
                      <a:pt x="13" y="87"/>
                      <a:pt x="13" y="87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13" y="88"/>
                      <a:pt x="13" y="88"/>
                      <a:pt x="13" y="90"/>
                    </a:cubicBezTo>
                    <a:cubicBezTo>
                      <a:pt x="12" y="91"/>
                      <a:pt x="13" y="87"/>
                      <a:pt x="12" y="87"/>
                    </a:cubicBezTo>
                    <a:cubicBezTo>
                      <a:pt x="11" y="88"/>
                      <a:pt x="11" y="88"/>
                      <a:pt x="11" y="88"/>
                    </a:cubicBezTo>
                    <a:cubicBezTo>
                      <a:pt x="11" y="91"/>
                      <a:pt x="12" y="89"/>
                      <a:pt x="12" y="92"/>
                    </a:cubicBezTo>
                    <a:cubicBezTo>
                      <a:pt x="11" y="91"/>
                      <a:pt x="11" y="91"/>
                      <a:pt x="11" y="91"/>
                    </a:cubicBezTo>
                    <a:cubicBezTo>
                      <a:pt x="11" y="93"/>
                      <a:pt x="11" y="93"/>
                      <a:pt x="11" y="93"/>
                    </a:cubicBezTo>
                    <a:cubicBezTo>
                      <a:pt x="12" y="93"/>
                      <a:pt x="12" y="93"/>
                      <a:pt x="12" y="91"/>
                    </a:cubicBezTo>
                    <a:cubicBezTo>
                      <a:pt x="13" y="92"/>
                      <a:pt x="12" y="93"/>
                      <a:pt x="12" y="95"/>
                    </a:cubicBezTo>
                    <a:cubicBezTo>
                      <a:pt x="13" y="96"/>
                      <a:pt x="12" y="94"/>
                      <a:pt x="13" y="94"/>
                    </a:cubicBezTo>
                    <a:cubicBezTo>
                      <a:pt x="14" y="94"/>
                      <a:pt x="13" y="96"/>
                      <a:pt x="13" y="97"/>
                    </a:cubicBezTo>
                    <a:cubicBezTo>
                      <a:pt x="13" y="99"/>
                      <a:pt x="12" y="98"/>
                      <a:pt x="12" y="99"/>
                    </a:cubicBezTo>
                    <a:cubicBezTo>
                      <a:pt x="12" y="98"/>
                      <a:pt x="12" y="97"/>
                      <a:pt x="12" y="97"/>
                    </a:cubicBezTo>
                    <a:cubicBezTo>
                      <a:pt x="12" y="94"/>
                      <a:pt x="11" y="98"/>
                      <a:pt x="11" y="96"/>
                    </a:cubicBezTo>
                    <a:cubicBezTo>
                      <a:pt x="10" y="98"/>
                      <a:pt x="11" y="98"/>
                      <a:pt x="11" y="99"/>
                    </a:cubicBezTo>
                    <a:cubicBezTo>
                      <a:pt x="11" y="99"/>
                      <a:pt x="11" y="100"/>
                      <a:pt x="12" y="99"/>
                    </a:cubicBezTo>
                    <a:cubicBezTo>
                      <a:pt x="13" y="103"/>
                      <a:pt x="10" y="101"/>
                      <a:pt x="10" y="104"/>
                    </a:cubicBezTo>
                    <a:cubicBezTo>
                      <a:pt x="11" y="104"/>
                      <a:pt x="11" y="109"/>
                      <a:pt x="12" y="107"/>
                    </a:cubicBezTo>
                    <a:cubicBezTo>
                      <a:pt x="12" y="108"/>
                      <a:pt x="12" y="109"/>
                      <a:pt x="12" y="110"/>
                    </a:cubicBezTo>
                    <a:cubicBezTo>
                      <a:pt x="11" y="108"/>
                      <a:pt x="11" y="111"/>
                      <a:pt x="11" y="109"/>
                    </a:cubicBezTo>
                    <a:cubicBezTo>
                      <a:pt x="10" y="110"/>
                      <a:pt x="10" y="110"/>
                      <a:pt x="10" y="110"/>
                    </a:cubicBezTo>
                    <a:cubicBezTo>
                      <a:pt x="10" y="108"/>
                      <a:pt x="10" y="108"/>
                      <a:pt x="10" y="108"/>
                    </a:cubicBezTo>
                    <a:cubicBezTo>
                      <a:pt x="9" y="110"/>
                      <a:pt x="8" y="112"/>
                      <a:pt x="8" y="112"/>
                    </a:cubicBezTo>
                    <a:cubicBezTo>
                      <a:pt x="8" y="114"/>
                      <a:pt x="9" y="112"/>
                      <a:pt x="8" y="114"/>
                    </a:cubicBezTo>
                    <a:cubicBezTo>
                      <a:pt x="8" y="113"/>
                      <a:pt x="8" y="114"/>
                      <a:pt x="7" y="115"/>
                    </a:cubicBezTo>
                    <a:cubicBezTo>
                      <a:pt x="8" y="113"/>
                      <a:pt x="8" y="115"/>
                      <a:pt x="8" y="116"/>
                    </a:cubicBezTo>
                    <a:cubicBezTo>
                      <a:pt x="8" y="118"/>
                      <a:pt x="7" y="119"/>
                      <a:pt x="7" y="119"/>
                    </a:cubicBezTo>
                    <a:cubicBezTo>
                      <a:pt x="7" y="117"/>
                      <a:pt x="7" y="117"/>
                      <a:pt x="7" y="117"/>
                    </a:cubicBezTo>
                    <a:cubicBezTo>
                      <a:pt x="7" y="119"/>
                      <a:pt x="6" y="118"/>
                      <a:pt x="6" y="119"/>
                    </a:cubicBezTo>
                    <a:cubicBezTo>
                      <a:pt x="6" y="120"/>
                      <a:pt x="7" y="121"/>
                      <a:pt x="7" y="121"/>
                    </a:cubicBezTo>
                    <a:cubicBezTo>
                      <a:pt x="7" y="122"/>
                      <a:pt x="6" y="123"/>
                      <a:pt x="6" y="123"/>
                    </a:cubicBezTo>
                    <a:cubicBezTo>
                      <a:pt x="6" y="121"/>
                      <a:pt x="6" y="121"/>
                      <a:pt x="6" y="121"/>
                    </a:cubicBezTo>
                    <a:cubicBezTo>
                      <a:pt x="6" y="124"/>
                      <a:pt x="5" y="122"/>
                      <a:pt x="5" y="124"/>
                    </a:cubicBezTo>
                    <a:cubicBezTo>
                      <a:pt x="5" y="125"/>
                      <a:pt x="5" y="125"/>
                      <a:pt x="5" y="125"/>
                    </a:cubicBezTo>
                    <a:cubicBezTo>
                      <a:pt x="5" y="125"/>
                      <a:pt x="5" y="125"/>
                      <a:pt x="5" y="125"/>
                    </a:cubicBezTo>
                    <a:cubicBezTo>
                      <a:pt x="5" y="125"/>
                      <a:pt x="4" y="127"/>
                      <a:pt x="4" y="127"/>
                    </a:cubicBezTo>
                    <a:cubicBezTo>
                      <a:pt x="4" y="127"/>
                      <a:pt x="4" y="127"/>
                      <a:pt x="4" y="127"/>
                    </a:cubicBezTo>
                    <a:cubicBezTo>
                      <a:pt x="4" y="128"/>
                      <a:pt x="4" y="130"/>
                      <a:pt x="3" y="131"/>
                    </a:cubicBezTo>
                    <a:cubicBezTo>
                      <a:pt x="4" y="130"/>
                      <a:pt x="4" y="130"/>
                      <a:pt x="5" y="128"/>
                    </a:cubicBezTo>
                    <a:cubicBezTo>
                      <a:pt x="5" y="127"/>
                      <a:pt x="5" y="130"/>
                      <a:pt x="5" y="130"/>
                    </a:cubicBezTo>
                    <a:cubicBezTo>
                      <a:pt x="5" y="131"/>
                      <a:pt x="0" y="129"/>
                      <a:pt x="7" y="137"/>
                    </a:cubicBezTo>
                    <a:cubicBezTo>
                      <a:pt x="9" y="138"/>
                      <a:pt x="9" y="138"/>
                      <a:pt x="9" y="138"/>
                    </a:cubicBezTo>
                    <a:cubicBezTo>
                      <a:pt x="9" y="138"/>
                      <a:pt x="9" y="138"/>
                      <a:pt x="9" y="138"/>
                    </a:cubicBezTo>
                    <a:cubicBezTo>
                      <a:pt x="10" y="139"/>
                      <a:pt x="12" y="138"/>
                      <a:pt x="13" y="139"/>
                    </a:cubicBezTo>
                    <a:cubicBezTo>
                      <a:pt x="12" y="139"/>
                      <a:pt x="12" y="140"/>
                      <a:pt x="13" y="140"/>
                    </a:cubicBezTo>
                    <a:cubicBezTo>
                      <a:pt x="12" y="139"/>
                      <a:pt x="16" y="139"/>
                      <a:pt x="15" y="139"/>
                    </a:cubicBezTo>
                    <a:cubicBezTo>
                      <a:pt x="18" y="139"/>
                      <a:pt x="15" y="140"/>
                      <a:pt x="15" y="140"/>
                    </a:cubicBezTo>
                    <a:cubicBezTo>
                      <a:pt x="17" y="140"/>
                      <a:pt x="18" y="141"/>
                      <a:pt x="19" y="141"/>
                    </a:cubicBezTo>
                    <a:cubicBezTo>
                      <a:pt x="17" y="140"/>
                      <a:pt x="19" y="140"/>
                      <a:pt x="20" y="140"/>
                    </a:cubicBezTo>
                    <a:cubicBezTo>
                      <a:pt x="22" y="141"/>
                      <a:pt x="19" y="140"/>
                      <a:pt x="21" y="141"/>
                    </a:cubicBezTo>
                    <a:cubicBezTo>
                      <a:pt x="22" y="141"/>
                      <a:pt x="23" y="141"/>
                      <a:pt x="22" y="140"/>
                    </a:cubicBezTo>
                    <a:cubicBezTo>
                      <a:pt x="23" y="141"/>
                      <a:pt x="25" y="140"/>
                      <a:pt x="26" y="141"/>
                    </a:cubicBezTo>
                    <a:cubicBezTo>
                      <a:pt x="26" y="142"/>
                      <a:pt x="23" y="141"/>
                      <a:pt x="24" y="141"/>
                    </a:cubicBezTo>
                    <a:cubicBezTo>
                      <a:pt x="27" y="142"/>
                      <a:pt x="26" y="140"/>
                      <a:pt x="29" y="141"/>
                    </a:cubicBezTo>
                    <a:cubicBezTo>
                      <a:pt x="27" y="140"/>
                      <a:pt x="29" y="139"/>
                      <a:pt x="30" y="139"/>
                    </a:cubicBezTo>
                    <a:cubicBezTo>
                      <a:pt x="33" y="140"/>
                      <a:pt x="29" y="139"/>
                      <a:pt x="30" y="140"/>
                    </a:cubicBezTo>
                    <a:cubicBezTo>
                      <a:pt x="31" y="140"/>
                      <a:pt x="31" y="140"/>
                      <a:pt x="31" y="140"/>
                    </a:cubicBezTo>
                    <a:cubicBezTo>
                      <a:pt x="33" y="142"/>
                      <a:pt x="27" y="141"/>
                      <a:pt x="29" y="142"/>
                    </a:cubicBezTo>
                    <a:cubicBezTo>
                      <a:pt x="30" y="142"/>
                      <a:pt x="30" y="142"/>
                      <a:pt x="30" y="142"/>
                    </a:cubicBezTo>
                    <a:cubicBezTo>
                      <a:pt x="30" y="143"/>
                      <a:pt x="29" y="143"/>
                      <a:pt x="30" y="143"/>
                    </a:cubicBezTo>
                    <a:cubicBezTo>
                      <a:pt x="30" y="143"/>
                      <a:pt x="33" y="144"/>
                      <a:pt x="33" y="144"/>
                    </a:cubicBezTo>
                    <a:cubicBezTo>
                      <a:pt x="34" y="143"/>
                      <a:pt x="32" y="144"/>
                      <a:pt x="32" y="143"/>
                    </a:cubicBezTo>
                    <a:cubicBezTo>
                      <a:pt x="34" y="143"/>
                      <a:pt x="35" y="143"/>
                      <a:pt x="37" y="144"/>
                    </a:cubicBezTo>
                    <a:cubicBezTo>
                      <a:pt x="36" y="144"/>
                      <a:pt x="37" y="144"/>
                      <a:pt x="37" y="145"/>
                    </a:cubicBezTo>
                    <a:cubicBezTo>
                      <a:pt x="38" y="145"/>
                      <a:pt x="37" y="144"/>
                      <a:pt x="39" y="145"/>
                    </a:cubicBezTo>
                    <a:cubicBezTo>
                      <a:pt x="38" y="145"/>
                      <a:pt x="38" y="145"/>
                      <a:pt x="38" y="145"/>
                    </a:cubicBezTo>
                    <a:cubicBezTo>
                      <a:pt x="44" y="146"/>
                      <a:pt x="52" y="147"/>
                      <a:pt x="57" y="147"/>
                    </a:cubicBezTo>
                    <a:cubicBezTo>
                      <a:pt x="58" y="147"/>
                      <a:pt x="60" y="148"/>
                      <a:pt x="63" y="149"/>
                    </a:cubicBezTo>
                    <a:cubicBezTo>
                      <a:pt x="62" y="148"/>
                      <a:pt x="63" y="148"/>
                      <a:pt x="64" y="148"/>
                    </a:cubicBezTo>
                    <a:cubicBezTo>
                      <a:pt x="65" y="149"/>
                      <a:pt x="65" y="149"/>
                      <a:pt x="65" y="149"/>
                    </a:cubicBezTo>
                    <a:cubicBezTo>
                      <a:pt x="67" y="150"/>
                      <a:pt x="69" y="149"/>
                      <a:pt x="71" y="149"/>
                    </a:cubicBezTo>
                    <a:cubicBezTo>
                      <a:pt x="71" y="150"/>
                      <a:pt x="71" y="150"/>
                      <a:pt x="71" y="150"/>
                    </a:cubicBezTo>
                    <a:cubicBezTo>
                      <a:pt x="73" y="150"/>
                      <a:pt x="73" y="149"/>
                      <a:pt x="73" y="149"/>
                    </a:cubicBezTo>
                    <a:cubicBezTo>
                      <a:pt x="74" y="150"/>
                      <a:pt x="74" y="150"/>
                      <a:pt x="74" y="150"/>
                    </a:cubicBezTo>
                    <a:cubicBezTo>
                      <a:pt x="75" y="149"/>
                      <a:pt x="75" y="149"/>
                      <a:pt x="75" y="149"/>
                    </a:cubicBezTo>
                    <a:cubicBezTo>
                      <a:pt x="76" y="149"/>
                      <a:pt x="78" y="149"/>
                      <a:pt x="78" y="150"/>
                    </a:cubicBezTo>
                    <a:cubicBezTo>
                      <a:pt x="79" y="150"/>
                      <a:pt x="79" y="150"/>
                      <a:pt x="78" y="150"/>
                    </a:cubicBezTo>
                    <a:cubicBezTo>
                      <a:pt x="80" y="150"/>
                      <a:pt x="84" y="151"/>
                      <a:pt x="87" y="151"/>
                    </a:cubicBezTo>
                    <a:cubicBezTo>
                      <a:pt x="86" y="150"/>
                      <a:pt x="86" y="150"/>
                      <a:pt x="86" y="150"/>
                    </a:cubicBezTo>
                    <a:cubicBezTo>
                      <a:pt x="86" y="149"/>
                      <a:pt x="86" y="150"/>
                      <a:pt x="88" y="149"/>
                    </a:cubicBezTo>
                    <a:cubicBezTo>
                      <a:pt x="88" y="150"/>
                      <a:pt x="89" y="150"/>
                      <a:pt x="88" y="150"/>
                    </a:cubicBezTo>
                    <a:cubicBezTo>
                      <a:pt x="91" y="152"/>
                      <a:pt x="96" y="151"/>
                      <a:pt x="101" y="152"/>
                    </a:cubicBezTo>
                    <a:cubicBezTo>
                      <a:pt x="102" y="152"/>
                      <a:pt x="102" y="151"/>
                      <a:pt x="102" y="151"/>
                    </a:cubicBezTo>
                    <a:cubicBezTo>
                      <a:pt x="105" y="152"/>
                      <a:pt x="109" y="151"/>
                      <a:pt x="112" y="152"/>
                    </a:cubicBezTo>
                    <a:cubicBezTo>
                      <a:pt x="111" y="151"/>
                      <a:pt x="112" y="150"/>
                      <a:pt x="114" y="150"/>
                    </a:cubicBezTo>
                    <a:cubicBezTo>
                      <a:pt x="116" y="150"/>
                      <a:pt x="115" y="151"/>
                      <a:pt x="117" y="152"/>
                    </a:cubicBezTo>
                    <a:cubicBezTo>
                      <a:pt x="118" y="151"/>
                      <a:pt x="119" y="151"/>
                      <a:pt x="120" y="151"/>
                    </a:cubicBezTo>
                    <a:cubicBezTo>
                      <a:pt x="120" y="151"/>
                      <a:pt x="120" y="151"/>
                      <a:pt x="120" y="151"/>
                    </a:cubicBezTo>
                    <a:cubicBezTo>
                      <a:pt x="121" y="151"/>
                      <a:pt x="123" y="151"/>
                      <a:pt x="124" y="151"/>
                    </a:cubicBezTo>
                    <a:cubicBezTo>
                      <a:pt x="124" y="151"/>
                      <a:pt x="124" y="151"/>
                      <a:pt x="124" y="151"/>
                    </a:cubicBezTo>
                    <a:cubicBezTo>
                      <a:pt x="125" y="151"/>
                      <a:pt x="126" y="152"/>
                      <a:pt x="127" y="151"/>
                    </a:cubicBezTo>
                    <a:cubicBezTo>
                      <a:pt x="128" y="151"/>
                      <a:pt x="130" y="151"/>
                      <a:pt x="131" y="150"/>
                    </a:cubicBezTo>
                    <a:cubicBezTo>
                      <a:pt x="131" y="150"/>
                      <a:pt x="131" y="150"/>
                      <a:pt x="131" y="151"/>
                    </a:cubicBezTo>
                    <a:cubicBezTo>
                      <a:pt x="131" y="150"/>
                      <a:pt x="131" y="150"/>
                      <a:pt x="131" y="150"/>
                    </a:cubicBezTo>
                    <a:cubicBezTo>
                      <a:pt x="133" y="150"/>
                      <a:pt x="133" y="150"/>
                      <a:pt x="133" y="150"/>
                    </a:cubicBezTo>
                    <a:cubicBezTo>
                      <a:pt x="133" y="150"/>
                      <a:pt x="133" y="151"/>
                      <a:pt x="132" y="151"/>
                    </a:cubicBezTo>
                    <a:cubicBezTo>
                      <a:pt x="135" y="151"/>
                      <a:pt x="133" y="150"/>
                      <a:pt x="134" y="150"/>
                    </a:cubicBezTo>
                    <a:cubicBezTo>
                      <a:pt x="136" y="149"/>
                      <a:pt x="136" y="150"/>
                      <a:pt x="137" y="150"/>
                    </a:cubicBezTo>
                    <a:cubicBezTo>
                      <a:pt x="136" y="150"/>
                      <a:pt x="135" y="150"/>
                      <a:pt x="135" y="150"/>
                    </a:cubicBezTo>
                    <a:cubicBezTo>
                      <a:pt x="134" y="151"/>
                      <a:pt x="136" y="150"/>
                      <a:pt x="136" y="151"/>
                    </a:cubicBezTo>
                    <a:cubicBezTo>
                      <a:pt x="136" y="151"/>
                      <a:pt x="136" y="150"/>
                      <a:pt x="138" y="150"/>
                    </a:cubicBezTo>
                    <a:cubicBezTo>
                      <a:pt x="139" y="150"/>
                      <a:pt x="141" y="150"/>
                      <a:pt x="141" y="150"/>
                    </a:cubicBezTo>
                    <a:cubicBezTo>
                      <a:pt x="142" y="150"/>
                      <a:pt x="143" y="150"/>
                      <a:pt x="143" y="150"/>
                    </a:cubicBezTo>
                    <a:cubicBezTo>
                      <a:pt x="143" y="149"/>
                      <a:pt x="141" y="149"/>
                      <a:pt x="141" y="149"/>
                    </a:cubicBezTo>
                    <a:cubicBezTo>
                      <a:pt x="142" y="149"/>
                      <a:pt x="143" y="149"/>
                      <a:pt x="143" y="149"/>
                    </a:cubicBezTo>
                    <a:cubicBezTo>
                      <a:pt x="143" y="149"/>
                      <a:pt x="143" y="149"/>
                      <a:pt x="143" y="149"/>
                    </a:cubicBezTo>
                    <a:cubicBezTo>
                      <a:pt x="143" y="149"/>
                      <a:pt x="146" y="149"/>
                      <a:pt x="144" y="148"/>
                    </a:cubicBezTo>
                    <a:cubicBezTo>
                      <a:pt x="146" y="149"/>
                      <a:pt x="146" y="149"/>
                      <a:pt x="146" y="149"/>
                    </a:cubicBezTo>
                    <a:cubicBezTo>
                      <a:pt x="147" y="149"/>
                      <a:pt x="148" y="149"/>
                      <a:pt x="149" y="148"/>
                    </a:cubicBezTo>
                    <a:cubicBezTo>
                      <a:pt x="150" y="149"/>
                      <a:pt x="149" y="150"/>
                      <a:pt x="151" y="150"/>
                    </a:cubicBezTo>
                    <a:cubicBezTo>
                      <a:pt x="153" y="149"/>
                      <a:pt x="153" y="149"/>
                      <a:pt x="153" y="149"/>
                    </a:cubicBezTo>
                    <a:cubicBezTo>
                      <a:pt x="154" y="148"/>
                      <a:pt x="154" y="149"/>
                      <a:pt x="154" y="149"/>
                    </a:cubicBezTo>
                    <a:cubicBezTo>
                      <a:pt x="158" y="149"/>
                      <a:pt x="158" y="147"/>
                      <a:pt x="161" y="147"/>
                    </a:cubicBezTo>
                    <a:cubicBezTo>
                      <a:pt x="160" y="148"/>
                      <a:pt x="161" y="148"/>
                      <a:pt x="162" y="148"/>
                    </a:cubicBezTo>
                    <a:cubicBezTo>
                      <a:pt x="162" y="147"/>
                      <a:pt x="162" y="147"/>
                      <a:pt x="163" y="147"/>
                    </a:cubicBezTo>
                    <a:cubicBezTo>
                      <a:pt x="162" y="147"/>
                      <a:pt x="162" y="148"/>
                      <a:pt x="161" y="147"/>
                    </a:cubicBezTo>
                    <a:cubicBezTo>
                      <a:pt x="161" y="147"/>
                      <a:pt x="162" y="147"/>
                      <a:pt x="163" y="147"/>
                    </a:cubicBezTo>
                    <a:cubicBezTo>
                      <a:pt x="166" y="148"/>
                      <a:pt x="171" y="146"/>
                      <a:pt x="176" y="146"/>
                    </a:cubicBezTo>
                    <a:cubicBezTo>
                      <a:pt x="175" y="145"/>
                      <a:pt x="178" y="145"/>
                      <a:pt x="178" y="144"/>
                    </a:cubicBezTo>
                    <a:cubicBezTo>
                      <a:pt x="178" y="145"/>
                      <a:pt x="181" y="144"/>
                      <a:pt x="182" y="144"/>
                    </a:cubicBezTo>
                    <a:cubicBezTo>
                      <a:pt x="181" y="143"/>
                      <a:pt x="181" y="143"/>
                      <a:pt x="181" y="143"/>
                    </a:cubicBezTo>
                    <a:cubicBezTo>
                      <a:pt x="184" y="143"/>
                      <a:pt x="185" y="141"/>
                      <a:pt x="187" y="142"/>
                    </a:cubicBezTo>
                    <a:cubicBezTo>
                      <a:pt x="188" y="142"/>
                      <a:pt x="186" y="142"/>
                      <a:pt x="186" y="143"/>
                    </a:cubicBezTo>
                    <a:cubicBezTo>
                      <a:pt x="188" y="143"/>
                      <a:pt x="191" y="141"/>
                      <a:pt x="193" y="141"/>
                    </a:cubicBezTo>
                    <a:cubicBezTo>
                      <a:pt x="193" y="141"/>
                      <a:pt x="192" y="141"/>
                      <a:pt x="194" y="140"/>
                    </a:cubicBezTo>
                    <a:cubicBezTo>
                      <a:pt x="195" y="140"/>
                      <a:pt x="198" y="140"/>
                      <a:pt x="198" y="140"/>
                    </a:cubicBezTo>
                    <a:cubicBezTo>
                      <a:pt x="199" y="139"/>
                      <a:pt x="199" y="139"/>
                      <a:pt x="200" y="139"/>
                    </a:cubicBezTo>
                    <a:cubicBezTo>
                      <a:pt x="200" y="139"/>
                      <a:pt x="200" y="139"/>
                      <a:pt x="199" y="140"/>
                    </a:cubicBezTo>
                    <a:cubicBezTo>
                      <a:pt x="201" y="139"/>
                      <a:pt x="203" y="138"/>
                      <a:pt x="205" y="138"/>
                    </a:cubicBezTo>
                    <a:cubicBezTo>
                      <a:pt x="206" y="138"/>
                      <a:pt x="209" y="136"/>
                      <a:pt x="211" y="136"/>
                    </a:cubicBezTo>
                    <a:cubicBezTo>
                      <a:pt x="212" y="135"/>
                      <a:pt x="215" y="135"/>
                      <a:pt x="215" y="134"/>
                    </a:cubicBezTo>
                    <a:cubicBezTo>
                      <a:pt x="215" y="134"/>
                      <a:pt x="215" y="134"/>
                      <a:pt x="215" y="134"/>
                    </a:cubicBezTo>
                    <a:cubicBezTo>
                      <a:pt x="216" y="134"/>
                      <a:pt x="217" y="133"/>
                      <a:pt x="218" y="133"/>
                    </a:cubicBezTo>
                    <a:cubicBezTo>
                      <a:pt x="217" y="133"/>
                      <a:pt x="217" y="133"/>
                      <a:pt x="217" y="133"/>
                    </a:cubicBezTo>
                    <a:cubicBezTo>
                      <a:pt x="217" y="135"/>
                      <a:pt x="222" y="132"/>
                      <a:pt x="222" y="131"/>
                    </a:cubicBezTo>
                    <a:cubicBezTo>
                      <a:pt x="221" y="132"/>
                      <a:pt x="223" y="130"/>
                      <a:pt x="222" y="130"/>
                    </a:cubicBezTo>
                    <a:cubicBezTo>
                      <a:pt x="223" y="128"/>
                      <a:pt x="223" y="128"/>
                      <a:pt x="223" y="128"/>
                    </a:cubicBezTo>
                    <a:cubicBezTo>
                      <a:pt x="224" y="126"/>
                      <a:pt x="223" y="128"/>
                      <a:pt x="224" y="126"/>
                    </a:cubicBezTo>
                    <a:cubicBezTo>
                      <a:pt x="224" y="124"/>
                      <a:pt x="225" y="125"/>
                      <a:pt x="224" y="126"/>
                    </a:cubicBezTo>
                    <a:cubicBezTo>
                      <a:pt x="225" y="125"/>
                      <a:pt x="225" y="123"/>
                      <a:pt x="226" y="122"/>
                    </a:cubicBezTo>
                    <a:cubicBezTo>
                      <a:pt x="225" y="123"/>
                      <a:pt x="225" y="123"/>
                      <a:pt x="225" y="122"/>
                    </a:cubicBezTo>
                    <a:cubicBezTo>
                      <a:pt x="225" y="122"/>
                      <a:pt x="226" y="122"/>
                      <a:pt x="226" y="122"/>
                    </a:cubicBezTo>
                    <a:cubicBezTo>
                      <a:pt x="226" y="121"/>
                      <a:pt x="226" y="121"/>
                      <a:pt x="226" y="121"/>
                    </a:cubicBezTo>
                    <a:cubicBezTo>
                      <a:pt x="226" y="121"/>
                      <a:pt x="226" y="121"/>
                      <a:pt x="226" y="121"/>
                    </a:cubicBezTo>
                    <a:cubicBezTo>
                      <a:pt x="226" y="121"/>
                      <a:pt x="226" y="122"/>
                      <a:pt x="226" y="122"/>
                    </a:cubicBezTo>
                    <a:cubicBezTo>
                      <a:pt x="226" y="122"/>
                      <a:pt x="226" y="121"/>
                      <a:pt x="226" y="121"/>
                    </a:cubicBezTo>
                    <a:cubicBezTo>
                      <a:pt x="226" y="121"/>
                      <a:pt x="226" y="120"/>
                      <a:pt x="226" y="120"/>
                    </a:cubicBezTo>
                    <a:cubicBezTo>
                      <a:pt x="226" y="120"/>
                      <a:pt x="226" y="119"/>
                      <a:pt x="227" y="119"/>
                    </a:cubicBezTo>
                    <a:cubicBezTo>
                      <a:pt x="227" y="120"/>
                      <a:pt x="227" y="120"/>
                      <a:pt x="227" y="120"/>
                    </a:cubicBezTo>
                    <a:cubicBezTo>
                      <a:pt x="227" y="119"/>
                      <a:pt x="227" y="116"/>
                      <a:pt x="227" y="116"/>
                    </a:cubicBezTo>
                    <a:cubicBezTo>
                      <a:pt x="228" y="113"/>
                      <a:pt x="228" y="107"/>
                      <a:pt x="228" y="105"/>
                    </a:cubicBezTo>
                    <a:cubicBezTo>
                      <a:pt x="228" y="105"/>
                      <a:pt x="228" y="105"/>
                      <a:pt x="228" y="105"/>
                    </a:cubicBezTo>
                    <a:cubicBezTo>
                      <a:pt x="228" y="103"/>
                      <a:pt x="228" y="102"/>
                      <a:pt x="228" y="102"/>
                    </a:cubicBezTo>
                    <a:cubicBezTo>
                      <a:pt x="228" y="101"/>
                      <a:pt x="229" y="101"/>
                      <a:pt x="229" y="99"/>
                    </a:cubicBezTo>
                    <a:cubicBezTo>
                      <a:pt x="229" y="99"/>
                      <a:pt x="228" y="99"/>
                      <a:pt x="228" y="99"/>
                    </a:cubicBezTo>
                    <a:cubicBezTo>
                      <a:pt x="229" y="96"/>
                      <a:pt x="228" y="92"/>
                      <a:pt x="229" y="88"/>
                    </a:cubicBezTo>
                    <a:cubicBezTo>
                      <a:pt x="228" y="89"/>
                      <a:pt x="229" y="89"/>
                      <a:pt x="229" y="90"/>
                    </a:cubicBezTo>
                    <a:cubicBezTo>
                      <a:pt x="229" y="87"/>
                      <a:pt x="229" y="84"/>
                      <a:pt x="228" y="82"/>
                    </a:cubicBezTo>
                    <a:cubicBezTo>
                      <a:pt x="228" y="82"/>
                      <a:pt x="228" y="82"/>
                      <a:pt x="229" y="83"/>
                    </a:cubicBezTo>
                    <a:close/>
                    <a:moveTo>
                      <a:pt x="180" y="37"/>
                    </a:moveTo>
                    <a:cubicBezTo>
                      <a:pt x="180" y="37"/>
                      <a:pt x="180" y="37"/>
                      <a:pt x="180" y="37"/>
                    </a:cubicBezTo>
                    <a:cubicBezTo>
                      <a:pt x="180" y="37"/>
                      <a:pt x="180" y="37"/>
                      <a:pt x="180" y="37"/>
                    </a:cubicBezTo>
                    <a:cubicBezTo>
                      <a:pt x="180" y="37"/>
                      <a:pt x="180" y="37"/>
                      <a:pt x="180" y="37"/>
                    </a:cubicBezTo>
                    <a:close/>
                    <a:moveTo>
                      <a:pt x="184" y="42"/>
                    </a:move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2"/>
                      <a:pt x="184" y="42"/>
                      <a:pt x="184" y="42"/>
                    </a:cubicBezTo>
                    <a:close/>
                    <a:moveTo>
                      <a:pt x="187" y="42"/>
                    </a:move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lose/>
                    <a:moveTo>
                      <a:pt x="226" y="118"/>
                    </a:moveTo>
                    <a:cubicBezTo>
                      <a:pt x="226" y="118"/>
                      <a:pt x="226" y="118"/>
                      <a:pt x="226" y="119"/>
                    </a:cubicBezTo>
                    <a:cubicBezTo>
                      <a:pt x="226" y="118"/>
                      <a:pt x="226" y="118"/>
                      <a:pt x="226" y="118"/>
                    </a:cubicBez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accent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000" kern="0">
                  <a:solidFill>
                    <a:schemeClr val="bg1"/>
                  </a:solidFill>
                  <a:latin typeface="Segoe Print" pitchFamily="2" charset="0"/>
                  <a:cs typeface="Arial" charset="0"/>
                </a:endParaRPr>
              </a:p>
            </p:txBody>
          </p:sp>
        </p:grpSp>
        <p:sp>
          <p:nvSpPr>
            <p:cNvPr id="174" name="pole tekstowe 66"/>
            <p:cNvSpPr txBox="1"/>
            <p:nvPr/>
          </p:nvSpPr>
          <p:spPr>
            <a:xfrm>
              <a:off x="2524938" y="5164504"/>
              <a:ext cx="8098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chemeClr val="bg1"/>
                  </a:solidFill>
                  <a:latin typeface="Segoe Print" pitchFamily="2" charset="0"/>
                  <a:cs typeface="Arial" charset="0"/>
                </a:rPr>
                <a:t>Bench</a:t>
              </a:r>
              <a:endParaRPr lang="pl-PL" sz="1600" b="1">
                <a:solidFill>
                  <a:schemeClr val="bg1"/>
                </a:solidFill>
                <a:latin typeface="Segoe Print" pitchFamily="2" charset="0"/>
                <a:cs typeface="Arial" charset="0"/>
              </a:endParaRPr>
            </a:p>
          </p:txBody>
        </p:sp>
        <p:sp>
          <p:nvSpPr>
            <p:cNvPr id="175" name="Freeform 145"/>
            <p:cNvSpPr>
              <a:spLocks/>
            </p:cNvSpPr>
            <p:nvPr/>
          </p:nvSpPr>
          <p:spPr bwMode="auto">
            <a:xfrm>
              <a:off x="1991545" y="5545827"/>
              <a:ext cx="1621105" cy="45719"/>
            </a:xfrm>
            <a:custGeom>
              <a:avLst/>
              <a:gdLst/>
              <a:ahLst/>
              <a:cxnLst>
                <a:cxn ang="0">
                  <a:pos x="543" y="15"/>
                </a:cxn>
                <a:cxn ang="0">
                  <a:pos x="525" y="15"/>
                </a:cxn>
                <a:cxn ang="0">
                  <a:pos x="488" y="18"/>
                </a:cxn>
                <a:cxn ang="0">
                  <a:pos x="475" y="17"/>
                </a:cxn>
                <a:cxn ang="0">
                  <a:pos x="436" y="15"/>
                </a:cxn>
                <a:cxn ang="0">
                  <a:pos x="423" y="15"/>
                </a:cxn>
                <a:cxn ang="0">
                  <a:pos x="401" y="16"/>
                </a:cxn>
                <a:cxn ang="0">
                  <a:pos x="382" y="15"/>
                </a:cxn>
                <a:cxn ang="0">
                  <a:pos x="372" y="14"/>
                </a:cxn>
                <a:cxn ang="0">
                  <a:pos x="363" y="16"/>
                </a:cxn>
                <a:cxn ang="0">
                  <a:pos x="341" y="18"/>
                </a:cxn>
                <a:cxn ang="0">
                  <a:pos x="329" y="17"/>
                </a:cxn>
                <a:cxn ang="0">
                  <a:pos x="316" y="19"/>
                </a:cxn>
                <a:cxn ang="0">
                  <a:pos x="300" y="17"/>
                </a:cxn>
                <a:cxn ang="0">
                  <a:pos x="282" y="17"/>
                </a:cxn>
                <a:cxn ang="0">
                  <a:pos x="259" y="16"/>
                </a:cxn>
                <a:cxn ang="0">
                  <a:pos x="250" y="17"/>
                </a:cxn>
                <a:cxn ang="0">
                  <a:pos x="241" y="15"/>
                </a:cxn>
                <a:cxn ang="0">
                  <a:pos x="233" y="17"/>
                </a:cxn>
                <a:cxn ang="0">
                  <a:pos x="230" y="17"/>
                </a:cxn>
                <a:cxn ang="0">
                  <a:pos x="219" y="17"/>
                </a:cxn>
                <a:cxn ang="0">
                  <a:pos x="188" y="17"/>
                </a:cxn>
                <a:cxn ang="0">
                  <a:pos x="176" y="17"/>
                </a:cxn>
                <a:cxn ang="0">
                  <a:pos x="166" y="17"/>
                </a:cxn>
                <a:cxn ang="0">
                  <a:pos x="140" y="16"/>
                </a:cxn>
                <a:cxn ang="0">
                  <a:pos x="134" y="12"/>
                </a:cxn>
                <a:cxn ang="0">
                  <a:pos x="125" y="16"/>
                </a:cxn>
                <a:cxn ang="0">
                  <a:pos x="118" y="20"/>
                </a:cxn>
                <a:cxn ang="0">
                  <a:pos x="106" y="18"/>
                </a:cxn>
                <a:cxn ang="0">
                  <a:pos x="102" y="20"/>
                </a:cxn>
                <a:cxn ang="0">
                  <a:pos x="97" y="18"/>
                </a:cxn>
                <a:cxn ang="0">
                  <a:pos x="88" y="15"/>
                </a:cxn>
                <a:cxn ang="0">
                  <a:pos x="78" y="18"/>
                </a:cxn>
                <a:cxn ang="0">
                  <a:pos x="73" y="16"/>
                </a:cxn>
                <a:cxn ang="0">
                  <a:pos x="65" y="18"/>
                </a:cxn>
                <a:cxn ang="0">
                  <a:pos x="56" y="18"/>
                </a:cxn>
                <a:cxn ang="0">
                  <a:pos x="60" y="13"/>
                </a:cxn>
                <a:cxn ang="0">
                  <a:pos x="44" y="16"/>
                </a:cxn>
                <a:cxn ang="0">
                  <a:pos x="22" y="9"/>
                </a:cxn>
                <a:cxn ang="0">
                  <a:pos x="15" y="8"/>
                </a:cxn>
                <a:cxn ang="0">
                  <a:pos x="0" y="8"/>
                </a:cxn>
                <a:cxn ang="0">
                  <a:pos x="6" y="5"/>
                </a:cxn>
                <a:cxn ang="0">
                  <a:pos x="20" y="8"/>
                </a:cxn>
                <a:cxn ang="0">
                  <a:pos x="46" y="4"/>
                </a:cxn>
                <a:cxn ang="0">
                  <a:pos x="89" y="3"/>
                </a:cxn>
                <a:cxn ang="0">
                  <a:pos x="137" y="2"/>
                </a:cxn>
                <a:cxn ang="0">
                  <a:pos x="176" y="2"/>
                </a:cxn>
                <a:cxn ang="0">
                  <a:pos x="204" y="1"/>
                </a:cxn>
                <a:cxn ang="0">
                  <a:pos x="263" y="3"/>
                </a:cxn>
                <a:cxn ang="0">
                  <a:pos x="294" y="5"/>
                </a:cxn>
                <a:cxn ang="0">
                  <a:pos x="334" y="7"/>
                </a:cxn>
                <a:cxn ang="0">
                  <a:pos x="467" y="4"/>
                </a:cxn>
                <a:cxn ang="0">
                  <a:pos x="502" y="5"/>
                </a:cxn>
                <a:cxn ang="0">
                  <a:pos x="604" y="17"/>
                </a:cxn>
              </a:cxnLst>
              <a:rect l="0" t="0" r="r" b="b"/>
              <a:pathLst>
                <a:path w="613" h="21">
                  <a:moveTo>
                    <a:pt x="604" y="17"/>
                  </a:moveTo>
                  <a:cubicBezTo>
                    <a:pt x="597" y="21"/>
                    <a:pt x="587" y="16"/>
                    <a:pt x="579" y="18"/>
                  </a:cubicBezTo>
                  <a:cubicBezTo>
                    <a:pt x="578" y="19"/>
                    <a:pt x="580" y="16"/>
                    <a:pt x="577" y="17"/>
                  </a:cubicBezTo>
                  <a:cubicBezTo>
                    <a:pt x="570" y="20"/>
                    <a:pt x="557" y="17"/>
                    <a:pt x="548" y="15"/>
                  </a:cubicBezTo>
                  <a:cubicBezTo>
                    <a:pt x="549" y="14"/>
                    <a:pt x="549" y="14"/>
                    <a:pt x="549" y="14"/>
                  </a:cubicBezTo>
                  <a:cubicBezTo>
                    <a:pt x="547" y="13"/>
                    <a:pt x="545" y="15"/>
                    <a:pt x="543" y="15"/>
                  </a:cubicBezTo>
                  <a:cubicBezTo>
                    <a:pt x="543" y="15"/>
                    <a:pt x="543" y="14"/>
                    <a:pt x="543" y="14"/>
                  </a:cubicBezTo>
                  <a:cubicBezTo>
                    <a:pt x="542" y="15"/>
                    <a:pt x="539" y="14"/>
                    <a:pt x="539" y="15"/>
                  </a:cubicBezTo>
                  <a:cubicBezTo>
                    <a:pt x="538" y="15"/>
                    <a:pt x="538" y="14"/>
                    <a:pt x="537" y="13"/>
                  </a:cubicBezTo>
                  <a:cubicBezTo>
                    <a:pt x="536" y="15"/>
                    <a:pt x="536" y="15"/>
                    <a:pt x="536" y="15"/>
                  </a:cubicBezTo>
                  <a:cubicBezTo>
                    <a:pt x="533" y="18"/>
                    <a:pt x="529" y="14"/>
                    <a:pt x="524" y="16"/>
                  </a:cubicBezTo>
                  <a:cubicBezTo>
                    <a:pt x="525" y="16"/>
                    <a:pt x="525" y="15"/>
                    <a:pt x="525" y="15"/>
                  </a:cubicBezTo>
                  <a:cubicBezTo>
                    <a:pt x="518" y="17"/>
                    <a:pt x="510" y="16"/>
                    <a:pt x="502" y="17"/>
                  </a:cubicBezTo>
                  <a:cubicBezTo>
                    <a:pt x="503" y="16"/>
                    <a:pt x="503" y="15"/>
                    <a:pt x="502" y="15"/>
                  </a:cubicBezTo>
                  <a:cubicBezTo>
                    <a:pt x="502" y="16"/>
                    <a:pt x="500" y="17"/>
                    <a:pt x="498" y="17"/>
                  </a:cubicBezTo>
                  <a:cubicBezTo>
                    <a:pt x="497" y="15"/>
                    <a:pt x="494" y="18"/>
                    <a:pt x="492" y="17"/>
                  </a:cubicBezTo>
                  <a:cubicBezTo>
                    <a:pt x="492" y="17"/>
                    <a:pt x="492" y="17"/>
                    <a:pt x="492" y="17"/>
                  </a:cubicBezTo>
                  <a:cubicBezTo>
                    <a:pt x="490" y="19"/>
                    <a:pt x="490" y="16"/>
                    <a:pt x="488" y="18"/>
                  </a:cubicBezTo>
                  <a:cubicBezTo>
                    <a:pt x="487" y="17"/>
                    <a:pt x="487" y="17"/>
                    <a:pt x="487" y="17"/>
                  </a:cubicBezTo>
                  <a:cubicBezTo>
                    <a:pt x="486" y="19"/>
                    <a:pt x="485" y="16"/>
                    <a:pt x="483" y="17"/>
                  </a:cubicBezTo>
                  <a:cubicBezTo>
                    <a:pt x="483" y="17"/>
                    <a:pt x="483" y="17"/>
                    <a:pt x="483" y="17"/>
                  </a:cubicBezTo>
                  <a:cubicBezTo>
                    <a:pt x="482" y="18"/>
                    <a:pt x="481" y="16"/>
                    <a:pt x="480" y="17"/>
                  </a:cubicBezTo>
                  <a:cubicBezTo>
                    <a:pt x="480" y="17"/>
                    <a:pt x="480" y="17"/>
                    <a:pt x="480" y="17"/>
                  </a:cubicBezTo>
                  <a:cubicBezTo>
                    <a:pt x="477" y="17"/>
                    <a:pt x="475" y="16"/>
                    <a:pt x="475" y="17"/>
                  </a:cubicBezTo>
                  <a:cubicBezTo>
                    <a:pt x="474" y="16"/>
                    <a:pt x="478" y="17"/>
                    <a:pt x="477" y="15"/>
                  </a:cubicBezTo>
                  <a:cubicBezTo>
                    <a:pt x="467" y="16"/>
                    <a:pt x="457" y="16"/>
                    <a:pt x="447" y="16"/>
                  </a:cubicBezTo>
                  <a:cubicBezTo>
                    <a:pt x="446" y="15"/>
                    <a:pt x="446" y="15"/>
                    <a:pt x="445" y="14"/>
                  </a:cubicBezTo>
                  <a:cubicBezTo>
                    <a:pt x="444" y="15"/>
                    <a:pt x="442" y="14"/>
                    <a:pt x="441" y="15"/>
                  </a:cubicBezTo>
                  <a:cubicBezTo>
                    <a:pt x="441" y="15"/>
                    <a:pt x="440" y="14"/>
                    <a:pt x="440" y="14"/>
                  </a:cubicBezTo>
                  <a:cubicBezTo>
                    <a:pt x="438" y="14"/>
                    <a:pt x="438" y="16"/>
                    <a:pt x="436" y="15"/>
                  </a:cubicBezTo>
                  <a:cubicBezTo>
                    <a:pt x="437" y="15"/>
                    <a:pt x="437" y="14"/>
                    <a:pt x="437" y="14"/>
                  </a:cubicBezTo>
                  <a:cubicBezTo>
                    <a:pt x="435" y="15"/>
                    <a:pt x="433" y="15"/>
                    <a:pt x="431" y="15"/>
                  </a:cubicBezTo>
                  <a:cubicBezTo>
                    <a:pt x="431" y="15"/>
                    <a:pt x="432" y="15"/>
                    <a:pt x="431" y="14"/>
                  </a:cubicBezTo>
                  <a:cubicBezTo>
                    <a:pt x="429" y="16"/>
                    <a:pt x="428" y="14"/>
                    <a:pt x="426" y="15"/>
                  </a:cubicBezTo>
                  <a:cubicBezTo>
                    <a:pt x="426" y="14"/>
                    <a:pt x="426" y="14"/>
                    <a:pt x="426" y="14"/>
                  </a:cubicBezTo>
                  <a:cubicBezTo>
                    <a:pt x="423" y="12"/>
                    <a:pt x="426" y="16"/>
                    <a:pt x="423" y="15"/>
                  </a:cubicBezTo>
                  <a:cubicBezTo>
                    <a:pt x="424" y="15"/>
                    <a:pt x="423" y="14"/>
                    <a:pt x="423" y="14"/>
                  </a:cubicBezTo>
                  <a:cubicBezTo>
                    <a:pt x="421" y="16"/>
                    <a:pt x="417" y="15"/>
                    <a:pt x="415" y="16"/>
                  </a:cubicBezTo>
                  <a:cubicBezTo>
                    <a:pt x="415" y="15"/>
                    <a:pt x="415" y="15"/>
                    <a:pt x="415" y="15"/>
                  </a:cubicBezTo>
                  <a:cubicBezTo>
                    <a:pt x="412" y="15"/>
                    <a:pt x="409" y="15"/>
                    <a:pt x="406" y="15"/>
                  </a:cubicBezTo>
                  <a:cubicBezTo>
                    <a:pt x="405" y="15"/>
                    <a:pt x="407" y="13"/>
                    <a:pt x="404" y="13"/>
                  </a:cubicBezTo>
                  <a:cubicBezTo>
                    <a:pt x="404" y="15"/>
                    <a:pt x="399" y="14"/>
                    <a:pt x="401" y="16"/>
                  </a:cubicBezTo>
                  <a:cubicBezTo>
                    <a:pt x="399" y="16"/>
                    <a:pt x="395" y="15"/>
                    <a:pt x="393" y="16"/>
                  </a:cubicBezTo>
                  <a:cubicBezTo>
                    <a:pt x="394" y="15"/>
                    <a:pt x="392" y="13"/>
                    <a:pt x="394" y="13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93" y="11"/>
                    <a:pt x="394" y="12"/>
                    <a:pt x="394" y="11"/>
                  </a:cubicBezTo>
                  <a:cubicBezTo>
                    <a:pt x="393" y="11"/>
                    <a:pt x="390" y="12"/>
                    <a:pt x="389" y="12"/>
                  </a:cubicBezTo>
                  <a:cubicBezTo>
                    <a:pt x="387" y="13"/>
                    <a:pt x="385" y="15"/>
                    <a:pt x="382" y="15"/>
                  </a:cubicBezTo>
                  <a:cubicBezTo>
                    <a:pt x="384" y="15"/>
                    <a:pt x="382" y="13"/>
                    <a:pt x="383" y="13"/>
                  </a:cubicBezTo>
                  <a:cubicBezTo>
                    <a:pt x="378" y="17"/>
                    <a:pt x="378" y="17"/>
                    <a:pt x="378" y="17"/>
                  </a:cubicBezTo>
                  <a:cubicBezTo>
                    <a:pt x="377" y="17"/>
                    <a:pt x="378" y="15"/>
                    <a:pt x="377" y="16"/>
                  </a:cubicBezTo>
                  <a:cubicBezTo>
                    <a:pt x="377" y="16"/>
                    <a:pt x="376" y="16"/>
                    <a:pt x="376" y="17"/>
                  </a:cubicBezTo>
                  <a:cubicBezTo>
                    <a:pt x="375" y="17"/>
                    <a:pt x="372" y="17"/>
                    <a:pt x="371" y="15"/>
                  </a:cubicBezTo>
                  <a:cubicBezTo>
                    <a:pt x="371" y="15"/>
                    <a:pt x="373" y="15"/>
                    <a:pt x="372" y="14"/>
                  </a:cubicBezTo>
                  <a:cubicBezTo>
                    <a:pt x="370" y="14"/>
                    <a:pt x="370" y="15"/>
                    <a:pt x="368" y="15"/>
                  </a:cubicBezTo>
                  <a:cubicBezTo>
                    <a:pt x="368" y="15"/>
                    <a:pt x="368" y="15"/>
                    <a:pt x="368" y="15"/>
                  </a:cubicBezTo>
                  <a:cubicBezTo>
                    <a:pt x="367" y="14"/>
                    <a:pt x="364" y="15"/>
                    <a:pt x="366" y="16"/>
                  </a:cubicBezTo>
                  <a:cubicBezTo>
                    <a:pt x="366" y="17"/>
                    <a:pt x="365" y="15"/>
                    <a:pt x="367" y="16"/>
                  </a:cubicBezTo>
                  <a:cubicBezTo>
                    <a:pt x="366" y="17"/>
                    <a:pt x="364" y="17"/>
                    <a:pt x="362" y="17"/>
                  </a:cubicBezTo>
                  <a:cubicBezTo>
                    <a:pt x="362" y="17"/>
                    <a:pt x="362" y="16"/>
                    <a:pt x="363" y="16"/>
                  </a:cubicBezTo>
                  <a:cubicBezTo>
                    <a:pt x="360" y="17"/>
                    <a:pt x="357" y="18"/>
                    <a:pt x="355" y="18"/>
                  </a:cubicBezTo>
                  <a:cubicBezTo>
                    <a:pt x="355" y="19"/>
                    <a:pt x="356" y="17"/>
                    <a:pt x="356" y="17"/>
                  </a:cubicBezTo>
                  <a:cubicBezTo>
                    <a:pt x="353" y="16"/>
                    <a:pt x="349" y="19"/>
                    <a:pt x="346" y="17"/>
                  </a:cubicBezTo>
                  <a:cubicBezTo>
                    <a:pt x="346" y="17"/>
                    <a:pt x="346" y="18"/>
                    <a:pt x="346" y="18"/>
                  </a:cubicBezTo>
                  <a:cubicBezTo>
                    <a:pt x="344" y="18"/>
                    <a:pt x="345" y="17"/>
                    <a:pt x="343" y="17"/>
                  </a:cubicBezTo>
                  <a:cubicBezTo>
                    <a:pt x="343" y="16"/>
                    <a:pt x="342" y="17"/>
                    <a:pt x="341" y="18"/>
                  </a:cubicBezTo>
                  <a:cubicBezTo>
                    <a:pt x="340" y="18"/>
                    <a:pt x="341" y="17"/>
                    <a:pt x="342" y="17"/>
                  </a:cubicBezTo>
                  <a:cubicBezTo>
                    <a:pt x="340" y="18"/>
                    <a:pt x="334" y="19"/>
                    <a:pt x="330" y="18"/>
                  </a:cubicBezTo>
                  <a:cubicBezTo>
                    <a:pt x="330" y="18"/>
                    <a:pt x="328" y="20"/>
                    <a:pt x="327" y="19"/>
                  </a:cubicBezTo>
                  <a:cubicBezTo>
                    <a:pt x="327" y="18"/>
                    <a:pt x="327" y="18"/>
                    <a:pt x="327" y="18"/>
                  </a:cubicBezTo>
                  <a:cubicBezTo>
                    <a:pt x="327" y="17"/>
                    <a:pt x="324" y="18"/>
                    <a:pt x="324" y="17"/>
                  </a:cubicBezTo>
                  <a:cubicBezTo>
                    <a:pt x="322" y="19"/>
                    <a:pt x="331" y="16"/>
                    <a:pt x="329" y="17"/>
                  </a:cubicBezTo>
                  <a:cubicBezTo>
                    <a:pt x="328" y="16"/>
                    <a:pt x="325" y="19"/>
                    <a:pt x="326" y="17"/>
                  </a:cubicBezTo>
                  <a:cubicBezTo>
                    <a:pt x="324" y="17"/>
                    <a:pt x="323" y="19"/>
                    <a:pt x="321" y="18"/>
                  </a:cubicBezTo>
                  <a:cubicBezTo>
                    <a:pt x="321" y="18"/>
                    <a:pt x="322" y="16"/>
                    <a:pt x="321" y="16"/>
                  </a:cubicBezTo>
                  <a:cubicBezTo>
                    <a:pt x="319" y="16"/>
                    <a:pt x="320" y="17"/>
                    <a:pt x="318" y="17"/>
                  </a:cubicBezTo>
                  <a:cubicBezTo>
                    <a:pt x="317" y="17"/>
                    <a:pt x="317" y="17"/>
                    <a:pt x="317" y="17"/>
                  </a:cubicBezTo>
                  <a:cubicBezTo>
                    <a:pt x="317" y="19"/>
                    <a:pt x="315" y="17"/>
                    <a:pt x="316" y="19"/>
                  </a:cubicBezTo>
                  <a:cubicBezTo>
                    <a:pt x="316" y="18"/>
                    <a:pt x="312" y="19"/>
                    <a:pt x="313" y="17"/>
                  </a:cubicBezTo>
                  <a:cubicBezTo>
                    <a:pt x="313" y="16"/>
                    <a:pt x="313" y="16"/>
                    <a:pt x="313" y="16"/>
                  </a:cubicBezTo>
                  <a:cubicBezTo>
                    <a:pt x="312" y="16"/>
                    <a:pt x="311" y="17"/>
                    <a:pt x="310" y="18"/>
                  </a:cubicBezTo>
                  <a:cubicBezTo>
                    <a:pt x="310" y="18"/>
                    <a:pt x="310" y="17"/>
                    <a:pt x="310" y="17"/>
                  </a:cubicBezTo>
                  <a:cubicBezTo>
                    <a:pt x="310" y="20"/>
                    <a:pt x="308" y="17"/>
                    <a:pt x="306" y="19"/>
                  </a:cubicBezTo>
                  <a:cubicBezTo>
                    <a:pt x="304" y="18"/>
                    <a:pt x="301" y="19"/>
                    <a:pt x="300" y="17"/>
                  </a:cubicBezTo>
                  <a:cubicBezTo>
                    <a:pt x="298" y="18"/>
                    <a:pt x="297" y="19"/>
                    <a:pt x="295" y="18"/>
                  </a:cubicBezTo>
                  <a:cubicBezTo>
                    <a:pt x="295" y="18"/>
                    <a:pt x="296" y="18"/>
                    <a:pt x="296" y="17"/>
                  </a:cubicBezTo>
                  <a:cubicBezTo>
                    <a:pt x="295" y="17"/>
                    <a:pt x="294" y="17"/>
                    <a:pt x="293" y="18"/>
                  </a:cubicBezTo>
                  <a:cubicBezTo>
                    <a:pt x="293" y="17"/>
                    <a:pt x="291" y="16"/>
                    <a:pt x="289" y="15"/>
                  </a:cubicBezTo>
                  <a:cubicBezTo>
                    <a:pt x="288" y="16"/>
                    <a:pt x="288" y="17"/>
                    <a:pt x="288" y="18"/>
                  </a:cubicBezTo>
                  <a:cubicBezTo>
                    <a:pt x="287" y="16"/>
                    <a:pt x="283" y="20"/>
                    <a:pt x="282" y="17"/>
                  </a:cubicBezTo>
                  <a:cubicBezTo>
                    <a:pt x="282" y="17"/>
                    <a:pt x="284" y="16"/>
                    <a:pt x="283" y="16"/>
                  </a:cubicBezTo>
                  <a:cubicBezTo>
                    <a:pt x="281" y="13"/>
                    <a:pt x="280" y="17"/>
                    <a:pt x="277" y="16"/>
                  </a:cubicBezTo>
                  <a:cubicBezTo>
                    <a:pt x="278" y="18"/>
                    <a:pt x="278" y="18"/>
                    <a:pt x="278" y="18"/>
                  </a:cubicBezTo>
                  <a:cubicBezTo>
                    <a:pt x="277" y="17"/>
                    <a:pt x="274" y="19"/>
                    <a:pt x="274" y="17"/>
                  </a:cubicBezTo>
                  <a:cubicBezTo>
                    <a:pt x="273" y="18"/>
                    <a:pt x="271" y="17"/>
                    <a:pt x="272" y="18"/>
                  </a:cubicBezTo>
                  <a:cubicBezTo>
                    <a:pt x="268" y="17"/>
                    <a:pt x="262" y="19"/>
                    <a:pt x="259" y="16"/>
                  </a:cubicBezTo>
                  <a:cubicBezTo>
                    <a:pt x="259" y="16"/>
                    <a:pt x="257" y="16"/>
                    <a:pt x="258" y="17"/>
                  </a:cubicBezTo>
                  <a:cubicBezTo>
                    <a:pt x="259" y="18"/>
                    <a:pt x="259" y="16"/>
                    <a:pt x="259" y="17"/>
                  </a:cubicBezTo>
                  <a:cubicBezTo>
                    <a:pt x="259" y="17"/>
                    <a:pt x="259" y="17"/>
                    <a:pt x="259" y="18"/>
                  </a:cubicBezTo>
                  <a:cubicBezTo>
                    <a:pt x="257" y="17"/>
                    <a:pt x="256" y="17"/>
                    <a:pt x="258" y="15"/>
                  </a:cubicBezTo>
                  <a:cubicBezTo>
                    <a:pt x="255" y="14"/>
                    <a:pt x="255" y="19"/>
                    <a:pt x="251" y="18"/>
                  </a:cubicBezTo>
                  <a:cubicBezTo>
                    <a:pt x="251" y="17"/>
                    <a:pt x="251" y="17"/>
                    <a:pt x="250" y="17"/>
                  </a:cubicBezTo>
                  <a:cubicBezTo>
                    <a:pt x="248" y="18"/>
                    <a:pt x="248" y="18"/>
                    <a:pt x="248" y="18"/>
                  </a:cubicBezTo>
                  <a:cubicBezTo>
                    <a:pt x="246" y="18"/>
                    <a:pt x="247" y="16"/>
                    <a:pt x="247" y="15"/>
                  </a:cubicBezTo>
                  <a:cubicBezTo>
                    <a:pt x="246" y="15"/>
                    <a:pt x="244" y="15"/>
                    <a:pt x="243" y="16"/>
                  </a:cubicBezTo>
                  <a:cubicBezTo>
                    <a:pt x="242" y="14"/>
                    <a:pt x="242" y="14"/>
                    <a:pt x="242" y="14"/>
                  </a:cubicBezTo>
                  <a:cubicBezTo>
                    <a:pt x="243" y="16"/>
                    <a:pt x="241" y="15"/>
                    <a:pt x="240" y="16"/>
                  </a:cubicBezTo>
                  <a:cubicBezTo>
                    <a:pt x="241" y="15"/>
                    <a:pt x="241" y="15"/>
                    <a:pt x="241" y="15"/>
                  </a:cubicBezTo>
                  <a:cubicBezTo>
                    <a:pt x="241" y="15"/>
                    <a:pt x="239" y="15"/>
                    <a:pt x="239" y="15"/>
                  </a:cubicBezTo>
                  <a:cubicBezTo>
                    <a:pt x="239" y="16"/>
                    <a:pt x="240" y="16"/>
                    <a:pt x="241" y="17"/>
                  </a:cubicBezTo>
                  <a:cubicBezTo>
                    <a:pt x="240" y="17"/>
                    <a:pt x="239" y="17"/>
                    <a:pt x="239" y="18"/>
                  </a:cubicBezTo>
                  <a:cubicBezTo>
                    <a:pt x="239" y="16"/>
                    <a:pt x="237" y="17"/>
                    <a:pt x="236" y="17"/>
                  </a:cubicBezTo>
                  <a:cubicBezTo>
                    <a:pt x="235" y="16"/>
                    <a:pt x="234" y="18"/>
                    <a:pt x="234" y="18"/>
                  </a:cubicBezTo>
                  <a:cubicBezTo>
                    <a:pt x="234" y="17"/>
                    <a:pt x="232" y="18"/>
                    <a:pt x="233" y="17"/>
                  </a:cubicBezTo>
                  <a:cubicBezTo>
                    <a:pt x="233" y="16"/>
                    <a:pt x="234" y="17"/>
                    <a:pt x="235" y="17"/>
                  </a:cubicBezTo>
                  <a:cubicBezTo>
                    <a:pt x="234" y="16"/>
                    <a:pt x="234" y="15"/>
                    <a:pt x="232" y="16"/>
                  </a:cubicBezTo>
                  <a:cubicBezTo>
                    <a:pt x="231" y="16"/>
                    <a:pt x="233" y="18"/>
                    <a:pt x="231" y="18"/>
                  </a:cubicBezTo>
                  <a:cubicBezTo>
                    <a:pt x="231" y="17"/>
                    <a:pt x="231" y="17"/>
                    <a:pt x="232" y="16"/>
                  </a:cubicBezTo>
                  <a:cubicBezTo>
                    <a:pt x="230" y="16"/>
                    <a:pt x="230" y="16"/>
                    <a:pt x="230" y="16"/>
                  </a:cubicBezTo>
                  <a:cubicBezTo>
                    <a:pt x="230" y="17"/>
                    <a:pt x="230" y="17"/>
                    <a:pt x="230" y="17"/>
                  </a:cubicBezTo>
                  <a:cubicBezTo>
                    <a:pt x="229" y="16"/>
                    <a:pt x="229" y="16"/>
                    <a:pt x="229" y="16"/>
                  </a:cubicBezTo>
                  <a:cubicBezTo>
                    <a:pt x="229" y="17"/>
                    <a:pt x="226" y="17"/>
                    <a:pt x="226" y="18"/>
                  </a:cubicBezTo>
                  <a:cubicBezTo>
                    <a:pt x="225" y="18"/>
                    <a:pt x="224" y="17"/>
                    <a:pt x="223" y="17"/>
                  </a:cubicBezTo>
                  <a:cubicBezTo>
                    <a:pt x="223" y="17"/>
                    <a:pt x="223" y="17"/>
                    <a:pt x="223" y="17"/>
                  </a:cubicBezTo>
                  <a:cubicBezTo>
                    <a:pt x="222" y="16"/>
                    <a:pt x="220" y="17"/>
                    <a:pt x="219" y="17"/>
                  </a:cubicBezTo>
                  <a:cubicBezTo>
                    <a:pt x="219" y="17"/>
                    <a:pt x="219" y="17"/>
                    <a:pt x="219" y="17"/>
                  </a:cubicBezTo>
                  <a:cubicBezTo>
                    <a:pt x="218" y="17"/>
                    <a:pt x="217" y="17"/>
                    <a:pt x="216" y="18"/>
                  </a:cubicBezTo>
                  <a:cubicBezTo>
                    <a:pt x="214" y="17"/>
                    <a:pt x="215" y="13"/>
                    <a:pt x="214" y="15"/>
                  </a:cubicBezTo>
                  <a:cubicBezTo>
                    <a:pt x="212" y="15"/>
                    <a:pt x="211" y="17"/>
                    <a:pt x="212" y="18"/>
                  </a:cubicBezTo>
                  <a:cubicBezTo>
                    <a:pt x="209" y="17"/>
                    <a:pt x="205" y="19"/>
                    <a:pt x="202" y="17"/>
                  </a:cubicBezTo>
                  <a:cubicBezTo>
                    <a:pt x="202" y="17"/>
                    <a:pt x="202" y="18"/>
                    <a:pt x="201" y="18"/>
                  </a:cubicBezTo>
                  <a:cubicBezTo>
                    <a:pt x="197" y="17"/>
                    <a:pt x="192" y="19"/>
                    <a:pt x="188" y="17"/>
                  </a:cubicBezTo>
                  <a:cubicBezTo>
                    <a:pt x="190" y="16"/>
                    <a:pt x="188" y="16"/>
                    <a:pt x="188" y="15"/>
                  </a:cubicBezTo>
                  <a:cubicBezTo>
                    <a:pt x="187" y="16"/>
                    <a:pt x="187" y="14"/>
                    <a:pt x="187" y="16"/>
                  </a:cubicBezTo>
                  <a:cubicBezTo>
                    <a:pt x="187" y="17"/>
                    <a:pt x="187" y="17"/>
                    <a:pt x="188" y="18"/>
                  </a:cubicBezTo>
                  <a:cubicBezTo>
                    <a:pt x="185" y="18"/>
                    <a:pt x="181" y="18"/>
                    <a:pt x="180" y="17"/>
                  </a:cubicBezTo>
                  <a:cubicBezTo>
                    <a:pt x="181" y="18"/>
                    <a:pt x="180" y="18"/>
                    <a:pt x="179" y="18"/>
                  </a:cubicBezTo>
                  <a:cubicBezTo>
                    <a:pt x="180" y="17"/>
                    <a:pt x="178" y="16"/>
                    <a:pt x="176" y="17"/>
                  </a:cubicBezTo>
                  <a:cubicBezTo>
                    <a:pt x="176" y="18"/>
                    <a:pt x="176" y="18"/>
                    <a:pt x="176" y="18"/>
                  </a:cubicBezTo>
                  <a:cubicBezTo>
                    <a:pt x="175" y="17"/>
                    <a:pt x="175" y="17"/>
                    <a:pt x="175" y="17"/>
                  </a:cubicBezTo>
                  <a:cubicBezTo>
                    <a:pt x="174" y="17"/>
                    <a:pt x="174" y="19"/>
                    <a:pt x="173" y="18"/>
                  </a:cubicBezTo>
                  <a:cubicBezTo>
                    <a:pt x="172" y="17"/>
                    <a:pt x="172" y="17"/>
                    <a:pt x="172" y="17"/>
                  </a:cubicBezTo>
                  <a:cubicBezTo>
                    <a:pt x="171" y="18"/>
                    <a:pt x="169" y="19"/>
                    <a:pt x="167" y="18"/>
                  </a:cubicBezTo>
                  <a:cubicBezTo>
                    <a:pt x="166" y="17"/>
                    <a:pt x="166" y="17"/>
                    <a:pt x="166" y="17"/>
                  </a:cubicBezTo>
                  <a:cubicBezTo>
                    <a:pt x="165" y="17"/>
                    <a:pt x="164" y="18"/>
                    <a:pt x="165" y="18"/>
                  </a:cubicBezTo>
                  <a:cubicBezTo>
                    <a:pt x="162" y="17"/>
                    <a:pt x="160" y="17"/>
                    <a:pt x="160" y="16"/>
                  </a:cubicBezTo>
                  <a:cubicBezTo>
                    <a:pt x="155" y="19"/>
                    <a:pt x="147" y="19"/>
                    <a:pt x="142" y="19"/>
                  </a:cubicBezTo>
                  <a:cubicBezTo>
                    <a:pt x="142" y="18"/>
                    <a:pt x="142" y="18"/>
                    <a:pt x="142" y="18"/>
                  </a:cubicBezTo>
                  <a:cubicBezTo>
                    <a:pt x="140" y="17"/>
                    <a:pt x="141" y="19"/>
                    <a:pt x="140" y="19"/>
                  </a:cubicBezTo>
                  <a:cubicBezTo>
                    <a:pt x="141" y="18"/>
                    <a:pt x="139" y="17"/>
                    <a:pt x="140" y="16"/>
                  </a:cubicBezTo>
                  <a:cubicBezTo>
                    <a:pt x="138" y="15"/>
                    <a:pt x="137" y="17"/>
                    <a:pt x="136" y="18"/>
                  </a:cubicBezTo>
                  <a:cubicBezTo>
                    <a:pt x="136" y="19"/>
                    <a:pt x="137" y="17"/>
                    <a:pt x="137" y="18"/>
                  </a:cubicBezTo>
                  <a:cubicBezTo>
                    <a:pt x="137" y="19"/>
                    <a:pt x="134" y="18"/>
                    <a:pt x="133" y="19"/>
                  </a:cubicBezTo>
                  <a:cubicBezTo>
                    <a:pt x="133" y="18"/>
                    <a:pt x="133" y="17"/>
                    <a:pt x="134" y="17"/>
                  </a:cubicBezTo>
                  <a:cubicBezTo>
                    <a:pt x="132" y="17"/>
                    <a:pt x="132" y="17"/>
                    <a:pt x="132" y="17"/>
                  </a:cubicBezTo>
                  <a:cubicBezTo>
                    <a:pt x="131" y="16"/>
                    <a:pt x="136" y="14"/>
                    <a:pt x="134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2" y="11"/>
                    <a:pt x="136" y="10"/>
                    <a:pt x="133" y="10"/>
                  </a:cubicBezTo>
                  <a:cubicBezTo>
                    <a:pt x="132" y="11"/>
                    <a:pt x="131" y="13"/>
                    <a:pt x="132" y="14"/>
                  </a:cubicBezTo>
                  <a:cubicBezTo>
                    <a:pt x="129" y="14"/>
                    <a:pt x="131" y="17"/>
                    <a:pt x="128" y="17"/>
                  </a:cubicBezTo>
                  <a:cubicBezTo>
                    <a:pt x="127" y="16"/>
                    <a:pt x="130" y="17"/>
                    <a:pt x="129" y="16"/>
                  </a:cubicBezTo>
                  <a:cubicBezTo>
                    <a:pt x="128" y="14"/>
                    <a:pt x="127" y="16"/>
                    <a:pt x="125" y="16"/>
                  </a:cubicBezTo>
                  <a:cubicBezTo>
                    <a:pt x="127" y="16"/>
                    <a:pt x="126" y="18"/>
                    <a:pt x="125" y="18"/>
                  </a:cubicBezTo>
                  <a:cubicBezTo>
                    <a:pt x="123" y="17"/>
                    <a:pt x="126" y="17"/>
                    <a:pt x="124" y="17"/>
                  </a:cubicBezTo>
                  <a:cubicBezTo>
                    <a:pt x="123" y="17"/>
                    <a:pt x="121" y="18"/>
                    <a:pt x="123" y="19"/>
                  </a:cubicBezTo>
                  <a:cubicBezTo>
                    <a:pt x="122" y="21"/>
                    <a:pt x="121" y="18"/>
                    <a:pt x="119" y="20"/>
                  </a:cubicBezTo>
                  <a:cubicBezTo>
                    <a:pt x="119" y="18"/>
                    <a:pt x="122" y="16"/>
                    <a:pt x="119" y="16"/>
                  </a:cubicBezTo>
                  <a:cubicBezTo>
                    <a:pt x="120" y="17"/>
                    <a:pt x="116" y="17"/>
                    <a:pt x="118" y="20"/>
                  </a:cubicBezTo>
                  <a:cubicBezTo>
                    <a:pt x="117" y="19"/>
                    <a:pt x="117" y="18"/>
                    <a:pt x="117" y="17"/>
                  </a:cubicBezTo>
                  <a:cubicBezTo>
                    <a:pt x="116" y="16"/>
                    <a:pt x="114" y="20"/>
                    <a:pt x="114" y="17"/>
                  </a:cubicBezTo>
                  <a:cubicBezTo>
                    <a:pt x="113" y="18"/>
                    <a:pt x="113" y="18"/>
                    <a:pt x="113" y="18"/>
                  </a:cubicBezTo>
                  <a:cubicBezTo>
                    <a:pt x="113" y="18"/>
                    <a:pt x="112" y="18"/>
                    <a:pt x="111" y="17"/>
                  </a:cubicBezTo>
                  <a:cubicBezTo>
                    <a:pt x="110" y="17"/>
                    <a:pt x="108" y="19"/>
                    <a:pt x="108" y="16"/>
                  </a:cubicBezTo>
                  <a:cubicBezTo>
                    <a:pt x="107" y="17"/>
                    <a:pt x="105" y="17"/>
                    <a:pt x="106" y="18"/>
                  </a:cubicBezTo>
                  <a:cubicBezTo>
                    <a:pt x="107" y="19"/>
                    <a:pt x="108" y="17"/>
                    <a:pt x="109" y="19"/>
                  </a:cubicBezTo>
                  <a:cubicBezTo>
                    <a:pt x="107" y="17"/>
                    <a:pt x="106" y="19"/>
                    <a:pt x="105" y="20"/>
                  </a:cubicBezTo>
                  <a:cubicBezTo>
                    <a:pt x="105" y="19"/>
                    <a:pt x="105" y="19"/>
                    <a:pt x="105" y="19"/>
                  </a:cubicBezTo>
                  <a:cubicBezTo>
                    <a:pt x="105" y="19"/>
                    <a:pt x="103" y="19"/>
                    <a:pt x="103" y="20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2" y="20"/>
                    <a:pt x="102" y="20"/>
                    <a:pt x="102" y="20"/>
                  </a:cubicBezTo>
                  <a:cubicBezTo>
                    <a:pt x="100" y="20"/>
                    <a:pt x="101" y="18"/>
                    <a:pt x="99" y="18"/>
                  </a:cubicBezTo>
                  <a:cubicBezTo>
                    <a:pt x="101" y="17"/>
                    <a:pt x="101" y="17"/>
                    <a:pt x="101" y="17"/>
                  </a:cubicBezTo>
                  <a:cubicBezTo>
                    <a:pt x="101" y="17"/>
                    <a:pt x="100" y="16"/>
                    <a:pt x="99" y="16"/>
                  </a:cubicBezTo>
                  <a:cubicBezTo>
                    <a:pt x="98" y="18"/>
                    <a:pt x="97" y="19"/>
                    <a:pt x="97" y="20"/>
                  </a:cubicBezTo>
                  <a:cubicBezTo>
                    <a:pt x="96" y="20"/>
                    <a:pt x="97" y="19"/>
                    <a:pt x="95" y="20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7" y="18"/>
                    <a:pt x="96" y="16"/>
                    <a:pt x="94" y="16"/>
                  </a:cubicBezTo>
                  <a:cubicBezTo>
                    <a:pt x="93" y="17"/>
                    <a:pt x="91" y="18"/>
                    <a:pt x="93" y="19"/>
                  </a:cubicBezTo>
                  <a:cubicBezTo>
                    <a:pt x="92" y="19"/>
                    <a:pt x="91" y="18"/>
                    <a:pt x="92" y="18"/>
                  </a:cubicBezTo>
                  <a:cubicBezTo>
                    <a:pt x="90" y="18"/>
                    <a:pt x="92" y="19"/>
                    <a:pt x="90" y="19"/>
                  </a:cubicBezTo>
                  <a:cubicBezTo>
                    <a:pt x="90" y="19"/>
                    <a:pt x="87" y="18"/>
                    <a:pt x="86" y="16"/>
                  </a:cubicBezTo>
                  <a:cubicBezTo>
                    <a:pt x="88" y="15"/>
                    <a:pt x="88" y="15"/>
                    <a:pt x="88" y="15"/>
                  </a:cubicBezTo>
                  <a:cubicBezTo>
                    <a:pt x="87" y="15"/>
                    <a:pt x="87" y="15"/>
                    <a:pt x="87" y="15"/>
                  </a:cubicBezTo>
                  <a:cubicBezTo>
                    <a:pt x="88" y="13"/>
                    <a:pt x="86" y="13"/>
                    <a:pt x="87" y="12"/>
                  </a:cubicBezTo>
                  <a:cubicBezTo>
                    <a:pt x="86" y="12"/>
                    <a:pt x="85" y="12"/>
                    <a:pt x="84" y="12"/>
                  </a:cubicBezTo>
                  <a:cubicBezTo>
                    <a:pt x="87" y="15"/>
                    <a:pt x="82" y="16"/>
                    <a:pt x="82" y="18"/>
                  </a:cubicBezTo>
                  <a:cubicBezTo>
                    <a:pt x="79" y="19"/>
                    <a:pt x="81" y="13"/>
                    <a:pt x="77" y="16"/>
                  </a:cubicBezTo>
                  <a:cubicBezTo>
                    <a:pt x="78" y="17"/>
                    <a:pt x="76" y="19"/>
                    <a:pt x="78" y="18"/>
                  </a:cubicBezTo>
                  <a:cubicBezTo>
                    <a:pt x="76" y="18"/>
                    <a:pt x="77" y="20"/>
                    <a:pt x="74" y="19"/>
                  </a:cubicBezTo>
                  <a:cubicBezTo>
                    <a:pt x="76" y="18"/>
                    <a:pt x="73" y="17"/>
                    <a:pt x="75" y="15"/>
                  </a:cubicBezTo>
                  <a:cubicBezTo>
                    <a:pt x="75" y="16"/>
                    <a:pt x="76" y="16"/>
                    <a:pt x="77" y="16"/>
                  </a:cubicBezTo>
                  <a:cubicBezTo>
                    <a:pt x="76" y="15"/>
                    <a:pt x="77" y="13"/>
                    <a:pt x="75" y="13"/>
                  </a:cubicBezTo>
                  <a:cubicBezTo>
                    <a:pt x="74" y="14"/>
                    <a:pt x="72" y="14"/>
                    <a:pt x="72" y="15"/>
                  </a:cubicBezTo>
                  <a:cubicBezTo>
                    <a:pt x="72" y="16"/>
                    <a:pt x="74" y="15"/>
                    <a:pt x="73" y="16"/>
                  </a:cubicBezTo>
                  <a:cubicBezTo>
                    <a:pt x="71" y="17"/>
                    <a:pt x="71" y="15"/>
                    <a:pt x="70" y="17"/>
                  </a:cubicBezTo>
                  <a:cubicBezTo>
                    <a:pt x="71" y="17"/>
                    <a:pt x="71" y="18"/>
                    <a:pt x="71" y="19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67" y="18"/>
                    <a:pt x="69" y="20"/>
                    <a:pt x="66" y="20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6" y="17"/>
                    <a:pt x="69" y="19"/>
                    <a:pt x="69" y="16"/>
                  </a:cubicBezTo>
                  <a:cubicBezTo>
                    <a:pt x="67" y="16"/>
                    <a:pt x="66" y="18"/>
                    <a:pt x="64" y="17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65" y="16"/>
                    <a:pt x="65" y="13"/>
                    <a:pt x="62" y="15"/>
                  </a:cubicBezTo>
                  <a:cubicBezTo>
                    <a:pt x="61" y="16"/>
                    <a:pt x="62" y="16"/>
                    <a:pt x="61" y="17"/>
                  </a:cubicBezTo>
                  <a:cubicBezTo>
                    <a:pt x="59" y="17"/>
                    <a:pt x="58" y="18"/>
                    <a:pt x="56" y="18"/>
                  </a:cubicBezTo>
                  <a:cubicBezTo>
                    <a:pt x="56" y="16"/>
                    <a:pt x="52" y="18"/>
                    <a:pt x="55" y="16"/>
                  </a:cubicBezTo>
                  <a:cubicBezTo>
                    <a:pt x="55" y="17"/>
                    <a:pt x="60" y="17"/>
                    <a:pt x="61" y="15"/>
                  </a:cubicBezTo>
                  <a:cubicBezTo>
                    <a:pt x="60" y="13"/>
                    <a:pt x="63" y="16"/>
                    <a:pt x="64" y="13"/>
                  </a:cubicBezTo>
                  <a:cubicBezTo>
                    <a:pt x="61" y="13"/>
                    <a:pt x="62" y="11"/>
                    <a:pt x="61" y="10"/>
                  </a:cubicBezTo>
                  <a:cubicBezTo>
                    <a:pt x="61" y="10"/>
                    <a:pt x="60" y="10"/>
                    <a:pt x="60" y="11"/>
                  </a:cubicBezTo>
                  <a:cubicBezTo>
                    <a:pt x="59" y="12"/>
                    <a:pt x="60" y="12"/>
                    <a:pt x="60" y="13"/>
                  </a:cubicBezTo>
                  <a:cubicBezTo>
                    <a:pt x="57" y="13"/>
                    <a:pt x="55" y="13"/>
                    <a:pt x="53" y="15"/>
                  </a:cubicBezTo>
                  <a:cubicBezTo>
                    <a:pt x="53" y="14"/>
                    <a:pt x="53" y="13"/>
                    <a:pt x="54" y="13"/>
                  </a:cubicBezTo>
                  <a:cubicBezTo>
                    <a:pt x="51" y="13"/>
                    <a:pt x="48" y="13"/>
                    <a:pt x="45" y="12"/>
                  </a:cubicBezTo>
                  <a:cubicBezTo>
                    <a:pt x="46" y="14"/>
                    <a:pt x="41" y="13"/>
                    <a:pt x="43" y="15"/>
                  </a:cubicBezTo>
                  <a:cubicBezTo>
                    <a:pt x="44" y="15"/>
                    <a:pt x="45" y="17"/>
                    <a:pt x="45" y="18"/>
                  </a:cubicBezTo>
                  <a:cubicBezTo>
                    <a:pt x="44" y="17"/>
                    <a:pt x="45" y="17"/>
                    <a:pt x="44" y="16"/>
                  </a:cubicBezTo>
                  <a:cubicBezTo>
                    <a:pt x="43" y="17"/>
                    <a:pt x="42" y="14"/>
                    <a:pt x="41" y="16"/>
                  </a:cubicBezTo>
                  <a:cubicBezTo>
                    <a:pt x="44" y="15"/>
                    <a:pt x="42" y="13"/>
                    <a:pt x="42" y="12"/>
                  </a:cubicBezTo>
                  <a:cubicBezTo>
                    <a:pt x="40" y="13"/>
                    <a:pt x="42" y="11"/>
                    <a:pt x="40" y="11"/>
                  </a:cubicBezTo>
                  <a:cubicBezTo>
                    <a:pt x="38" y="11"/>
                    <a:pt x="36" y="12"/>
                    <a:pt x="33" y="12"/>
                  </a:cubicBezTo>
                  <a:cubicBezTo>
                    <a:pt x="31" y="11"/>
                    <a:pt x="26" y="12"/>
                    <a:pt x="24" y="12"/>
                  </a:cubicBezTo>
                  <a:cubicBezTo>
                    <a:pt x="22" y="11"/>
                    <a:pt x="23" y="10"/>
                    <a:pt x="22" y="9"/>
                  </a:cubicBezTo>
                  <a:cubicBezTo>
                    <a:pt x="20" y="9"/>
                    <a:pt x="23" y="11"/>
                    <a:pt x="20" y="1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0" y="10"/>
                    <a:pt x="16" y="9"/>
                    <a:pt x="15" y="11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5" y="9"/>
                    <a:pt x="15" y="10"/>
                  </a:cubicBezTo>
                  <a:cubicBezTo>
                    <a:pt x="15" y="9"/>
                    <a:pt x="14" y="8"/>
                    <a:pt x="15" y="8"/>
                  </a:cubicBezTo>
                  <a:cubicBezTo>
                    <a:pt x="14" y="7"/>
                    <a:pt x="12" y="8"/>
                    <a:pt x="10" y="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8" y="10"/>
                    <a:pt x="6" y="9"/>
                    <a:pt x="4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8"/>
                    <a:pt x="1" y="7"/>
                    <a:pt x="0" y="8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" y="6"/>
                    <a:pt x="3" y="6"/>
                    <a:pt x="4" y="8"/>
                  </a:cubicBezTo>
                  <a:cubicBezTo>
                    <a:pt x="4" y="9"/>
                    <a:pt x="7" y="8"/>
                    <a:pt x="8" y="7"/>
                  </a:cubicBezTo>
                  <a:cubicBezTo>
                    <a:pt x="7" y="7"/>
                    <a:pt x="6" y="7"/>
                    <a:pt x="6" y="8"/>
                  </a:cubicBezTo>
                  <a:cubicBezTo>
                    <a:pt x="5" y="6"/>
                    <a:pt x="7" y="6"/>
                    <a:pt x="8" y="5"/>
                  </a:cubicBezTo>
                  <a:cubicBezTo>
                    <a:pt x="7" y="5"/>
                    <a:pt x="6" y="5"/>
                    <a:pt x="6" y="5"/>
                  </a:cubicBezTo>
                  <a:cubicBezTo>
                    <a:pt x="7" y="4"/>
                    <a:pt x="8" y="4"/>
                    <a:pt x="10" y="4"/>
                  </a:cubicBezTo>
                  <a:cubicBezTo>
                    <a:pt x="9" y="5"/>
                    <a:pt x="11" y="5"/>
                    <a:pt x="10" y="6"/>
                  </a:cubicBezTo>
                  <a:cubicBezTo>
                    <a:pt x="10" y="4"/>
                    <a:pt x="12" y="4"/>
                    <a:pt x="14" y="4"/>
                  </a:cubicBezTo>
                  <a:cubicBezTo>
                    <a:pt x="16" y="6"/>
                    <a:pt x="18" y="4"/>
                    <a:pt x="20" y="4"/>
                  </a:cubicBezTo>
                  <a:cubicBezTo>
                    <a:pt x="19" y="5"/>
                    <a:pt x="18" y="7"/>
                    <a:pt x="17" y="7"/>
                  </a:cubicBezTo>
                  <a:cubicBezTo>
                    <a:pt x="18" y="8"/>
                    <a:pt x="18" y="7"/>
                    <a:pt x="20" y="8"/>
                  </a:cubicBezTo>
                  <a:cubicBezTo>
                    <a:pt x="21" y="7"/>
                    <a:pt x="21" y="5"/>
                    <a:pt x="23" y="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5" y="5"/>
                    <a:pt x="25" y="4"/>
                    <a:pt x="27" y="4"/>
                  </a:cubicBezTo>
                  <a:cubicBezTo>
                    <a:pt x="31" y="5"/>
                    <a:pt x="35" y="5"/>
                    <a:pt x="38" y="5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40" y="4"/>
                    <a:pt x="44" y="5"/>
                    <a:pt x="46" y="4"/>
                  </a:cubicBezTo>
                  <a:cubicBezTo>
                    <a:pt x="50" y="5"/>
                    <a:pt x="55" y="3"/>
                    <a:pt x="57" y="5"/>
                  </a:cubicBezTo>
                  <a:cubicBezTo>
                    <a:pt x="63" y="4"/>
                    <a:pt x="69" y="4"/>
                    <a:pt x="76" y="4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6" y="5"/>
                    <a:pt x="76" y="7"/>
                    <a:pt x="77" y="7"/>
                  </a:cubicBezTo>
                  <a:cubicBezTo>
                    <a:pt x="76" y="5"/>
                    <a:pt x="79" y="5"/>
                    <a:pt x="80" y="4"/>
                  </a:cubicBezTo>
                  <a:cubicBezTo>
                    <a:pt x="83" y="5"/>
                    <a:pt x="87" y="4"/>
                    <a:pt x="89" y="3"/>
                  </a:cubicBezTo>
                  <a:cubicBezTo>
                    <a:pt x="90" y="4"/>
                    <a:pt x="90" y="4"/>
                    <a:pt x="90" y="4"/>
                  </a:cubicBezTo>
                  <a:cubicBezTo>
                    <a:pt x="92" y="2"/>
                    <a:pt x="96" y="4"/>
                    <a:pt x="99" y="4"/>
                  </a:cubicBezTo>
                  <a:cubicBezTo>
                    <a:pt x="100" y="5"/>
                    <a:pt x="100" y="6"/>
                    <a:pt x="101" y="6"/>
                  </a:cubicBezTo>
                  <a:cubicBezTo>
                    <a:pt x="103" y="4"/>
                    <a:pt x="104" y="4"/>
                    <a:pt x="107" y="3"/>
                  </a:cubicBezTo>
                  <a:cubicBezTo>
                    <a:pt x="109" y="3"/>
                    <a:pt x="112" y="4"/>
                    <a:pt x="114" y="4"/>
                  </a:cubicBezTo>
                  <a:cubicBezTo>
                    <a:pt x="122" y="2"/>
                    <a:pt x="130" y="4"/>
                    <a:pt x="137" y="2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146" y="1"/>
                    <a:pt x="155" y="3"/>
                    <a:pt x="162" y="2"/>
                  </a:cubicBezTo>
                  <a:cubicBezTo>
                    <a:pt x="161" y="4"/>
                    <a:pt x="161" y="4"/>
                    <a:pt x="161" y="4"/>
                  </a:cubicBezTo>
                  <a:cubicBezTo>
                    <a:pt x="163" y="5"/>
                    <a:pt x="166" y="4"/>
                    <a:pt x="165" y="2"/>
                  </a:cubicBezTo>
                  <a:cubicBezTo>
                    <a:pt x="167" y="3"/>
                    <a:pt x="170" y="1"/>
                    <a:pt x="172" y="3"/>
                  </a:cubicBezTo>
                  <a:cubicBezTo>
                    <a:pt x="174" y="4"/>
                    <a:pt x="174" y="2"/>
                    <a:pt x="176" y="2"/>
                  </a:cubicBezTo>
                  <a:cubicBezTo>
                    <a:pt x="180" y="3"/>
                    <a:pt x="182" y="3"/>
                    <a:pt x="186" y="2"/>
                  </a:cubicBezTo>
                  <a:cubicBezTo>
                    <a:pt x="185" y="2"/>
                    <a:pt x="185" y="2"/>
                    <a:pt x="185" y="2"/>
                  </a:cubicBezTo>
                  <a:cubicBezTo>
                    <a:pt x="184" y="3"/>
                    <a:pt x="184" y="3"/>
                    <a:pt x="185" y="4"/>
                  </a:cubicBezTo>
                  <a:cubicBezTo>
                    <a:pt x="187" y="3"/>
                    <a:pt x="190" y="4"/>
                    <a:pt x="189" y="2"/>
                  </a:cubicBezTo>
                  <a:cubicBezTo>
                    <a:pt x="193" y="3"/>
                    <a:pt x="199" y="1"/>
                    <a:pt x="203" y="3"/>
                  </a:cubicBezTo>
                  <a:cubicBezTo>
                    <a:pt x="203" y="2"/>
                    <a:pt x="204" y="2"/>
                    <a:pt x="204" y="1"/>
                  </a:cubicBezTo>
                  <a:cubicBezTo>
                    <a:pt x="208" y="1"/>
                    <a:pt x="212" y="3"/>
                    <a:pt x="215" y="2"/>
                  </a:cubicBezTo>
                  <a:cubicBezTo>
                    <a:pt x="215" y="2"/>
                    <a:pt x="214" y="3"/>
                    <a:pt x="215" y="3"/>
                  </a:cubicBezTo>
                  <a:cubicBezTo>
                    <a:pt x="216" y="3"/>
                    <a:pt x="215" y="2"/>
                    <a:pt x="216" y="2"/>
                  </a:cubicBezTo>
                  <a:cubicBezTo>
                    <a:pt x="222" y="0"/>
                    <a:pt x="229" y="3"/>
                    <a:pt x="234" y="3"/>
                  </a:cubicBezTo>
                  <a:cubicBezTo>
                    <a:pt x="244" y="2"/>
                    <a:pt x="254" y="3"/>
                    <a:pt x="263" y="3"/>
                  </a:cubicBezTo>
                  <a:cubicBezTo>
                    <a:pt x="263" y="3"/>
                    <a:pt x="263" y="3"/>
                    <a:pt x="263" y="3"/>
                  </a:cubicBezTo>
                  <a:cubicBezTo>
                    <a:pt x="266" y="1"/>
                    <a:pt x="270" y="5"/>
                    <a:pt x="273" y="2"/>
                  </a:cubicBezTo>
                  <a:cubicBezTo>
                    <a:pt x="274" y="3"/>
                    <a:pt x="276" y="2"/>
                    <a:pt x="275" y="3"/>
                  </a:cubicBezTo>
                  <a:cubicBezTo>
                    <a:pt x="278" y="2"/>
                    <a:pt x="282" y="5"/>
                    <a:pt x="286" y="3"/>
                  </a:cubicBezTo>
                  <a:cubicBezTo>
                    <a:pt x="285" y="3"/>
                    <a:pt x="285" y="3"/>
                    <a:pt x="285" y="3"/>
                  </a:cubicBezTo>
                  <a:cubicBezTo>
                    <a:pt x="288" y="5"/>
                    <a:pt x="292" y="3"/>
                    <a:pt x="295" y="4"/>
                  </a:cubicBezTo>
                  <a:cubicBezTo>
                    <a:pt x="295" y="4"/>
                    <a:pt x="294" y="5"/>
                    <a:pt x="294" y="5"/>
                  </a:cubicBezTo>
                  <a:cubicBezTo>
                    <a:pt x="296" y="6"/>
                    <a:pt x="298" y="3"/>
                    <a:pt x="298" y="5"/>
                  </a:cubicBezTo>
                  <a:cubicBezTo>
                    <a:pt x="299" y="5"/>
                    <a:pt x="299" y="4"/>
                    <a:pt x="299" y="4"/>
                  </a:cubicBezTo>
                  <a:cubicBezTo>
                    <a:pt x="307" y="5"/>
                    <a:pt x="316" y="4"/>
                    <a:pt x="325" y="3"/>
                  </a:cubicBezTo>
                  <a:cubicBezTo>
                    <a:pt x="331" y="5"/>
                    <a:pt x="325" y="8"/>
                    <a:pt x="330" y="6"/>
                  </a:cubicBezTo>
                  <a:cubicBezTo>
                    <a:pt x="330" y="6"/>
                    <a:pt x="330" y="5"/>
                    <a:pt x="330" y="5"/>
                  </a:cubicBezTo>
                  <a:cubicBezTo>
                    <a:pt x="332" y="5"/>
                    <a:pt x="333" y="8"/>
                    <a:pt x="334" y="7"/>
                  </a:cubicBezTo>
                  <a:cubicBezTo>
                    <a:pt x="334" y="5"/>
                    <a:pt x="335" y="6"/>
                    <a:pt x="335" y="5"/>
                  </a:cubicBezTo>
                  <a:cubicBezTo>
                    <a:pt x="339" y="6"/>
                    <a:pt x="340" y="8"/>
                    <a:pt x="343" y="7"/>
                  </a:cubicBezTo>
                  <a:cubicBezTo>
                    <a:pt x="343" y="7"/>
                    <a:pt x="343" y="7"/>
                    <a:pt x="343" y="7"/>
                  </a:cubicBezTo>
                  <a:cubicBezTo>
                    <a:pt x="346" y="5"/>
                    <a:pt x="350" y="6"/>
                    <a:pt x="353" y="4"/>
                  </a:cubicBezTo>
                  <a:cubicBezTo>
                    <a:pt x="373" y="4"/>
                    <a:pt x="392" y="3"/>
                    <a:pt x="411" y="3"/>
                  </a:cubicBezTo>
                  <a:cubicBezTo>
                    <a:pt x="429" y="3"/>
                    <a:pt x="448" y="3"/>
                    <a:pt x="467" y="4"/>
                  </a:cubicBezTo>
                  <a:cubicBezTo>
                    <a:pt x="471" y="7"/>
                    <a:pt x="472" y="6"/>
                    <a:pt x="476" y="6"/>
                  </a:cubicBezTo>
                  <a:cubicBezTo>
                    <a:pt x="476" y="6"/>
                    <a:pt x="476" y="6"/>
                    <a:pt x="476" y="6"/>
                  </a:cubicBezTo>
                  <a:cubicBezTo>
                    <a:pt x="477" y="5"/>
                    <a:pt x="480" y="6"/>
                    <a:pt x="480" y="5"/>
                  </a:cubicBezTo>
                  <a:cubicBezTo>
                    <a:pt x="487" y="5"/>
                    <a:pt x="494" y="5"/>
                    <a:pt x="501" y="5"/>
                  </a:cubicBezTo>
                  <a:cubicBezTo>
                    <a:pt x="500" y="5"/>
                    <a:pt x="499" y="7"/>
                    <a:pt x="501" y="7"/>
                  </a:cubicBezTo>
                  <a:cubicBezTo>
                    <a:pt x="502" y="5"/>
                    <a:pt x="502" y="5"/>
                    <a:pt x="502" y="5"/>
                  </a:cubicBezTo>
                  <a:cubicBezTo>
                    <a:pt x="502" y="6"/>
                    <a:pt x="502" y="6"/>
                    <a:pt x="502" y="6"/>
                  </a:cubicBezTo>
                  <a:cubicBezTo>
                    <a:pt x="503" y="6"/>
                    <a:pt x="504" y="5"/>
                    <a:pt x="503" y="4"/>
                  </a:cubicBezTo>
                  <a:cubicBezTo>
                    <a:pt x="522" y="3"/>
                    <a:pt x="539" y="7"/>
                    <a:pt x="557" y="7"/>
                  </a:cubicBezTo>
                  <a:cubicBezTo>
                    <a:pt x="562" y="8"/>
                    <a:pt x="568" y="8"/>
                    <a:pt x="572" y="7"/>
                  </a:cubicBezTo>
                  <a:cubicBezTo>
                    <a:pt x="586" y="10"/>
                    <a:pt x="598" y="13"/>
                    <a:pt x="613" y="12"/>
                  </a:cubicBezTo>
                  <a:cubicBezTo>
                    <a:pt x="613" y="12"/>
                    <a:pt x="610" y="17"/>
                    <a:pt x="604" y="17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l-PL">
                <a:solidFill>
                  <a:schemeClr val="bg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6" name="pole tekstowe 66"/>
            <p:cNvSpPr txBox="1"/>
            <p:nvPr/>
          </p:nvSpPr>
          <p:spPr>
            <a:xfrm>
              <a:off x="4321428" y="2076205"/>
              <a:ext cx="8146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chemeClr val="bg1"/>
                  </a:solidFill>
                  <a:latin typeface="PT Sans" panose="020B0503020203020204" pitchFamily="34" charset="77"/>
                  <a:cs typeface="Arial" charset="0"/>
                </a:rPr>
                <a:t>Specify</a:t>
              </a:r>
              <a:endParaRPr lang="pl-PL" sz="1600" b="1">
                <a:solidFill>
                  <a:schemeClr val="bg1"/>
                </a:solidFill>
                <a:latin typeface="PT Sans" panose="020B0503020203020204" pitchFamily="34" charset="77"/>
                <a:cs typeface="Arial" charset="0"/>
              </a:endParaRPr>
            </a:p>
          </p:txBody>
        </p:sp>
        <p:grpSp>
          <p:nvGrpSpPr>
            <p:cNvPr id="177" name="Grupa 57"/>
            <p:cNvGrpSpPr/>
            <p:nvPr/>
          </p:nvGrpSpPr>
          <p:grpSpPr>
            <a:xfrm rot="404062">
              <a:off x="8315260" y="3486879"/>
              <a:ext cx="691807" cy="483443"/>
              <a:chOff x="5246340" y="1637308"/>
              <a:chExt cx="1384382" cy="936104"/>
            </a:xfrm>
          </p:grpSpPr>
          <p:sp>
            <p:nvSpPr>
              <p:cNvPr id="178" name="Freeform 6"/>
              <p:cNvSpPr>
                <a:spLocks/>
              </p:cNvSpPr>
              <p:nvPr/>
            </p:nvSpPr>
            <p:spPr bwMode="auto">
              <a:xfrm>
                <a:off x="5287977" y="1637308"/>
                <a:ext cx="1342745" cy="936104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0" y="134"/>
                  </a:cxn>
                  <a:cxn ang="0">
                    <a:pos x="212" y="131"/>
                  </a:cxn>
                  <a:cxn ang="0">
                    <a:pos x="217" y="37"/>
                  </a:cxn>
                  <a:cxn ang="0">
                    <a:pos x="169" y="0"/>
                  </a:cxn>
                  <a:cxn ang="0">
                    <a:pos x="5" y="5"/>
                  </a:cxn>
                </a:cxnLst>
                <a:rect l="0" t="0" r="r" b="b"/>
                <a:pathLst>
                  <a:path w="225" h="157">
                    <a:moveTo>
                      <a:pt x="5" y="5"/>
                    </a:moveTo>
                    <a:cubicBezTo>
                      <a:pt x="5" y="5"/>
                      <a:pt x="22" y="65"/>
                      <a:pt x="0" y="134"/>
                    </a:cubicBezTo>
                    <a:cubicBezTo>
                      <a:pt x="90" y="157"/>
                      <a:pt x="155" y="151"/>
                      <a:pt x="212" y="131"/>
                    </a:cubicBezTo>
                    <a:cubicBezTo>
                      <a:pt x="225" y="115"/>
                      <a:pt x="217" y="37"/>
                      <a:pt x="217" y="37"/>
                    </a:cubicBezTo>
                    <a:cubicBezTo>
                      <a:pt x="169" y="0"/>
                      <a:pt x="169" y="0"/>
                      <a:pt x="169" y="0"/>
                    </a:cubicBezTo>
                    <a:cubicBezTo>
                      <a:pt x="169" y="0"/>
                      <a:pt x="117" y="14"/>
                      <a:pt x="5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EB80A">
                      <a:tint val="50000"/>
                      <a:satMod val="300000"/>
                    </a:srgbClr>
                  </a:gs>
                  <a:gs pos="35000">
                    <a:srgbClr val="FEB80A">
                      <a:tint val="37000"/>
                      <a:satMod val="300000"/>
                    </a:srgbClr>
                  </a:gs>
                  <a:gs pos="100000">
                    <a:srgbClr val="FEB80A">
                      <a:tint val="15000"/>
                      <a:satMod val="350000"/>
                    </a:srgbClr>
                  </a:gs>
                </a:gsLst>
                <a:lin ang="5400000" scaled="1"/>
                <a:tileRect/>
              </a:gradFill>
              <a:ln w="9525" cap="flat" cmpd="sng" algn="ctr">
                <a:solidFill>
                  <a:schemeClr val="accent5"/>
                </a:solidFill>
                <a:prstDash val="solid"/>
                <a:headEnd/>
                <a:tailEnd/>
              </a:ln>
              <a:effectLst/>
            </p:spPr>
            <p:txBody>
              <a:bodyPr vert="horz" wrap="square" lIns="72000" tIns="36000" rIns="72000" bIns="36000" numCol="1" anchor="ctr" anchorCtr="1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000" kern="0">
                    <a:solidFill>
                      <a:schemeClr val="bg1"/>
                    </a:solidFill>
                    <a:latin typeface="Segoe Print" pitchFamily="2" charset="0"/>
                    <a:cs typeface="Arial" pitchFamily="34" charset="0"/>
                  </a:rPr>
                  <a:t>B</a:t>
                </a:r>
                <a:endParaRPr lang="pl-PL" sz="2000" kern="0" baseline="-16000">
                  <a:solidFill>
                    <a:schemeClr val="bg1"/>
                  </a:solidFill>
                  <a:latin typeface="Segoe Print" pitchFamily="2" charset="0"/>
                  <a:cs typeface="Arial" pitchFamily="34" charset="0"/>
                </a:endParaRPr>
              </a:p>
            </p:txBody>
          </p:sp>
          <p:sp>
            <p:nvSpPr>
              <p:cNvPr id="179" name="Freeform 38"/>
              <p:cNvSpPr>
                <a:spLocks noEditPoints="1"/>
              </p:cNvSpPr>
              <p:nvPr/>
            </p:nvSpPr>
            <p:spPr bwMode="auto">
              <a:xfrm>
                <a:off x="5246340" y="1637308"/>
                <a:ext cx="1366338" cy="906265"/>
              </a:xfrm>
              <a:custGeom>
                <a:avLst/>
                <a:gdLst/>
                <a:ahLst/>
                <a:cxnLst>
                  <a:cxn ang="0">
                    <a:pos x="226" y="61"/>
                  </a:cxn>
                  <a:cxn ang="0">
                    <a:pos x="217" y="30"/>
                  </a:cxn>
                  <a:cxn ang="0">
                    <a:pos x="190" y="11"/>
                  </a:cxn>
                  <a:cxn ang="0">
                    <a:pos x="145" y="4"/>
                  </a:cxn>
                  <a:cxn ang="0">
                    <a:pos x="92" y="9"/>
                  </a:cxn>
                  <a:cxn ang="0">
                    <a:pos x="135" y="11"/>
                  </a:cxn>
                  <a:cxn ang="0">
                    <a:pos x="208" y="35"/>
                  </a:cxn>
                  <a:cxn ang="0">
                    <a:pos x="187" y="37"/>
                  </a:cxn>
                  <a:cxn ang="0">
                    <a:pos x="185" y="31"/>
                  </a:cxn>
                  <a:cxn ang="0">
                    <a:pos x="183" y="20"/>
                  </a:cxn>
                  <a:cxn ang="0">
                    <a:pos x="178" y="12"/>
                  </a:cxn>
                  <a:cxn ang="0">
                    <a:pos x="176" y="9"/>
                  </a:cxn>
                  <a:cxn ang="0">
                    <a:pos x="175" y="10"/>
                  </a:cxn>
                  <a:cxn ang="0">
                    <a:pos x="176" y="14"/>
                  </a:cxn>
                  <a:cxn ang="0">
                    <a:pos x="177" y="16"/>
                  </a:cxn>
                  <a:cxn ang="0">
                    <a:pos x="175" y="18"/>
                  </a:cxn>
                  <a:cxn ang="0">
                    <a:pos x="176" y="18"/>
                  </a:cxn>
                  <a:cxn ang="0">
                    <a:pos x="176" y="21"/>
                  </a:cxn>
                  <a:cxn ang="0">
                    <a:pos x="176" y="22"/>
                  </a:cxn>
                  <a:cxn ang="0">
                    <a:pos x="178" y="23"/>
                  </a:cxn>
                  <a:cxn ang="0">
                    <a:pos x="177" y="24"/>
                  </a:cxn>
                  <a:cxn ang="0">
                    <a:pos x="178" y="29"/>
                  </a:cxn>
                  <a:cxn ang="0">
                    <a:pos x="178" y="32"/>
                  </a:cxn>
                  <a:cxn ang="0">
                    <a:pos x="178" y="35"/>
                  </a:cxn>
                  <a:cxn ang="0">
                    <a:pos x="178" y="36"/>
                  </a:cxn>
                  <a:cxn ang="0">
                    <a:pos x="179" y="37"/>
                  </a:cxn>
                  <a:cxn ang="0">
                    <a:pos x="180" y="43"/>
                  </a:cxn>
                  <a:cxn ang="0">
                    <a:pos x="184" y="43"/>
                  </a:cxn>
                  <a:cxn ang="0">
                    <a:pos x="186" y="42"/>
                  </a:cxn>
                  <a:cxn ang="0">
                    <a:pos x="188" y="42"/>
                  </a:cxn>
                  <a:cxn ang="0">
                    <a:pos x="192" y="40"/>
                  </a:cxn>
                  <a:cxn ang="0">
                    <a:pos x="195" y="40"/>
                  </a:cxn>
                  <a:cxn ang="0">
                    <a:pos x="199" y="40"/>
                  </a:cxn>
                  <a:cxn ang="0">
                    <a:pos x="206" y="40"/>
                  </a:cxn>
                  <a:cxn ang="0">
                    <a:pos x="212" y="39"/>
                  </a:cxn>
                  <a:cxn ang="0">
                    <a:pos x="221" y="61"/>
                  </a:cxn>
                  <a:cxn ang="0">
                    <a:pos x="214" y="128"/>
                  </a:cxn>
                  <a:cxn ang="0">
                    <a:pos x="117" y="144"/>
                  </a:cxn>
                  <a:cxn ang="0">
                    <a:pos x="59" y="142"/>
                  </a:cxn>
                  <a:cxn ang="0">
                    <a:pos x="17" y="102"/>
                  </a:cxn>
                  <a:cxn ang="0">
                    <a:pos x="17" y="39"/>
                  </a:cxn>
                  <a:cxn ang="0">
                    <a:pos x="16" y="23"/>
                  </a:cxn>
                  <a:cxn ang="0">
                    <a:pos x="16" y="40"/>
                  </a:cxn>
                  <a:cxn ang="0">
                    <a:pos x="15" y="82"/>
                  </a:cxn>
                  <a:cxn ang="0">
                    <a:pos x="13" y="90"/>
                  </a:cxn>
                  <a:cxn ang="0">
                    <a:pos x="12" y="97"/>
                  </a:cxn>
                  <a:cxn ang="0">
                    <a:pos x="8" y="114"/>
                  </a:cxn>
                  <a:cxn ang="0">
                    <a:pos x="5" y="125"/>
                  </a:cxn>
                  <a:cxn ang="0">
                    <a:pos x="15" y="139"/>
                  </a:cxn>
                  <a:cxn ang="0">
                    <a:pos x="31" y="140"/>
                  </a:cxn>
                  <a:cxn ang="0">
                    <a:pos x="63" y="149"/>
                  </a:cxn>
                  <a:cxn ang="0">
                    <a:pos x="86" y="150"/>
                  </a:cxn>
                  <a:cxn ang="0">
                    <a:pos x="124" y="151"/>
                  </a:cxn>
                  <a:cxn ang="0">
                    <a:pos x="138" y="150"/>
                  </a:cxn>
                  <a:cxn ang="0">
                    <a:pos x="154" y="149"/>
                  </a:cxn>
                  <a:cxn ang="0">
                    <a:pos x="186" y="143"/>
                  </a:cxn>
                  <a:cxn ang="0">
                    <a:pos x="217" y="133"/>
                  </a:cxn>
                  <a:cxn ang="0">
                    <a:pos x="226" y="122"/>
                  </a:cxn>
                  <a:cxn ang="0">
                    <a:pos x="229" y="88"/>
                  </a:cxn>
                  <a:cxn ang="0">
                    <a:pos x="184" y="42"/>
                  </a:cxn>
                  <a:cxn ang="0">
                    <a:pos x="226" y="118"/>
                  </a:cxn>
                </a:cxnLst>
                <a:rect l="0" t="0" r="r" b="b"/>
                <a:pathLst>
                  <a:path w="229" h="152">
                    <a:moveTo>
                      <a:pt x="229" y="83"/>
                    </a:moveTo>
                    <a:cubicBezTo>
                      <a:pt x="229" y="81"/>
                      <a:pt x="228" y="79"/>
                      <a:pt x="228" y="78"/>
                    </a:cubicBezTo>
                    <a:cubicBezTo>
                      <a:pt x="228" y="78"/>
                      <a:pt x="228" y="78"/>
                      <a:pt x="228" y="78"/>
                    </a:cubicBezTo>
                    <a:cubicBezTo>
                      <a:pt x="228" y="80"/>
                      <a:pt x="227" y="77"/>
                      <a:pt x="227" y="76"/>
                    </a:cubicBezTo>
                    <a:cubicBezTo>
                      <a:pt x="227" y="76"/>
                      <a:pt x="227" y="76"/>
                      <a:pt x="227" y="76"/>
                    </a:cubicBezTo>
                    <a:cubicBezTo>
                      <a:pt x="227" y="74"/>
                      <a:pt x="227" y="74"/>
                      <a:pt x="227" y="72"/>
                    </a:cubicBezTo>
                    <a:cubicBezTo>
                      <a:pt x="227" y="71"/>
                      <a:pt x="227" y="73"/>
                      <a:pt x="227" y="73"/>
                    </a:cubicBezTo>
                    <a:cubicBezTo>
                      <a:pt x="228" y="72"/>
                      <a:pt x="228" y="68"/>
                      <a:pt x="228" y="68"/>
                    </a:cubicBezTo>
                    <a:cubicBezTo>
                      <a:pt x="228" y="67"/>
                      <a:pt x="228" y="67"/>
                      <a:pt x="227" y="67"/>
                    </a:cubicBezTo>
                    <a:cubicBezTo>
                      <a:pt x="227" y="65"/>
                      <a:pt x="228" y="66"/>
                      <a:pt x="228" y="65"/>
                    </a:cubicBezTo>
                    <a:cubicBezTo>
                      <a:pt x="226" y="61"/>
                      <a:pt x="226" y="61"/>
                      <a:pt x="226" y="61"/>
                    </a:cubicBezTo>
                    <a:cubicBezTo>
                      <a:pt x="226" y="61"/>
                      <a:pt x="227" y="60"/>
                      <a:pt x="227" y="61"/>
                    </a:cubicBezTo>
                    <a:cubicBezTo>
                      <a:pt x="227" y="58"/>
                      <a:pt x="225" y="56"/>
                      <a:pt x="225" y="54"/>
                    </a:cubicBezTo>
                    <a:cubicBezTo>
                      <a:pt x="225" y="53"/>
                      <a:pt x="224" y="50"/>
                      <a:pt x="224" y="49"/>
                    </a:cubicBezTo>
                    <a:cubicBezTo>
                      <a:pt x="225" y="49"/>
                      <a:pt x="224" y="50"/>
                      <a:pt x="225" y="50"/>
                    </a:cubicBezTo>
                    <a:cubicBezTo>
                      <a:pt x="225" y="49"/>
                      <a:pt x="225" y="49"/>
                      <a:pt x="225" y="49"/>
                    </a:cubicBezTo>
                    <a:cubicBezTo>
                      <a:pt x="225" y="51"/>
                      <a:pt x="226" y="48"/>
                      <a:pt x="226" y="49"/>
                    </a:cubicBezTo>
                    <a:cubicBezTo>
                      <a:pt x="226" y="48"/>
                      <a:pt x="226" y="44"/>
                      <a:pt x="226" y="41"/>
                    </a:cubicBezTo>
                    <a:cubicBezTo>
                      <a:pt x="225" y="43"/>
                      <a:pt x="225" y="38"/>
                      <a:pt x="224" y="38"/>
                    </a:cubicBezTo>
                    <a:cubicBezTo>
                      <a:pt x="223" y="36"/>
                      <a:pt x="224" y="36"/>
                      <a:pt x="223" y="35"/>
                    </a:cubicBezTo>
                    <a:cubicBezTo>
                      <a:pt x="221" y="34"/>
                      <a:pt x="219" y="32"/>
                      <a:pt x="216" y="30"/>
                    </a:cubicBezTo>
                    <a:cubicBezTo>
                      <a:pt x="217" y="30"/>
                      <a:pt x="217" y="30"/>
                      <a:pt x="217" y="30"/>
                    </a:cubicBezTo>
                    <a:cubicBezTo>
                      <a:pt x="214" y="29"/>
                      <a:pt x="211" y="26"/>
                      <a:pt x="209" y="25"/>
                    </a:cubicBezTo>
                    <a:cubicBezTo>
                      <a:pt x="209" y="25"/>
                      <a:pt x="209" y="25"/>
                      <a:pt x="209" y="25"/>
                    </a:cubicBezTo>
                    <a:cubicBezTo>
                      <a:pt x="207" y="23"/>
                      <a:pt x="208" y="26"/>
                      <a:pt x="206" y="24"/>
                    </a:cubicBezTo>
                    <a:cubicBezTo>
                      <a:pt x="207" y="24"/>
                      <a:pt x="207" y="24"/>
                      <a:pt x="207" y="24"/>
                    </a:cubicBezTo>
                    <a:cubicBezTo>
                      <a:pt x="205" y="23"/>
                      <a:pt x="204" y="21"/>
                      <a:pt x="202" y="20"/>
                    </a:cubicBezTo>
                    <a:cubicBezTo>
                      <a:pt x="202" y="20"/>
                      <a:pt x="203" y="20"/>
                      <a:pt x="203" y="20"/>
                    </a:cubicBezTo>
                    <a:cubicBezTo>
                      <a:pt x="201" y="19"/>
                      <a:pt x="199" y="18"/>
                      <a:pt x="198" y="17"/>
                    </a:cubicBezTo>
                    <a:cubicBezTo>
                      <a:pt x="198" y="17"/>
                      <a:pt x="198" y="17"/>
                      <a:pt x="199" y="17"/>
                    </a:cubicBezTo>
                    <a:cubicBezTo>
                      <a:pt x="197" y="16"/>
                      <a:pt x="196" y="16"/>
                      <a:pt x="195" y="15"/>
                    </a:cubicBezTo>
                    <a:cubicBezTo>
                      <a:pt x="195" y="15"/>
                      <a:pt x="194" y="14"/>
                      <a:pt x="194" y="14"/>
                    </a:cubicBezTo>
                    <a:cubicBezTo>
                      <a:pt x="193" y="14"/>
                      <a:pt x="191" y="12"/>
                      <a:pt x="190" y="11"/>
                    </a:cubicBezTo>
                    <a:cubicBezTo>
                      <a:pt x="190" y="11"/>
                      <a:pt x="190" y="11"/>
                      <a:pt x="189" y="1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71" y="0"/>
                      <a:pt x="167" y="2"/>
                      <a:pt x="161" y="3"/>
                    </a:cubicBezTo>
                    <a:cubicBezTo>
                      <a:pt x="160" y="2"/>
                      <a:pt x="164" y="2"/>
                      <a:pt x="163" y="2"/>
                    </a:cubicBezTo>
                    <a:cubicBezTo>
                      <a:pt x="163" y="2"/>
                      <a:pt x="161" y="2"/>
                      <a:pt x="158" y="3"/>
                    </a:cubicBezTo>
                    <a:cubicBezTo>
                      <a:pt x="158" y="3"/>
                      <a:pt x="158" y="3"/>
                      <a:pt x="158" y="3"/>
                    </a:cubicBezTo>
                    <a:cubicBezTo>
                      <a:pt x="156" y="3"/>
                      <a:pt x="156" y="3"/>
                      <a:pt x="154" y="3"/>
                    </a:cubicBezTo>
                    <a:cubicBezTo>
                      <a:pt x="154" y="3"/>
                      <a:pt x="154" y="3"/>
                      <a:pt x="154" y="3"/>
                    </a:cubicBezTo>
                    <a:cubicBezTo>
                      <a:pt x="153" y="4"/>
                      <a:pt x="151" y="3"/>
                      <a:pt x="150" y="4"/>
                    </a:cubicBezTo>
                    <a:cubicBezTo>
                      <a:pt x="149" y="3"/>
                      <a:pt x="149" y="3"/>
                      <a:pt x="149" y="3"/>
                    </a:cubicBezTo>
                    <a:cubicBezTo>
                      <a:pt x="148" y="4"/>
                      <a:pt x="147" y="3"/>
                      <a:pt x="145" y="4"/>
                    </a:cubicBezTo>
                    <a:cubicBezTo>
                      <a:pt x="145" y="4"/>
                      <a:pt x="145" y="4"/>
                      <a:pt x="145" y="4"/>
                    </a:cubicBezTo>
                    <a:cubicBezTo>
                      <a:pt x="143" y="4"/>
                      <a:pt x="140" y="6"/>
                      <a:pt x="139" y="5"/>
                    </a:cubicBezTo>
                    <a:cubicBezTo>
                      <a:pt x="137" y="5"/>
                      <a:pt x="135" y="6"/>
                      <a:pt x="134" y="6"/>
                    </a:cubicBezTo>
                    <a:cubicBezTo>
                      <a:pt x="134" y="6"/>
                      <a:pt x="134" y="6"/>
                      <a:pt x="134" y="5"/>
                    </a:cubicBezTo>
                    <a:cubicBezTo>
                      <a:pt x="127" y="6"/>
                      <a:pt x="118" y="7"/>
                      <a:pt x="111" y="8"/>
                    </a:cubicBezTo>
                    <a:cubicBezTo>
                      <a:pt x="111" y="8"/>
                      <a:pt x="111" y="8"/>
                      <a:pt x="111" y="8"/>
                    </a:cubicBezTo>
                    <a:cubicBezTo>
                      <a:pt x="107" y="8"/>
                      <a:pt x="102" y="7"/>
                      <a:pt x="99" y="9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7" y="9"/>
                      <a:pt x="97" y="9"/>
                      <a:pt x="96" y="8"/>
                    </a:cubicBezTo>
                    <a:cubicBezTo>
                      <a:pt x="95" y="9"/>
                      <a:pt x="92" y="9"/>
                      <a:pt x="92" y="9"/>
                    </a:cubicBezTo>
                    <a:cubicBezTo>
                      <a:pt x="91" y="9"/>
                      <a:pt x="92" y="9"/>
                      <a:pt x="92" y="9"/>
                    </a:cubicBezTo>
                    <a:cubicBezTo>
                      <a:pt x="90" y="8"/>
                      <a:pt x="88" y="9"/>
                      <a:pt x="86" y="9"/>
                    </a:cubicBezTo>
                    <a:cubicBezTo>
                      <a:pt x="86" y="9"/>
                      <a:pt x="86" y="9"/>
                      <a:pt x="86" y="9"/>
                    </a:cubicBezTo>
                    <a:cubicBezTo>
                      <a:pt x="76" y="8"/>
                      <a:pt x="64" y="7"/>
                      <a:pt x="55" y="8"/>
                    </a:cubicBezTo>
                    <a:cubicBezTo>
                      <a:pt x="53" y="8"/>
                      <a:pt x="54" y="7"/>
                      <a:pt x="53" y="7"/>
                    </a:cubicBezTo>
                    <a:cubicBezTo>
                      <a:pt x="45" y="8"/>
                      <a:pt x="35" y="6"/>
                      <a:pt x="27" y="7"/>
                    </a:cubicBezTo>
                    <a:cubicBezTo>
                      <a:pt x="21" y="7"/>
                      <a:pt x="19" y="9"/>
                      <a:pt x="19" y="9"/>
                    </a:cubicBezTo>
                    <a:cubicBezTo>
                      <a:pt x="34" y="9"/>
                      <a:pt x="47" y="11"/>
                      <a:pt x="61" y="12"/>
                    </a:cubicBezTo>
                    <a:cubicBezTo>
                      <a:pt x="66" y="12"/>
                      <a:pt x="72" y="12"/>
                      <a:pt x="77" y="12"/>
                    </a:cubicBezTo>
                    <a:cubicBezTo>
                      <a:pt x="96" y="12"/>
                      <a:pt x="115" y="13"/>
                      <a:pt x="134" y="11"/>
                    </a:cubicBezTo>
                    <a:cubicBezTo>
                      <a:pt x="133" y="11"/>
                      <a:pt x="134" y="11"/>
                      <a:pt x="135" y="10"/>
                    </a:cubicBezTo>
                    <a:cubicBezTo>
                      <a:pt x="135" y="11"/>
                      <a:pt x="135" y="11"/>
                      <a:pt x="135" y="11"/>
                    </a:cubicBezTo>
                    <a:cubicBezTo>
                      <a:pt x="137" y="10"/>
                      <a:pt x="137" y="10"/>
                      <a:pt x="137" y="10"/>
                    </a:cubicBezTo>
                    <a:cubicBezTo>
                      <a:pt x="138" y="10"/>
                      <a:pt x="138" y="10"/>
                      <a:pt x="136" y="11"/>
                    </a:cubicBezTo>
                    <a:cubicBezTo>
                      <a:pt x="144" y="10"/>
                      <a:pt x="151" y="9"/>
                      <a:pt x="158" y="8"/>
                    </a:cubicBezTo>
                    <a:cubicBezTo>
                      <a:pt x="159" y="7"/>
                      <a:pt x="162" y="7"/>
                      <a:pt x="162" y="7"/>
                    </a:cubicBezTo>
                    <a:cubicBezTo>
                      <a:pt x="163" y="7"/>
                      <a:pt x="163" y="7"/>
                      <a:pt x="162" y="7"/>
                    </a:cubicBezTo>
                    <a:cubicBezTo>
                      <a:pt x="167" y="6"/>
                      <a:pt x="168" y="6"/>
                      <a:pt x="173" y="6"/>
                    </a:cubicBezTo>
                    <a:cubicBezTo>
                      <a:pt x="182" y="10"/>
                      <a:pt x="200" y="25"/>
                      <a:pt x="214" y="36"/>
                    </a:cubicBezTo>
                    <a:cubicBezTo>
                      <a:pt x="212" y="35"/>
                      <a:pt x="210" y="34"/>
                      <a:pt x="208" y="34"/>
                    </a:cubicBezTo>
                    <a:cubicBezTo>
                      <a:pt x="209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7" y="35"/>
                      <a:pt x="206" y="35"/>
                      <a:pt x="205" y="35"/>
                    </a:cubicBezTo>
                    <a:cubicBezTo>
                      <a:pt x="205" y="35"/>
                      <a:pt x="205" y="35"/>
                      <a:pt x="205" y="35"/>
                    </a:cubicBezTo>
                    <a:cubicBezTo>
                      <a:pt x="205" y="35"/>
                      <a:pt x="205" y="35"/>
                      <a:pt x="205" y="35"/>
                    </a:cubicBezTo>
                    <a:cubicBezTo>
                      <a:pt x="204" y="35"/>
                      <a:pt x="204" y="35"/>
                      <a:pt x="204" y="34"/>
                    </a:cubicBezTo>
                    <a:cubicBezTo>
                      <a:pt x="201" y="34"/>
                      <a:pt x="199" y="34"/>
                      <a:pt x="196" y="34"/>
                    </a:cubicBezTo>
                    <a:cubicBezTo>
                      <a:pt x="194" y="34"/>
                      <a:pt x="192" y="35"/>
                      <a:pt x="189" y="36"/>
                    </a:cubicBezTo>
                    <a:cubicBezTo>
                      <a:pt x="189" y="37"/>
                      <a:pt x="188" y="36"/>
                      <a:pt x="188" y="37"/>
                    </a:cubicBezTo>
                    <a:cubicBezTo>
                      <a:pt x="188" y="37"/>
                      <a:pt x="188" y="37"/>
                      <a:pt x="188" y="37"/>
                    </a:cubicBezTo>
                    <a:cubicBezTo>
                      <a:pt x="188" y="38"/>
                      <a:pt x="188" y="37"/>
                      <a:pt x="187" y="37"/>
                    </a:cubicBezTo>
                    <a:cubicBezTo>
                      <a:pt x="187" y="37"/>
                      <a:pt x="187" y="37"/>
                      <a:pt x="187" y="37"/>
                    </a:cubicBezTo>
                    <a:cubicBezTo>
                      <a:pt x="187" y="38"/>
                      <a:pt x="187" y="36"/>
                      <a:pt x="187" y="37"/>
                    </a:cubicBezTo>
                    <a:cubicBezTo>
                      <a:pt x="186" y="37"/>
                      <a:pt x="187" y="37"/>
                      <a:pt x="187" y="37"/>
                    </a:cubicBezTo>
                    <a:cubicBezTo>
                      <a:pt x="186" y="38"/>
                      <a:pt x="187" y="37"/>
                      <a:pt x="186" y="36"/>
                    </a:cubicBezTo>
                    <a:cubicBezTo>
                      <a:pt x="185" y="36"/>
                      <a:pt x="185" y="36"/>
                      <a:pt x="184" y="37"/>
                    </a:cubicBezTo>
                    <a:cubicBezTo>
                      <a:pt x="184" y="37"/>
                      <a:pt x="184" y="37"/>
                      <a:pt x="184" y="37"/>
                    </a:cubicBezTo>
                    <a:cubicBezTo>
                      <a:pt x="184" y="36"/>
                      <a:pt x="186" y="35"/>
                      <a:pt x="185" y="34"/>
                    </a:cubicBezTo>
                    <a:cubicBezTo>
                      <a:pt x="184" y="34"/>
                      <a:pt x="184" y="34"/>
                      <a:pt x="184" y="34"/>
                    </a:cubicBezTo>
                    <a:cubicBezTo>
                      <a:pt x="185" y="34"/>
                      <a:pt x="185" y="34"/>
                      <a:pt x="185" y="34"/>
                    </a:cubicBezTo>
                    <a:cubicBezTo>
                      <a:pt x="185" y="34"/>
                      <a:pt x="185" y="33"/>
                      <a:pt x="185" y="33"/>
                    </a:cubicBezTo>
                    <a:cubicBezTo>
                      <a:pt x="185" y="33"/>
                      <a:pt x="185" y="33"/>
                      <a:pt x="185" y="33"/>
                    </a:cubicBezTo>
                    <a:cubicBezTo>
                      <a:pt x="186" y="32"/>
                      <a:pt x="184" y="31"/>
                      <a:pt x="185" y="31"/>
                    </a:cubicBezTo>
                    <a:cubicBezTo>
                      <a:pt x="184" y="31"/>
                      <a:pt x="184" y="30"/>
                      <a:pt x="184" y="30"/>
                    </a:cubicBezTo>
                    <a:cubicBezTo>
                      <a:pt x="184" y="30"/>
                      <a:pt x="185" y="30"/>
                      <a:pt x="185" y="30"/>
                    </a:cubicBezTo>
                    <a:cubicBezTo>
                      <a:pt x="185" y="30"/>
                      <a:pt x="185" y="29"/>
                      <a:pt x="185" y="29"/>
                    </a:cubicBezTo>
                    <a:cubicBezTo>
                      <a:pt x="185" y="29"/>
                      <a:pt x="184" y="29"/>
                      <a:pt x="184" y="28"/>
                    </a:cubicBezTo>
                    <a:cubicBezTo>
                      <a:pt x="185" y="28"/>
                      <a:pt x="184" y="28"/>
                      <a:pt x="185" y="28"/>
                    </a:cubicBezTo>
                    <a:cubicBezTo>
                      <a:pt x="184" y="28"/>
                      <a:pt x="183" y="27"/>
                      <a:pt x="184" y="27"/>
                    </a:cubicBezTo>
                    <a:cubicBezTo>
                      <a:pt x="185" y="27"/>
                      <a:pt x="185" y="27"/>
                      <a:pt x="185" y="27"/>
                    </a:cubicBezTo>
                    <a:cubicBezTo>
                      <a:pt x="184" y="26"/>
                      <a:pt x="185" y="25"/>
                      <a:pt x="184" y="24"/>
                    </a:cubicBezTo>
                    <a:cubicBezTo>
                      <a:pt x="184" y="24"/>
                      <a:pt x="184" y="24"/>
                      <a:pt x="184" y="24"/>
                    </a:cubicBezTo>
                    <a:cubicBezTo>
                      <a:pt x="183" y="23"/>
                      <a:pt x="184" y="22"/>
                      <a:pt x="183" y="21"/>
                    </a:cubicBezTo>
                    <a:cubicBezTo>
                      <a:pt x="183" y="21"/>
                      <a:pt x="183" y="20"/>
                      <a:pt x="183" y="20"/>
                    </a:cubicBezTo>
                    <a:cubicBezTo>
                      <a:pt x="183" y="20"/>
                      <a:pt x="183" y="20"/>
                      <a:pt x="182" y="20"/>
                    </a:cubicBezTo>
                    <a:cubicBezTo>
                      <a:pt x="182" y="19"/>
                      <a:pt x="182" y="19"/>
                      <a:pt x="182" y="19"/>
                    </a:cubicBezTo>
                    <a:cubicBezTo>
                      <a:pt x="182" y="19"/>
                      <a:pt x="183" y="18"/>
                      <a:pt x="182" y="18"/>
                    </a:cubicBezTo>
                    <a:cubicBezTo>
                      <a:pt x="182" y="18"/>
                      <a:pt x="182" y="18"/>
                      <a:pt x="182" y="18"/>
                    </a:cubicBezTo>
                    <a:cubicBezTo>
                      <a:pt x="182" y="18"/>
                      <a:pt x="181" y="17"/>
                      <a:pt x="181" y="17"/>
                    </a:cubicBezTo>
                    <a:cubicBezTo>
                      <a:pt x="181" y="17"/>
                      <a:pt x="181" y="16"/>
                      <a:pt x="180" y="17"/>
                    </a:cubicBezTo>
                    <a:cubicBezTo>
                      <a:pt x="180" y="17"/>
                      <a:pt x="181" y="16"/>
                      <a:pt x="180" y="16"/>
                    </a:cubicBezTo>
                    <a:cubicBezTo>
                      <a:pt x="181" y="16"/>
                      <a:pt x="181" y="16"/>
                      <a:pt x="181" y="16"/>
                    </a:cubicBezTo>
                    <a:cubicBezTo>
                      <a:pt x="181" y="15"/>
                      <a:pt x="180" y="15"/>
                      <a:pt x="180" y="14"/>
                    </a:cubicBezTo>
                    <a:cubicBezTo>
                      <a:pt x="180" y="14"/>
                      <a:pt x="179" y="13"/>
                      <a:pt x="179" y="13"/>
                    </a:cubicBezTo>
                    <a:cubicBezTo>
                      <a:pt x="179" y="13"/>
                      <a:pt x="179" y="12"/>
                      <a:pt x="178" y="12"/>
                    </a:cubicBezTo>
                    <a:cubicBezTo>
                      <a:pt x="179" y="12"/>
                      <a:pt x="179" y="12"/>
                      <a:pt x="179" y="12"/>
                    </a:cubicBezTo>
                    <a:cubicBezTo>
                      <a:pt x="178" y="11"/>
                      <a:pt x="178" y="11"/>
                      <a:pt x="178" y="11"/>
                    </a:cubicBezTo>
                    <a:cubicBezTo>
                      <a:pt x="178" y="10"/>
                      <a:pt x="177" y="11"/>
                      <a:pt x="177" y="11"/>
                    </a:cubicBezTo>
                    <a:cubicBezTo>
                      <a:pt x="177" y="10"/>
                      <a:pt x="177" y="10"/>
                      <a:pt x="177" y="10"/>
                    </a:cubicBezTo>
                    <a:cubicBezTo>
                      <a:pt x="177" y="10"/>
                      <a:pt x="176" y="11"/>
                      <a:pt x="176" y="11"/>
                    </a:cubicBezTo>
                    <a:cubicBezTo>
                      <a:pt x="176" y="11"/>
                      <a:pt x="176" y="11"/>
                      <a:pt x="176" y="11"/>
                    </a:cubicBezTo>
                    <a:cubicBezTo>
                      <a:pt x="176" y="10"/>
                      <a:pt x="177" y="10"/>
                      <a:pt x="177" y="10"/>
                    </a:cubicBezTo>
                    <a:cubicBezTo>
                      <a:pt x="177" y="10"/>
                      <a:pt x="176" y="10"/>
                      <a:pt x="177" y="10"/>
                    </a:cubicBezTo>
                    <a:cubicBezTo>
                      <a:pt x="177" y="9"/>
                      <a:pt x="176" y="9"/>
                      <a:pt x="176" y="10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6" y="9"/>
                      <a:pt x="176" y="9"/>
                      <a:pt x="176" y="9"/>
                    </a:cubicBezTo>
                    <a:cubicBezTo>
                      <a:pt x="175" y="9"/>
                      <a:pt x="175" y="9"/>
                      <a:pt x="175" y="10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5" y="10"/>
                      <a:pt x="174" y="10"/>
                      <a:pt x="175" y="10"/>
                    </a:cubicBezTo>
                    <a:cubicBezTo>
                      <a:pt x="175" y="9"/>
                      <a:pt x="176" y="9"/>
                      <a:pt x="176" y="9"/>
                    </a:cubicBezTo>
                    <a:cubicBezTo>
                      <a:pt x="174" y="9"/>
                      <a:pt x="174" y="9"/>
                      <a:pt x="174" y="9"/>
                    </a:cubicBezTo>
                    <a:cubicBezTo>
                      <a:pt x="175" y="9"/>
                      <a:pt x="175" y="9"/>
                      <a:pt x="174" y="10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4" y="10"/>
                      <a:pt x="174" y="10"/>
                      <a:pt x="174" y="10"/>
                    </a:cubicBezTo>
                    <a:cubicBezTo>
                      <a:pt x="175" y="10"/>
                      <a:pt x="174" y="11"/>
                      <a:pt x="175" y="11"/>
                    </a:cubicBezTo>
                    <a:cubicBezTo>
                      <a:pt x="175" y="10"/>
                      <a:pt x="175" y="10"/>
                      <a:pt x="175" y="10"/>
                    </a:cubicBezTo>
                    <a:cubicBezTo>
                      <a:pt x="175" y="10"/>
                      <a:pt x="176" y="10"/>
                      <a:pt x="176" y="11"/>
                    </a:cubicBezTo>
                    <a:cubicBezTo>
                      <a:pt x="175" y="11"/>
                      <a:pt x="175" y="11"/>
                      <a:pt x="175" y="11"/>
                    </a:cubicBezTo>
                    <a:cubicBezTo>
                      <a:pt x="175" y="11"/>
                      <a:pt x="175" y="11"/>
                      <a:pt x="175" y="11"/>
                    </a:cubicBezTo>
                    <a:cubicBezTo>
                      <a:pt x="174" y="12"/>
                      <a:pt x="174" y="12"/>
                      <a:pt x="174" y="12"/>
                    </a:cubicBezTo>
                    <a:cubicBezTo>
                      <a:pt x="176" y="11"/>
                      <a:pt x="175" y="12"/>
                      <a:pt x="175" y="12"/>
                    </a:cubicBezTo>
                    <a:cubicBezTo>
                      <a:pt x="175" y="12"/>
                      <a:pt x="175" y="12"/>
                      <a:pt x="175" y="12"/>
                    </a:cubicBezTo>
                    <a:cubicBezTo>
                      <a:pt x="175" y="12"/>
                      <a:pt x="176" y="11"/>
                      <a:pt x="176" y="12"/>
                    </a:cubicBezTo>
                    <a:cubicBezTo>
                      <a:pt x="176" y="12"/>
                      <a:pt x="175" y="12"/>
                      <a:pt x="175" y="13"/>
                    </a:cubicBezTo>
                    <a:cubicBezTo>
                      <a:pt x="175" y="13"/>
                      <a:pt x="176" y="13"/>
                      <a:pt x="175" y="13"/>
                    </a:cubicBezTo>
                    <a:cubicBezTo>
                      <a:pt x="177" y="14"/>
                      <a:pt x="177" y="14"/>
                      <a:pt x="177" y="14"/>
                    </a:cubicBezTo>
                    <a:cubicBezTo>
                      <a:pt x="177" y="14"/>
                      <a:pt x="176" y="14"/>
                      <a:pt x="176" y="14"/>
                    </a:cubicBezTo>
                    <a:cubicBezTo>
                      <a:pt x="176" y="14"/>
                      <a:pt x="175" y="15"/>
                      <a:pt x="175" y="15"/>
                    </a:cubicBezTo>
                    <a:cubicBezTo>
                      <a:pt x="175" y="15"/>
                      <a:pt x="174" y="15"/>
                      <a:pt x="175" y="15"/>
                    </a:cubicBezTo>
                    <a:cubicBezTo>
                      <a:pt x="174" y="15"/>
                      <a:pt x="174" y="15"/>
                      <a:pt x="174" y="16"/>
                    </a:cubicBezTo>
                    <a:cubicBezTo>
                      <a:pt x="174" y="15"/>
                      <a:pt x="175" y="15"/>
                      <a:pt x="175" y="15"/>
                    </a:cubicBezTo>
                    <a:cubicBezTo>
                      <a:pt x="176" y="14"/>
                      <a:pt x="175" y="15"/>
                      <a:pt x="176" y="14"/>
                    </a:cubicBezTo>
                    <a:cubicBezTo>
                      <a:pt x="176" y="15"/>
                      <a:pt x="176" y="15"/>
                      <a:pt x="176" y="15"/>
                    </a:cubicBezTo>
                    <a:cubicBezTo>
                      <a:pt x="176" y="15"/>
                      <a:pt x="176" y="16"/>
                      <a:pt x="176" y="16"/>
                    </a:cubicBezTo>
                    <a:cubicBezTo>
                      <a:pt x="176" y="16"/>
                      <a:pt x="177" y="16"/>
                      <a:pt x="177" y="16"/>
                    </a:cubicBezTo>
                    <a:cubicBezTo>
                      <a:pt x="177" y="16"/>
                      <a:pt x="177" y="16"/>
                      <a:pt x="178" y="16"/>
                    </a:cubicBezTo>
                    <a:cubicBezTo>
                      <a:pt x="178" y="16"/>
                      <a:pt x="178" y="16"/>
                      <a:pt x="178" y="16"/>
                    </a:cubicBezTo>
                    <a:cubicBezTo>
                      <a:pt x="177" y="16"/>
                      <a:pt x="177" y="16"/>
                      <a:pt x="177" y="16"/>
                    </a:cubicBezTo>
                    <a:cubicBezTo>
                      <a:pt x="176" y="17"/>
                      <a:pt x="177" y="16"/>
                      <a:pt x="176" y="17"/>
                    </a:cubicBezTo>
                    <a:cubicBezTo>
                      <a:pt x="175" y="17"/>
                      <a:pt x="175" y="16"/>
                      <a:pt x="175" y="16"/>
                    </a:cubicBezTo>
                    <a:cubicBezTo>
                      <a:pt x="174" y="16"/>
                      <a:pt x="175" y="16"/>
                      <a:pt x="174" y="17"/>
                    </a:cubicBezTo>
                    <a:cubicBezTo>
                      <a:pt x="175" y="17"/>
                      <a:pt x="175" y="17"/>
                      <a:pt x="175" y="17"/>
                    </a:cubicBezTo>
                    <a:cubicBezTo>
                      <a:pt x="176" y="17"/>
                      <a:pt x="176" y="17"/>
                      <a:pt x="176" y="17"/>
                    </a:cubicBezTo>
                    <a:cubicBezTo>
                      <a:pt x="177" y="16"/>
                      <a:pt x="176" y="17"/>
                      <a:pt x="176" y="17"/>
                    </a:cubicBezTo>
                    <a:cubicBezTo>
                      <a:pt x="175" y="17"/>
                      <a:pt x="175" y="17"/>
                      <a:pt x="175" y="17"/>
                    </a:cubicBezTo>
                    <a:cubicBezTo>
                      <a:pt x="175" y="17"/>
                      <a:pt x="176" y="17"/>
                      <a:pt x="176" y="17"/>
                    </a:cubicBezTo>
                    <a:cubicBezTo>
                      <a:pt x="175" y="18"/>
                      <a:pt x="176" y="17"/>
                      <a:pt x="175" y="17"/>
                    </a:cubicBezTo>
                    <a:cubicBezTo>
                      <a:pt x="174" y="18"/>
                      <a:pt x="174" y="18"/>
                      <a:pt x="174" y="18"/>
                    </a:cubicBezTo>
                    <a:cubicBezTo>
                      <a:pt x="174" y="18"/>
                      <a:pt x="175" y="18"/>
                      <a:pt x="175" y="18"/>
                    </a:cubicBezTo>
                    <a:cubicBezTo>
                      <a:pt x="174" y="18"/>
                      <a:pt x="174" y="18"/>
                      <a:pt x="174" y="18"/>
                    </a:cubicBezTo>
                    <a:cubicBezTo>
                      <a:pt x="175" y="18"/>
                      <a:pt x="175" y="18"/>
                      <a:pt x="175" y="18"/>
                    </a:cubicBezTo>
                    <a:cubicBezTo>
                      <a:pt x="175" y="18"/>
                      <a:pt x="176" y="18"/>
                      <a:pt x="176" y="18"/>
                    </a:cubicBezTo>
                    <a:cubicBezTo>
                      <a:pt x="177" y="17"/>
                      <a:pt x="176" y="18"/>
                      <a:pt x="176" y="18"/>
                    </a:cubicBezTo>
                    <a:cubicBezTo>
                      <a:pt x="177" y="18"/>
                      <a:pt x="176" y="18"/>
                      <a:pt x="177" y="18"/>
                    </a:cubicBezTo>
                    <a:cubicBezTo>
                      <a:pt x="177" y="17"/>
                      <a:pt x="177" y="18"/>
                      <a:pt x="177" y="18"/>
                    </a:cubicBezTo>
                    <a:cubicBezTo>
                      <a:pt x="177" y="18"/>
                      <a:pt x="177" y="18"/>
                      <a:pt x="176" y="18"/>
                    </a:cubicBezTo>
                    <a:cubicBezTo>
                      <a:pt x="176" y="18"/>
                      <a:pt x="176" y="18"/>
                      <a:pt x="176" y="18"/>
                    </a:cubicBezTo>
                    <a:cubicBezTo>
                      <a:pt x="176" y="18"/>
                      <a:pt x="175" y="19"/>
                      <a:pt x="175" y="19"/>
                    </a:cubicBezTo>
                    <a:cubicBezTo>
                      <a:pt x="174" y="19"/>
                      <a:pt x="176" y="18"/>
                      <a:pt x="175" y="19"/>
                    </a:cubicBezTo>
                    <a:cubicBezTo>
                      <a:pt x="175" y="19"/>
                      <a:pt x="176" y="18"/>
                      <a:pt x="176" y="18"/>
                    </a:cubicBezTo>
                    <a:cubicBezTo>
                      <a:pt x="178" y="18"/>
                      <a:pt x="175" y="19"/>
                      <a:pt x="175" y="19"/>
                    </a:cubicBezTo>
                    <a:cubicBezTo>
                      <a:pt x="176" y="19"/>
                      <a:pt x="177" y="19"/>
                      <a:pt x="178" y="19"/>
                    </a:cubicBezTo>
                    <a:cubicBezTo>
                      <a:pt x="178" y="19"/>
                      <a:pt x="179" y="19"/>
                      <a:pt x="178" y="19"/>
                    </a:cubicBezTo>
                    <a:cubicBezTo>
                      <a:pt x="178" y="19"/>
                      <a:pt x="178" y="19"/>
                      <a:pt x="177" y="19"/>
                    </a:cubicBezTo>
                    <a:cubicBezTo>
                      <a:pt x="177" y="19"/>
                      <a:pt x="177" y="19"/>
                      <a:pt x="177" y="19"/>
                    </a:cubicBezTo>
                    <a:cubicBezTo>
                      <a:pt x="176" y="19"/>
                      <a:pt x="176" y="19"/>
                      <a:pt x="176" y="19"/>
                    </a:cubicBezTo>
                    <a:cubicBezTo>
                      <a:pt x="175" y="20"/>
                      <a:pt x="175" y="20"/>
                      <a:pt x="175" y="20"/>
                    </a:cubicBezTo>
                    <a:cubicBezTo>
                      <a:pt x="176" y="20"/>
                      <a:pt x="176" y="20"/>
                      <a:pt x="176" y="20"/>
                    </a:cubicBezTo>
                    <a:cubicBezTo>
                      <a:pt x="176" y="20"/>
                      <a:pt x="176" y="20"/>
                      <a:pt x="176" y="20"/>
                    </a:cubicBezTo>
                    <a:cubicBezTo>
                      <a:pt x="176" y="20"/>
                      <a:pt x="177" y="20"/>
                      <a:pt x="177" y="20"/>
                    </a:cubicBezTo>
                    <a:cubicBezTo>
                      <a:pt x="177" y="20"/>
                      <a:pt x="176" y="21"/>
                      <a:pt x="176" y="21"/>
                    </a:cubicBezTo>
                    <a:cubicBezTo>
                      <a:pt x="175" y="21"/>
                      <a:pt x="175" y="21"/>
                      <a:pt x="175" y="21"/>
                    </a:cubicBezTo>
                    <a:cubicBezTo>
                      <a:pt x="176" y="21"/>
                      <a:pt x="175" y="21"/>
                      <a:pt x="175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7" y="21"/>
                      <a:pt x="175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22"/>
                      <a:pt x="176" y="22"/>
                      <a:pt x="176" y="22"/>
                    </a:cubicBezTo>
                    <a:cubicBezTo>
                      <a:pt x="176" y="22"/>
                      <a:pt x="177" y="22"/>
                      <a:pt x="176" y="22"/>
                    </a:cubicBezTo>
                    <a:cubicBezTo>
                      <a:pt x="177" y="22"/>
                      <a:pt x="176" y="22"/>
                      <a:pt x="177" y="21"/>
                    </a:cubicBezTo>
                    <a:cubicBezTo>
                      <a:pt x="177" y="21"/>
                      <a:pt x="177" y="21"/>
                      <a:pt x="177" y="21"/>
                    </a:cubicBezTo>
                    <a:cubicBezTo>
                      <a:pt x="176" y="22"/>
                      <a:pt x="177" y="22"/>
                      <a:pt x="177" y="22"/>
                    </a:cubicBezTo>
                    <a:cubicBezTo>
                      <a:pt x="177" y="22"/>
                      <a:pt x="177" y="22"/>
                      <a:pt x="177" y="22"/>
                    </a:cubicBezTo>
                    <a:cubicBezTo>
                      <a:pt x="177" y="22"/>
                      <a:pt x="177" y="22"/>
                      <a:pt x="177" y="22"/>
                    </a:cubicBezTo>
                    <a:cubicBezTo>
                      <a:pt x="176" y="22"/>
                      <a:pt x="177" y="22"/>
                      <a:pt x="177" y="23"/>
                    </a:cubicBezTo>
                    <a:cubicBezTo>
                      <a:pt x="177" y="23"/>
                      <a:pt x="176" y="23"/>
                      <a:pt x="176" y="23"/>
                    </a:cubicBezTo>
                    <a:cubicBezTo>
                      <a:pt x="177" y="22"/>
                      <a:pt x="177" y="23"/>
                      <a:pt x="178" y="23"/>
                    </a:cubicBezTo>
                    <a:cubicBezTo>
                      <a:pt x="178" y="23"/>
                      <a:pt x="177" y="23"/>
                      <a:pt x="176" y="23"/>
                    </a:cubicBezTo>
                    <a:cubicBezTo>
                      <a:pt x="177" y="23"/>
                      <a:pt x="176" y="23"/>
                      <a:pt x="177" y="23"/>
                    </a:cubicBezTo>
                    <a:cubicBezTo>
                      <a:pt x="177" y="23"/>
                      <a:pt x="177" y="23"/>
                      <a:pt x="178" y="23"/>
                    </a:cubicBezTo>
                    <a:cubicBezTo>
                      <a:pt x="178" y="23"/>
                      <a:pt x="177" y="23"/>
                      <a:pt x="177" y="23"/>
                    </a:cubicBezTo>
                    <a:cubicBezTo>
                      <a:pt x="177" y="23"/>
                      <a:pt x="178" y="24"/>
                      <a:pt x="178" y="23"/>
                    </a:cubicBezTo>
                    <a:cubicBezTo>
                      <a:pt x="178" y="23"/>
                      <a:pt x="179" y="24"/>
                      <a:pt x="178" y="24"/>
                    </a:cubicBezTo>
                    <a:cubicBezTo>
                      <a:pt x="178" y="24"/>
                      <a:pt x="178" y="24"/>
                      <a:pt x="177" y="24"/>
                    </a:cubicBezTo>
                    <a:cubicBezTo>
                      <a:pt x="177" y="24"/>
                      <a:pt x="179" y="24"/>
                      <a:pt x="179" y="24"/>
                    </a:cubicBezTo>
                    <a:cubicBezTo>
                      <a:pt x="179" y="24"/>
                      <a:pt x="180" y="24"/>
                      <a:pt x="181" y="24"/>
                    </a:cubicBezTo>
                    <a:cubicBezTo>
                      <a:pt x="181" y="24"/>
                      <a:pt x="180" y="24"/>
                      <a:pt x="180" y="24"/>
                    </a:cubicBezTo>
                    <a:cubicBezTo>
                      <a:pt x="180" y="24"/>
                      <a:pt x="180" y="24"/>
                      <a:pt x="180" y="24"/>
                    </a:cubicBezTo>
                    <a:cubicBezTo>
                      <a:pt x="179" y="24"/>
                      <a:pt x="178" y="24"/>
                      <a:pt x="177" y="24"/>
                    </a:cubicBezTo>
                    <a:cubicBezTo>
                      <a:pt x="178" y="24"/>
                      <a:pt x="178" y="24"/>
                      <a:pt x="178" y="24"/>
                    </a:cubicBezTo>
                    <a:cubicBezTo>
                      <a:pt x="177" y="24"/>
                      <a:pt x="177" y="24"/>
                      <a:pt x="177" y="24"/>
                    </a:cubicBezTo>
                    <a:cubicBezTo>
                      <a:pt x="177" y="24"/>
                      <a:pt x="177" y="25"/>
                      <a:pt x="177" y="25"/>
                    </a:cubicBezTo>
                    <a:cubicBezTo>
                      <a:pt x="178" y="25"/>
                      <a:pt x="177" y="25"/>
                      <a:pt x="177" y="25"/>
                    </a:cubicBezTo>
                    <a:cubicBezTo>
                      <a:pt x="178" y="25"/>
                      <a:pt x="178" y="25"/>
                      <a:pt x="178" y="25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77" y="25"/>
                      <a:pt x="178" y="25"/>
                      <a:pt x="177" y="25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77" y="26"/>
                      <a:pt x="177" y="27"/>
                      <a:pt x="179" y="27"/>
                    </a:cubicBezTo>
                    <a:cubicBezTo>
                      <a:pt x="178" y="27"/>
                      <a:pt x="178" y="27"/>
                      <a:pt x="178" y="28"/>
                    </a:cubicBezTo>
                    <a:cubicBezTo>
                      <a:pt x="178" y="28"/>
                      <a:pt x="178" y="28"/>
                      <a:pt x="178" y="28"/>
                    </a:cubicBezTo>
                    <a:cubicBezTo>
                      <a:pt x="178" y="28"/>
                      <a:pt x="178" y="28"/>
                      <a:pt x="178" y="28"/>
                    </a:cubicBezTo>
                    <a:cubicBezTo>
                      <a:pt x="177" y="28"/>
                      <a:pt x="178" y="28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7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29"/>
                      <a:pt x="178" y="29"/>
                      <a:pt x="178" y="29"/>
                    </a:cubicBezTo>
                    <a:cubicBezTo>
                      <a:pt x="178" y="30"/>
                      <a:pt x="178" y="30"/>
                      <a:pt x="178" y="30"/>
                    </a:cubicBezTo>
                    <a:cubicBezTo>
                      <a:pt x="178" y="30"/>
                      <a:pt x="178" y="30"/>
                      <a:pt x="179" y="30"/>
                    </a:cubicBezTo>
                    <a:cubicBezTo>
                      <a:pt x="180" y="30"/>
                      <a:pt x="179" y="30"/>
                      <a:pt x="179" y="30"/>
                    </a:cubicBezTo>
                    <a:cubicBezTo>
                      <a:pt x="178" y="30"/>
                      <a:pt x="178" y="30"/>
                      <a:pt x="178" y="30"/>
                    </a:cubicBezTo>
                    <a:cubicBezTo>
                      <a:pt x="177" y="31"/>
                      <a:pt x="178" y="31"/>
                      <a:pt x="178" y="32"/>
                    </a:cubicBezTo>
                    <a:cubicBezTo>
                      <a:pt x="178" y="32"/>
                      <a:pt x="178" y="32"/>
                      <a:pt x="178" y="32"/>
                    </a:cubicBezTo>
                    <a:cubicBezTo>
                      <a:pt x="178" y="32"/>
                      <a:pt x="178" y="33"/>
                      <a:pt x="178" y="33"/>
                    </a:cubicBezTo>
                    <a:cubicBezTo>
                      <a:pt x="178" y="33"/>
                      <a:pt x="179" y="33"/>
                      <a:pt x="179" y="33"/>
                    </a:cubicBezTo>
                    <a:cubicBezTo>
                      <a:pt x="180" y="34"/>
                      <a:pt x="178" y="33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9" y="34"/>
                      <a:pt x="178" y="34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4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9" y="35"/>
                      <a:pt x="179" y="35"/>
                      <a:pt x="179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8" y="35"/>
                      <a:pt x="178" y="35"/>
                      <a:pt x="178" y="35"/>
                    </a:cubicBezTo>
                    <a:cubicBezTo>
                      <a:pt x="177" y="35"/>
                      <a:pt x="178" y="35"/>
                      <a:pt x="178" y="36"/>
                    </a:cubicBezTo>
                    <a:cubicBezTo>
                      <a:pt x="178" y="35"/>
                      <a:pt x="178" y="35"/>
                      <a:pt x="178" y="36"/>
                    </a:cubicBezTo>
                    <a:cubicBezTo>
                      <a:pt x="178" y="36"/>
                      <a:pt x="178" y="36"/>
                      <a:pt x="179" y="36"/>
                    </a:cubicBezTo>
                    <a:cubicBezTo>
                      <a:pt x="179" y="36"/>
                      <a:pt x="179" y="36"/>
                      <a:pt x="178" y="36"/>
                    </a:cubicBezTo>
                    <a:cubicBezTo>
                      <a:pt x="179" y="36"/>
                      <a:pt x="179" y="36"/>
                      <a:pt x="179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9" y="36"/>
                      <a:pt x="179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5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7"/>
                      <a:pt x="178" y="37"/>
                      <a:pt x="178" y="37"/>
                    </a:cubicBezTo>
                    <a:cubicBezTo>
                      <a:pt x="179" y="36"/>
                      <a:pt x="179" y="36"/>
                      <a:pt x="179" y="36"/>
                    </a:cubicBezTo>
                    <a:cubicBezTo>
                      <a:pt x="179" y="36"/>
                      <a:pt x="179" y="37"/>
                      <a:pt x="179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9" y="37"/>
                      <a:pt x="178" y="37"/>
                      <a:pt x="179" y="37"/>
                    </a:cubicBezTo>
                    <a:cubicBezTo>
                      <a:pt x="178" y="37"/>
                      <a:pt x="178" y="37"/>
                      <a:pt x="178" y="37"/>
                    </a:cubicBezTo>
                    <a:cubicBezTo>
                      <a:pt x="179" y="37"/>
                      <a:pt x="179" y="37"/>
                      <a:pt x="179" y="37"/>
                    </a:cubicBezTo>
                    <a:cubicBezTo>
                      <a:pt x="178" y="37"/>
                      <a:pt x="177" y="37"/>
                      <a:pt x="177" y="37"/>
                    </a:cubicBezTo>
                    <a:cubicBezTo>
                      <a:pt x="178" y="38"/>
                      <a:pt x="178" y="38"/>
                      <a:pt x="178" y="38"/>
                    </a:cubicBezTo>
                    <a:cubicBezTo>
                      <a:pt x="178" y="38"/>
                      <a:pt x="178" y="38"/>
                      <a:pt x="177" y="38"/>
                    </a:cubicBezTo>
                    <a:cubicBezTo>
                      <a:pt x="177" y="38"/>
                      <a:pt x="179" y="38"/>
                      <a:pt x="178" y="39"/>
                    </a:cubicBezTo>
                    <a:cubicBezTo>
                      <a:pt x="178" y="38"/>
                      <a:pt x="178" y="38"/>
                      <a:pt x="177" y="39"/>
                    </a:cubicBezTo>
                    <a:cubicBezTo>
                      <a:pt x="178" y="39"/>
                      <a:pt x="178" y="39"/>
                      <a:pt x="178" y="39"/>
                    </a:cubicBezTo>
                    <a:cubicBezTo>
                      <a:pt x="178" y="39"/>
                      <a:pt x="177" y="39"/>
                      <a:pt x="178" y="38"/>
                    </a:cubicBezTo>
                    <a:cubicBezTo>
                      <a:pt x="178" y="39"/>
                      <a:pt x="178" y="39"/>
                      <a:pt x="178" y="39"/>
                    </a:cubicBezTo>
                    <a:cubicBezTo>
                      <a:pt x="177" y="39"/>
                      <a:pt x="177" y="39"/>
                      <a:pt x="177" y="40"/>
                    </a:cubicBezTo>
                    <a:cubicBezTo>
                      <a:pt x="177" y="40"/>
                      <a:pt x="178" y="41"/>
                      <a:pt x="180" y="43"/>
                    </a:cubicBezTo>
                    <a:cubicBezTo>
                      <a:pt x="180" y="43"/>
                      <a:pt x="180" y="43"/>
                      <a:pt x="180" y="43"/>
                    </a:cubicBezTo>
                    <a:cubicBezTo>
                      <a:pt x="181" y="44"/>
                      <a:pt x="181" y="43"/>
                      <a:pt x="181" y="44"/>
                    </a:cubicBezTo>
                    <a:cubicBezTo>
                      <a:pt x="181" y="43"/>
                      <a:pt x="181" y="43"/>
                      <a:pt x="181" y="43"/>
                    </a:cubicBezTo>
                    <a:cubicBezTo>
                      <a:pt x="181" y="43"/>
                      <a:pt x="181" y="41"/>
                      <a:pt x="181" y="42"/>
                    </a:cubicBezTo>
                    <a:cubicBezTo>
                      <a:pt x="182" y="43"/>
                      <a:pt x="181" y="43"/>
                      <a:pt x="181" y="43"/>
                    </a:cubicBezTo>
                    <a:cubicBezTo>
                      <a:pt x="182" y="44"/>
                      <a:pt x="182" y="42"/>
                      <a:pt x="182" y="43"/>
                    </a:cubicBezTo>
                    <a:cubicBezTo>
                      <a:pt x="182" y="43"/>
                      <a:pt x="182" y="42"/>
                      <a:pt x="182" y="42"/>
                    </a:cubicBezTo>
                    <a:cubicBezTo>
                      <a:pt x="182" y="42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4" y="43"/>
                      <a:pt x="184" y="43"/>
                      <a:pt x="184" y="43"/>
                    </a:cubicBezTo>
                    <a:cubicBezTo>
                      <a:pt x="184" y="42"/>
                      <a:pt x="185" y="43"/>
                      <a:pt x="185" y="42"/>
                    </a:cubicBezTo>
                    <a:cubicBezTo>
                      <a:pt x="185" y="43"/>
                      <a:pt x="185" y="43"/>
                      <a:pt x="185" y="43"/>
                    </a:cubicBezTo>
                    <a:cubicBezTo>
                      <a:pt x="185" y="42"/>
                      <a:pt x="185" y="42"/>
                      <a:pt x="185" y="42"/>
                    </a:cubicBezTo>
                    <a:cubicBezTo>
                      <a:pt x="185" y="42"/>
                      <a:pt x="185" y="42"/>
                      <a:pt x="185" y="42"/>
                    </a:cubicBezTo>
                    <a:cubicBezTo>
                      <a:pt x="185" y="43"/>
                      <a:pt x="185" y="43"/>
                      <a:pt x="185" y="43"/>
                    </a:cubicBezTo>
                    <a:cubicBezTo>
                      <a:pt x="185" y="42"/>
                      <a:pt x="186" y="43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3"/>
                      <a:pt x="186" y="43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6" y="42"/>
                      <a:pt x="186" y="42"/>
                      <a:pt x="186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6" y="42"/>
                      <a:pt x="186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3"/>
                    </a:cubicBezTo>
                    <a:cubicBezTo>
                      <a:pt x="187" y="43"/>
                      <a:pt x="187" y="43"/>
                      <a:pt x="187" y="43"/>
                    </a:cubicBezTo>
                    <a:cubicBezTo>
                      <a:pt x="187" y="43"/>
                      <a:pt x="187" y="42"/>
                      <a:pt x="187" y="42"/>
                    </a:cubicBezTo>
                    <a:cubicBezTo>
                      <a:pt x="188" y="43"/>
                      <a:pt x="188" y="42"/>
                      <a:pt x="188" y="42"/>
                    </a:cubicBezTo>
                    <a:cubicBezTo>
                      <a:pt x="188" y="42"/>
                      <a:pt x="188" y="42"/>
                      <a:pt x="188" y="42"/>
                    </a:cubicBezTo>
                    <a:cubicBezTo>
                      <a:pt x="189" y="42"/>
                      <a:pt x="189" y="41"/>
                      <a:pt x="189" y="42"/>
                    </a:cubicBezTo>
                    <a:cubicBezTo>
                      <a:pt x="189" y="41"/>
                      <a:pt x="189" y="42"/>
                      <a:pt x="189" y="42"/>
                    </a:cubicBezTo>
                    <a:cubicBezTo>
                      <a:pt x="189" y="42"/>
                      <a:pt x="189" y="42"/>
                      <a:pt x="189" y="42"/>
                    </a:cubicBezTo>
                    <a:cubicBezTo>
                      <a:pt x="189" y="42"/>
                      <a:pt x="190" y="41"/>
                      <a:pt x="190" y="41"/>
                    </a:cubicBezTo>
                    <a:cubicBezTo>
                      <a:pt x="190" y="41"/>
                      <a:pt x="190" y="42"/>
                      <a:pt x="190" y="42"/>
                    </a:cubicBezTo>
                    <a:cubicBezTo>
                      <a:pt x="190" y="42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92" y="41"/>
                      <a:pt x="192" y="41"/>
                      <a:pt x="193" y="41"/>
                    </a:cubicBezTo>
                    <a:cubicBezTo>
                      <a:pt x="193" y="40"/>
                      <a:pt x="193" y="40"/>
                      <a:pt x="193" y="40"/>
                    </a:cubicBezTo>
                    <a:cubicBezTo>
                      <a:pt x="193" y="40"/>
                      <a:pt x="193" y="41"/>
                      <a:pt x="193" y="41"/>
                    </a:cubicBezTo>
                    <a:cubicBezTo>
                      <a:pt x="193" y="39"/>
                      <a:pt x="193" y="39"/>
                      <a:pt x="193" y="39"/>
                    </a:cubicBezTo>
                    <a:cubicBezTo>
                      <a:pt x="193" y="39"/>
                      <a:pt x="193" y="40"/>
                      <a:pt x="193" y="40"/>
                    </a:cubicBezTo>
                    <a:cubicBezTo>
                      <a:pt x="194" y="40"/>
                      <a:pt x="194" y="39"/>
                      <a:pt x="194" y="39"/>
                    </a:cubicBezTo>
                    <a:cubicBezTo>
                      <a:pt x="194" y="39"/>
                      <a:pt x="194" y="38"/>
                      <a:pt x="195" y="38"/>
                    </a:cubicBezTo>
                    <a:cubicBezTo>
                      <a:pt x="195" y="39"/>
                      <a:pt x="194" y="38"/>
                      <a:pt x="194" y="39"/>
                    </a:cubicBezTo>
                    <a:cubicBezTo>
                      <a:pt x="195" y="39"/>
                      <a:pt x="195" y="39"/>
                      <a:pt x="195" y="39"/>
                    </a:cubicBezTo>
                    <a:cubicBezTo>
                      <a:pt x="194" y="39"/>
                      <a:pt x="195" y="40"/>
                      <a:pt x="195" y="40"/>
                    </a:cubicBezTo>
                    <a:cubicBezTo>
                      <a:pt x="195" y="40"/>
                      <a:pt x="195" y="40"/>
                      <a:pt x="196" y="40"/>
                    </a:cubicBezTo>
                    <a:cubicBezTo>
                      <a:pt x="195" y="40"/>
                      <a:pt x="196" y="40"/>
                      <a:pt x="196" y="39"/>
                    </a:cubicBezTo>
                    <a:cubicBezTo>
                      <a:pt x="196" y="39"/>
                      <a:pt x="196" y="40"/>
                      <a:pt x="196" y="40"/>
                    </a:cubicBezTo>
                    <a:cubicBezTo>
                      <a:pt x="197" y="40"/>
                      <a:pt x="197" y="40"/>
                      <a:pt x="197" y="40"/>
                    </a:cubicBezTo>
                    <a:cubicBezTo>
                      <a:pt x="197" y="40"/>
                      <a:pt x="197" y="40"/>
                      <a:pt x="197" y="40"/>
                    </a:cubicBezTo>
                    <a:cubicBezTo>
                      <a:pt x="197" y="40"/>
                      <a:pt x="198" y="40"/>
                      <a:pt x="198" y="39"/>
                    </a:cubicBezTo>
                    <a:cubicBezTo>
                      <a:pt x="198" y="40"/>
                      <a:pt x="198" y="40"/>
                      <a:pt x="198" y="40"/>
                    </a:cubicBezTo>
                    <a:cubicBezTo>
                      <a:pt x="199" y="40"/>
                      <a:pt x="198" y="38"/>
                      <a:pt x="199" y="39"/>
                    </a:cubicBezTo>
                    <a:cubicBezTo>
                      <a:pt x="199" y="39"/>
                      <a:pt x="199" y="39"/>
                      <a:pt x="199" y="39"/>
                    </a:cubicBezTo>
                    <a:cubicBezTo>
                      <a:pt x="199" y="39"/>
                      <a:pt x="199" y="40"/>
                      <a:pt x="199" y="39"/>
                    </a:cubicBezTo>
                    <a:cubicBezTo>
                      <a:pt x="199" y="40"/>
                      <a:pt x="199" y="40"/>
                      <a:pt x="199" y="40"/>
                    </a:cubicBezTo>
                    <a:cubicBezTo>
                      <a:pt x="199" y="39"/>
                      <a:pt x="200" y="39"/>
                      <a:pt x="200" y="39"/>
                    </a:cubicBezTo>
                    <a:cubicBezTo>
                      <a:pt x="200" y="40"/>
                      <a:pt x="200" y="40"/>
                      <a:pt x="200" y="40"/>
                    </a:cubicBezTo>
                    <a:cubicBezTo>
                      <a:pt x="200" y="40"/>
                      <a:pt x="200" y="39"/>
                      <a:pt x="200" y="39"/>
                    </a:cubicBezTo>
                    <a:cubicBezTo>
                      <a:pt x="200" y="40"/>
                      <a:pt x="200" y="40"/>
                      <a:pt x="200" y="40"/>
                    </a:cubicBezTo>
                    <a:cubicBezTo>
                      <a:pt x="200" y="39"/>
                      <a:pt x="201" y="39"/>
                      <a:pt x="201" y="39"/>
                    </a:cubicBezTo>
                    <a:cubicBezTo>
                      <a:pt x="201" y="40"/>
                      <a:pt x="201" y="40"/>
                      <a:pt x="201" y="40"/>
                    </a:cubicBezTo>
                    <a:cubicBezTo>
                      <a:pt x="202" y="40"/>
                      <a:pt x="204" y="40"/>
                      <a:pt x="205" y="39"/>
                    </a:cubicBezTo>
                    <a:cubicBezTo>
                      <a:pt x="205" y="40"/>
                      <a:pt x="204" y="40"/>
                      <a:pt x="205" y="40"/>
                    </a:cubicBezTo>
                    <a:cubicBezTo>
                      <a:pt x="205" y="40"/>
                      <a:pt x="205" y="40"/>
                      <a:pt x="205" y="40"/>
                    </a:cubicBezTo>
                    <a:cubicBezTo>
                      <a:pt x="205" y="40"/>
                      <a:pt x="205" y="40"/>
                      <a:pt x="205" y="40"/>
                    </a:cubicBezTo>
                    <a:cubicBezTo>
                      <a:pt x="205" y="40"/>
                      <a:pt x="205" y="40"/>
                      <a:pt x="206" y="40"/>
                    </a:cubicBezTo>
                    <a:cubicBezTo>
                      <a:pt x="206" y="40"/>
                      <a:pt x="206" y="40"/>
                      <a:pt x="206" y="40"/>
                    </a:cubicBezTo>
                    <a:cubicBezTo>
                      <a:pt x="206" y="39"/>
                      <a:pt x="206" y="41"/>
                      <a:pt x="206" y="40"/>
                    </a:cubicBezTo>
                    <a:cubicBezTo>
                      <a:pt x="206" y="40"/>
                      <a:pt x="206" y="40"/>
                      <a:pt x="206" y="40"/>
                    </a:cubicBezTo>
                    <a:cubicBezTo>
                      <a:pt x="206" y="40"/>
                      <a:pt x="206" y="41"/>
                      <a:pt x="207" y="40"/>
                    </a:cubicBezTo>
                    <a:cubicBezTo>
                      <a:pt x="207" y="40"/>
                      <a:pt x="207" y="40"/>
                      <a:pt x="207" y="40"/>
                    </a:cubicBezTo>
                    <a:cubicBezTo>
                      <a:pt x="207" y="41"/>
                      <a:pt x="207" y="39"/>
                      <a:pt x="207" y="40"/>
                    </a:cubicBezTo>
                    <a:cubicBezTo>
                      <a:pt x="208" y="40"/>
                      <a:pt x="208" y="40"/>
                      <a:pt x="208" y="39"/>
                    </a:cubicBezTo>
                    <a:cubicBezTo>
                      <a:pt x="208" y="40"/>
                      <a:pt x="208" y="40"/>
                      <a:pt x="208" y="40"/>
                    </a:cubicBezTo>
                    <a:cubicBezTo>
                      <a:pt x="209" y="40"/>
                      <a:pt x="210" y="40"/>
                      <a:pt x="211" y="39"/>
                    </a:cubicBezTo>
                    <a:cubicBezTo>
                      <a:pt x="211" y="40"/>
                      <a:pt x="211" y="40"/>
                      <a:pt x="211" y="40"/>
                    </a:cubicBezTo>
                    <a:cubicBezTo>
                      <a:pt x="211" y="39"/>
                      <a:pt x="212" y="41"/>
                      <a:pt x="212" y="39"/>
                    </a:cubicBezTo>
                    <a:cubicBezTo>
                      <a:pt x="212" y="38"/>
                      <a:pt x="212" y="38"/>
                      <a:pt x="212" y="38"/>
                    </a:cubicBezTo>
                    <a:cubicBezTo>
                      <a:pt x="212" y="39"/>
                      <a:pt x="212" y="39"/>
                      <a:pt x="212" y="39"/>
                    </a:cubicBezTo>
                    <a:cubicBezTo>
                      <a:pt x="213" y="39"/>
                      <a:pt x="213" y="39"/>
                      <a:pt x="213" y="39"/>
                    </a:cubicBezTo>
                    <a:cubicBezTo>
                      <a:pt x="213" y="39"/>
                      <a:pt x="213" y="39"/>
                      <a:pt x="213" y="39"/>
                    </a:cubicBezTo>
                    <a:cubicBezTo>
                      <a:pt x="213" y="39"/>
                      <a:pt x="214" y="39"/>
                      <a:pt x="214" y="39"/>
                    </a:cubicBezTo>
                    <a:cubicBezTo>
                      <a:pt x="214" y="39"/>
                      <a:pt x="214" y="39"/>
                      <a:pt x="214" y="39"/>
                    </a:cubicBezTo>
                    <a:cubicBezTo>
                      <a:pt x="215" y="40"/>
                      <a:pt x="216" y="41"/>
                      <a:pt x="217" y="40"/>
                    </a:cubicBezTo>
                    <a:cubicBezTo>
                      <a:pt x="217" y="40"/>
                      <a:pt x="217" y="41"/>
                      <a:pt x="217" y="41"/>
                    </a:cubicBezTo>
                    <a:cubicBezTo>
                      <a:pt x="218" y="40"/>
                      <a:pt x="219" y="41"/>
                      <a:pt x="220" y="41"/>
                    </a:cubicBezTo>
                    <a:cubicBezTo>
                      <a:pt x="220" y="47"/>
                      <a:pt x="220" y="47"/>
                      <a:pt x="220" y="47"/>
                    </a:cubicBezTo>
                    <a:cubicBezTo>
                      <a:pt x="221" y="61"/>
                      <a:pt x="221" y="61"/>
                      <a:pt x="221" y="61"/>
                    </a:cubicBezTo>
                    <a:cubicBezTo>
                      <a:pt x="222" y="71"/>
                      <a:pt x="223" y="81"/>
                      <a:pt x="223" y="91"/>
                    </a:cubicBezTo>
                    <a:cubicBezTo>
                      <a:pt x="224" y="95"/>
                      <a:pt x="223" y="99"/>
                      <a:pt x="224" y="102"/>
                    </a:cubicBezTo>
                    <a:cubicBezTo>
                      <a:pt x="223" y="102"/>
                      <a:pt x="223" y="102"/>
                      <a:pt x="223" y="102"/>
                    </a:cubicBezTo>
                    <a:cubicBezTo>
                      <a:pt x="224" y="105"/>
                      <a:pt x="223" y="106"/>
                      <a:pt x="222" y="110"/>
                    </a:cubicBezTo>
                    <a:cubicBezTo>
                      <a:pt x="223" y="110"/>
                      <a:pt x="222" y="111"/>
                      <a:pt x="223" y="111"/>
                    </a:cubicBezTo>
                    <a:cubicBezTo>
                      <a:pt x="223" y="112"/>
                      <a:pt x="221" y="113"/>
                      <a:pt x="221" y="115"/>
                    </a:cubicBezTo>
                    <a:cubicBezTo>
                      <a:pt x="221" y="115"/>
                      <a:pt x="222" y="115"/>
                      <a:pt x="222" y="116"/>
                    </a:cubicBezTo>
                    <a:cubicBezTo>
                      <a:pt x="221" y="121"/>
                      <a:pt x="221" y="115"/>
                      <a:pt x="219" y="121"/>
                    </a:cubicBezTo>
                    <a:cubicBezTo>
                      <a:pt x="219" y="122"/>
                      <a:pt x="218" y="125"/>
                      <a:pt x="217" y="126"/>
                    </a:cubicBezTo>
                    <a:cubicBezTo>
                      <a:pt x="218" y="126"/>
                      <a:pt x="217" y="127"/>
                      <a:pt x="217" y="128"/>
                    </a:cubicBezTo>
                    <a:cubicBezTo>
                      <a:pt x="214" y="128"/>
                      <a:pt x="214" y="128"/>
                      <a:pt x="214" y="128"/>
                    </a:cubicBezTo>
                    <a:cubicBezTo>
                      <a:pt x="210" y="130"/>
                      <a:pt x="206" y="131"/>
                      <a:pt x="201" y="132"/>
                    </a:cubicBezTo>
                    <a:cubicBezTo>
                      <a:pt x="202" y="132"/>
                      <a:pt x="202" y="133"/>
                      <a:pt x="201" y="133"/>
                    </a:cubicBezTo>
                    <a:cubicBezTo>
                      <a:pt x="200" y="132"/>
                      <a:pt x="199" y="134"/>
                      <a:pt x="197" y="134"/>
                    </a:cubicBezTo>
                    <a:cubicBezTo>
                      <a:pt x="197" y="134"/>
                      <a:pt x="198" y="134"/>
                      <a:pt x="198" y="133"/>
                    </a:cubicBezTo>
                    <a:cubicBezTo>
                      <a:pt x="194" y="134"/>
                      <a:pt x="191" y="135"/>
                      <a:pt x="187" y="136"/>
                    </a:cubicBezTo>
                    <a:cubicBezTo>
                      <a:pt x="184" y="137"/>
                      <a:pt x="180" y="137"/>
                      <a:pt x="178" y="138"/>
                    </a:cubicBezTo>
                    <a:cubicBezTo>
                      <a:pt x="178" y="138"/>
                      <a:pt x="176" y="138"/>
                      <a:pt x="175" y="138"/>
                    </a:cubicBezTo>
                    <a:cubicBezTo>
                      <a:pt x="173" y="140"/>
                      <a:pt x="168" y="139"/>
                      <a:pt x="165" y="140"/>
                    </a:cubicBezTo>
                    <a:cubicBezTo>
                      <a:pt x="165" y="140"/>
                      <a:pt x="165" y="140"/>
                      <a:pt x="165" y="140"/>
                    </a:cubicBezTo>
                    <a:cubicBezTo>
                      <a:pt x="156" y="142"/>
                      <a:pt x="145" y="143"/>
                      <a:pt x="135" y="144"/>
                    </a:cubicBezTo>
                    <a:cubicBezTo>
                      <a:pt x="130" y="145"/>
                      <a:pt x="123" y="144"/>
                      <a:pt x="117" y="144"/>
                    </a:cubicBezTo>
                    <a:cubicBezTo>
                      <a:pt x="116" y="144"/>
                      <a:pt x="117" y="145"/>
                      <a:pt x="116" y="145"/>
                    </a:cubicBezTo>
                    <a:cubicBezTo>
                      <a:pt x="114" y="145"/>
                      <a:pt x="116" y="144"/>
                      <a:pt x="115" y="144"/>
                    </a:cubicBezTo>
                    <a:cubicBezTo>
                      <a:pt x="112" y="145"/>
                      <a:pt x="108" y="144"/>
                      <a:pt x="104" y="144"/>
                    </a:cubicBezTo>
                    <a:cubicBezTo>
                      <a:pt x="104" y="144"/>
                      <a:pt x="103" y="144"/>
                      <a:pt x="103" y="145"/>
                    </a:cubicBezTo>
                    <a:cubicBezTo>
                      <a:pt x="99" y="144"/>
                      <a:pt x="93" y="145"/>
                      <a:pt x="89" y="144"/>
                    </a:cubicBezTo>
                    <a:cubicBezTo>
                      <a:pt x="90" y="145"/>
                      <a:pt x="86" y="144"/>
                      <a:pt x="84" y="144"/>
                    </a:cubicBezTo>
                    <a:cubicBezTo>
                      <a:pt x="83" y="144"/>
                      <a:pt x="83" y="144"/>
                      <a:pt x="84" y="143"/>
                    </a:cubicBezTo>
                    <a:cubicBezTo>
                      <a:pt x="80" y="143"/>
                      <a:pt x="79" y="143"/>
                      <a:pt x="75" y="143"/>
                    </a:cubicBezTo>
                    <a:cubicBezTo>
                      <a:pt x="73" y="143"/>
                      <a:pt x="72" y="143"/>
                      <a:pt x="70" y="143"/>
                    </a:cubicBezTo>
                    <a:cubicBezTo>
                      <a:pt x="69" y="142"/>
                      <a:pt x="66" y="142"/>
                      <a:pt x="64" y="141"/>
                    </a:cubicBezTo>
                    <a:cubicBezTo>
                      <a:pt x="64" y="142"/>
                      <a:pt x="61" y="142"/>
                      <a:pt x="59" y="142"/>
                    </a:cubicBezTo>
                    <a:cubicBezTo>
                      <a:pt x="60" y="141"/>
                      <a:pt x="60" y="141"/>
                      <a:pt x="60" y="141"/>
                    </a:cubicBezTo>
                    <a:cubicBezTo>
                      <a:pt x="53" y="140"/>
                      <a:pt x="44" y="138"/>
                      <a:pt x="36" y="137"/>
                    </a:cubicBezTo>
                    <a:cubicBezTo>
                      <a:pt x="35" y="137"/>
                      <a:pt x="35" y="137"/>
                      <a:pt x="35" y="137"/>
                    </a:cubicBezTo>
                    <a:cubicBezTo>
                      <a:pt x="27" y="136"/>
                      <a:pt x="19" y="133"/>
                      <a:pt x="11" y="132"/>
                    </a:cubicBezTo>
                    <a:cubicBezTo>
                      <a:pt x="11" y="133"/>
                      <a:pt x="11" y="133"/>
                      <a:pt x="10" y="132"/>
                    </a:cubicBezTo>
                    <a:cubicBezTo>
                      <a:pt x="11" y="132"/>
                      <a:pt x="11" y="131"/>
                      <a:pt x="11" y="131"/>
                    </a:cubicBezTo>
                    <a:cubicBezTo>
                      <a:pt x="11" y="128"/>
                      <a:pt x="11" y="127"/>
                      <a:pt x="11" y="125"/>
                    </a:cubicBezTo>
                    <a:cubicBezTo>
                      <a:pt x="12" y="124"/>
                      <a:pt x="12" y="123"/>
                      <a:pt x="12" y="123"/>
                    </a:cubicBezTo>
                    <a:cubicBezTo>
                      <a:pt x="14" y="119"/>
                      <a:pt x="15" y="116"/>
                      <a:pt x="15" y="113"/>
                    </a:cubicBezTo>
                    <a:cubicBezTo>
                      <a:pt x="15" y="113"/>
                      <a:pt x="15" y="113"/>
                      <a:pt x="15" y="113"/>
                    </a:cubicBezTo>
                    <a:cubicBezTo>
                      <a:pt x="16" y="110"/>
                      <a:pt x="16" y="106"/>
                      <a:pt x="17" y="102"/>
                    </a:cubicBezTo>
                    <a:cubicBezTo>
                      <a:pt x="16" y="101"/>
                      <a:pt x="17" y="98"/>
                      <a:pt x="16" y="100"/>
                    </a:cubicBezTo>
                    <a:cubicBezTo>
                      <a:pt x="16" y="98"/>
                      <a:pt x="17" y="99"/>
                      <a:pt x="17" y="97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8" y="91"/>
                      <a:pt x="19" y="85"/>
                      <a:pt x="19" y="78"/>
                    </a:cubicBezTo>
                    <a:cubicBezTo>
                      <a:pt x="20" y="76"/>
                      <a:pt x="19" y="71"/>
                      <a:pt x="20" y="67"/>
                    </a:cubicBezTo>
                    <a:cubicBezTo>
                      <a:pt x="20" y="65"/>
                      <a:pt x="20" y="61"/>
                      <a:pt x="19" y="59"/>
                    </a:cubicBezTo>
                    <a:cubicBezTo>
                      <a:pt x="20" y="59"/>
                      <a:pt x="20" y="59"/>
                      <a:pt x="20" y="59"/>
                    </a:cubicBezTo>
                    <a:cubicBezTo>
                      <a:pt x="20" y="56"/>
                      <a:pt x="20" y="51"/>
                      <a:pt x="20" y="47"/>
                    </a:cubicBezTo>
                    <a:cubicBezTo>
                      <a:pt x="20" y="45"/>
                      <a:pt x="19" y="45"/>
                      <a:pt x="19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19" y="41"/>
                      <a:pt x="18" y="40"/>
                      <a:pt x="17" y="39"/>
                    </a:cubicBezTo>
                    <a:cubicBezTo>
                      <a:pt x="17" y="38"/>
                      <a:pt x="17" y="38"/>
                      <a:pt x="17" y="36"/>
                    </a:cubicBezTo>
                    <a:cubicBezTo>
                      <a:pt x="18" y="38"/>
                      <a:pt x="18" y="39"/>
                      <a:pt x="19" y="40"/>
                    </a:cubicBezTo>
                    <a:cubicBezTo>
                      <a:pt x="19" y="37"/>
                      <a:pt x="18" y="35"/>
                      <a:pt x="18" y="33"/>
                    </a:cubicBezTo>
                    <a:cubicBezTo>
                      <a:pt x="18" y="31"/>
                      <a:pt x="18" y="29"/>
                      <a:pt x="17" y="29"/>
                    </a:cubicBezTo>
                    <a:cubicBezTo>
                      <a:pt x="17" y="30"/>
                      <a:pt x="17" y="28"/>
                      <a:pt x="18" y="29"/>
                    </a:cubicBezTo>
                    <a:cubicBezTo>
                      <a:pt x="17" y="27"/>
                      <a:pt x="17" y="26"/>
                      <a:pt x="17" y="25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6" y="26"/>
                      <a:pt x="16" y="24"/>
                      <a:pt x="15" y="25"/>
                    </a:cubicBezTo>
                    <a:cubicBezTo>
                      <a:pt x="16" y="25"/>
                      <a:pt x="16" y="25"/>
                      <a:pt x="16" y="26"/>
                    </a:cubicBezTo>
                    <a:cubicBezTo>
                      <a:pt x="15" y="26"/>
                      <a:pt x="15" y="23"/>
                      <a:pt x="15" y="23"/>
                    </a:cubicBezTo>
                    <a:cubicBezTo>
                      <a:pt x="16" y="22"/>
                      <a:pt x="16" y="24"/>
                      <a:pt x="16" y="23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20"/>
                      <a:pt x="15" y="21"/>
                      <a:pt x="14" y="21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5" y="25"/>
                      <a:pt x="15" y="27"/>
                      <a:pt x="16" y="30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31"/>
                      <a:pt x="17" y="33"/>
                      <a:pt x="17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5"/>
                      <a:pt x="16" y="35"/>
                      <a:pt x="16" y="36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7" y="36"/>
                      <a:pt x="16" y="4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43"/>
                      <a:pt x="17" y="40"/>
                      <a:pt x="17" y="41"/>
                    </a:cubicBezTo>
                    <a:cubicBezTo>
                      <a:pt x="17" y="43"/>
                      <a:pt x="16" y="42"/>
                      <a:pt x="16" y="44"/>
                    </a:cubicBezTo>
                    <a:cubicBezTo>
                      <a:pt x="16" y="46"/>
                      <a:pt x="17" y="51"/>
                      <a:pt x="16" y="54"/>
                    </a:cubicBezTo>
                    <a:cubicBezTo>
                      <a:pt x="16" y="56"/>
                      <a:pt x="17" y="59"/>
                      <a:pt x="17" y="61"/>
                    </a:cubicBezTo>
                    <a:cubicBezTo>
                      <a:pt x="17" y="63"/>
                      <a:pt x="16" y="61"/>
                      <a:pt x="16" y="63"/>
                    </a:cubicBezTo>
                    <a:cubicBezTo>
                      <a:pt x="16" y="63"/>
                      <a:pt x="16" y="63"/>
                      <a:pt x="16" y="63"/>
                    </a:cubicBezTo>
                    <a:cubicBezTo>
                      <a:pt x="16" y="63"/>
                      <a:pt x="15" y="67"/>
                      <a:pt x="16" y="65"/>
                    </a:cubicBezTo>
                    <a:cubicBezTo>
                      <a:pt x="16" y="68"/>
                      <a:pt x="16" y="72"/>
                      <a:pt x="16" y="75"/>
                    </a:cubicBezTo>
                    <a:cubicBezTo>
                      <a:pt x="16" y="74"/>
                      <a:pt x="15" y="74"/>
                      <a:pt x="15" y="75"/>
                    </a:cubicBezTo>
                    <a:cubicBezTo>
                      <a:pt x="15" y="76"/>
                      <a:pt x="15" y="79"/>
                      <a:pt x="15" y="82"/>
                    </a:cubicBezTo>
                    <a:cubicBezTo>
                      <a:pt x="16" y="82"/>
                      <a:pt x="16" y="81"/>
                      <a:pt x="16" y="81"/>
                    </a:cubicBezTo>
                    <a:cubicBezTo>
                      <a:pt x="16" y="81"/>
                      <a:pt x="17" y="82"/>
                      <a:pt x="16" y="83"/>
                    </a:cubicBezTo>
                    <a:cubicBezTo>
                      <a:pt x="16" y="83"/>
                      <a:pt x="15" y="83"/>
                      <a:pt x="15" y="85"/>
                    </a:cubicBezTo>
                    <a:cubicBezTo>
                      <a:pt x="14" y="85"/>
                      <a:pt x="15" y="81"/>
                      <a:pt x="14" y="82"/>
                    </a:cubicBezTo>
                    <a:cubicBezTo>
                      <a:pt x="13" y="81"/>
                      <a:pt x="14" y="77"/>
                      <a:pt x="14" y="76"/>
                    </a:cubicBezTo>
                    <a:cubicBezTo>
                      <a:pt x="14" y="74"/>
                      <a:pt x="14" y="77"/>
                      <a:pt x="13" y="77"/>
                    </a:cubicBezTo>
                    <a:cubicBezTo>
                      <a:pt x="13" y="79"/>
                      <a:pt x="13" y="80"/>
                      <a:pt x="13" y="83"/>
                    </a:cubicBezTo>
                    <a:cubicBezTo>
                      <a:pt x="14" y="83"/>
                      <a:pt x="14" y="82"/>
                      <a:pt x="14" y="83"/>
                    </a:cubicBezTo>
                    <a:cubicBezTo>
                      <a:pt x="15" y="86"/>
                      <a:pt x="13" y="87"/>
                      <a:pt x="13" y="87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13" y="88"/>
                      <a:pt x="13" y="88"/>
                      <a:pt x="13" y="90"/>
                    </a:cubicBezTo>
                    <a:cubicBezTo>
                      <a:pt x="12" y="91"/>
                      <a:pt x="13" y="87"/>
                      <a:pt x="12" y="87"/>
                    </a:cubicBezTo>
                    <a:cubicBezTo>
                      <a:pt x="11" y="88"/>
                      <a:pt x="11" y="88"/>
                      <a:pt x="11" y="88"/>
                    </a:cubicBezTo>
                    <a:cubicBezTo>
                      <a:pt x="11" y="91"/>
                      <a:pt x="12" y="89"/>
                      <a:pt x="12" y="92"/>
                    </a:cubicBezTo>
                    <a:cubicBezTo>
                      <a:pt x="11" y="91"/>
                      <a:pt x="11" y="91"/>
                      <a:pt x="11" y="91"/>
                    </a:cubicBezTo>
                    <a:cubicBezTo>
                      <a:pt x="11" y="93"/>
                      <a:pt x="11" y="93"/>
                      <a:pt x="11" y="93"/>
                    </a:cubicBezTo>
                    <a:cubicBezTo>
                      <a:pt x="12" y="93"/>
                      <a:pt x="12" y="93"/>
                      <a:pt x="12" y="91"/>
                    </a:cubicBezTo>
                    <a:cubicBezTo>
                      <a:pt x="13" y="92"/>
                      <a:pt x="12" y="93"/>
                      <a:pt x="12" y="95"/>
                    </a:cubicBezTo>
                    <a:cubicBezTo>
                      <a:pt x="13" y="96"/>
                      <a:pt x="12" y="94"/>
                      <a:pt x="13" y="94"/>
                    </a:cubicBezTo>
                    <a:cubicBezTo>
                      <a:pt x="14" y="94"/>
                      <a:pt x="13" y="96"/>
                      <a:pt x="13" y="97"/>
                    </a:cubicBezTo>
                    <a:cubicBezTo>
                      <a:pt x="13" y="99"/>
                      <a:pt x="12" y="98"/>
                      <a:pt x="12" y="99"/>
                    </a:cubicBezTo>
                    <a:cubicBezTo>
                      <a:pt x="12" y="98"/>
                      <a:pt x="12" y="97"/>
                      <a:pt x="12" y="97"/>
                    </a:cubicBezTo>
                    <a:cubicBezTo>
                      <a:pt x="12" y="94"/>
                      <a:pt x="11" y="98"/>
                      <a:pt x="11" y="96"/>
                    </a:cubicBezTo>
                    <a:cubicBezTo>
                      <a:pt x="10" y="98"/>
                      <a:pt x="11" y="98"/>
                      <a:pt x="11" y="99"/>
                    </a:cubicBezTo>
                    <a:cubicBezTo>
                      <a:pt x="11" y="99"/>
                      <a:pt x="11" y="100"/>
                      <a:pt x="12" y="99"/>
                    </a:cubicBezTo>
                    <a:cubicBezTo>
                      <a:pt x="13" y="103"/>
                      <a:pt x="10" y="101"/>
                      <a:pt x="10" y="104"/>
                    </a:cubicBezTo>
                    <a:cubicBezTo>
                      <a:pt x="11" y="104"/>
                      <a:pt x="11" y="109"/>
                      <a:pt x="12" y="107"/>
                    </a:cubicBezTo>
                    <a:cubicBezTo>
                      <a:pt x="12" y="108"/>
                      <a:pt x="12" y="109"/>
                      <a:pt x="12" y="110"/>
                    </a:cubicBezTo>
                    <a:cubicBezTo>
                      <a:pt x="11" y="108"/>
                      <a:pt x="11" y="111"/>
                      <a:pt x="11" y="109"/>
                    </a:cubicBezTo>
                    <a:cubicBezTo>
                      <a:pt x="10" y="110"/>
                      <a:pt x="10" y="110"/>
                      <a:pt x="10" y="110"/>
                    </a:cubicBezTo>
                    <a:cubicBezTo>
                      <a:pt x="10" y="108"/>
                      <a:pt x="10" y="108"/>
                      <a:pt x="10" y="108"/>
                    </a:cubicBezTo>
                    <a:cubicBezTo>
                      <a:pt x="9" y="110"/>
                      <a:pt x="8" y="112"/>
                      <a:pt x="8" y="112"/>
                    </a:cubicBezTo>
                    <a:cubicBezTo>
                      <a:pt x="8" y="114"/>
                      <a:pt x="9" y="112"/>
                      <a:pt x="8" y="114"/>
                    </a:cubicBezTo>
                    <a:cubicBezTo>
                      <a:pt x="8" y="113"/>
                      <a:pt x="8" y="114"/>
                      <a:pt x="7" y="115"/>
                    </a:cubicBezTo>
                    <a:cubicBezTo>
                      <a:pt x="8" y="113"/>
                      <a:pt x="8" y="115"/>
                      <a:pt x="8" y="116"/>
                    </a:cubicBezTo>
                    <a:cubicBezTo>
                      <a:pt x="8" y="118"/>
                      <a:pt x="7" y="119"/>
                      <a:pt x="7" y="119"/>
                    </a:cubicBezTo>
                    <a:cubicBezTo>
                      <a:pt x="7" y="117"/>
                      <a:pt x="7" y="117"/>
                      <a:pt x="7" y="117"/>
                    </a:cubicBezTo>
                    <a:cubicBezTo>
                      <a:pt x="7" y="119"/>
                      <a:pt x="6" y="118"/>
                      <a:pt x="6" y="119"/>
                    </a:cubicBezTo>
                    <a:cubicBezTo>
                      <a:pt x="6" y="120"/>
                      <a:pt x="7" y="121"/>
                      <a:pt x="7" y="121"/>
                    </a:cubicBezTo>
                    <a:cubicBezTo>
                      <a:pt x="7" y="122"/>
                      <a:pt x="6" y="123"/>
                      <a:pt x="6" y="123"/>
                    </a:cubicBezTo>
                    <a:cubicBezTo>
                      <a:pt x="6" y="121"/>
                      <a:pt x="6" y="121"/>
                      <a:pt x="6" y="121"/>
                    </a:cubicBezTo>
                    <a:cubicBezTo>
                      <a:pt x="6" y="124"/>
                      <a:pt x="5" y="122"/>
                      <a:pt x="5" y="124"/>
                    </a:cubicBezTo>
                    <a:cubicBezTo>
                      <a:pt x="5" y="125"/>
                      <a:pt x="5" y="125"/>
                      <a:pt x="5" y="125"/>
                    </a:cubicBezTo>
                    <a:cubicBezTo>
                      <a:pt x="5" y="125"/>
                      <a:pt x="5" y="125"/>
                      <a:pt x="5" y="125"/>
                    </a:cubicBezTo>
                    <a:cubicBezTo>
                      <a:pt x="5" y="125"/>
                      <a:pt x="4" y="127"/>
                      <a:pt x="4" y="127"/>
                    </a:cubicBezTo>
                    <a:cubicBezTo>
                      <a:pt x="4" y="127"/>
                      <a:pt x="4" y="127"/>
                      <a:pt x="4" y="127"/>
                    </a:cubicBezTo>
                    <a:cubicBezTo>
                      <a:pt x="4" y="128"/>
                      <a:pt x="4" y="130"/>
                      <a:pt x="3" y="131"/>
                    </a:cubicBezTo>
                    <a:cubicBezTo>
                      <a:pt x="4" y="130"/>
                      <a:pt x="4" y="130"/>
                      <a:pt x="5" y="128"/>
                    </a:cubicBezTo>
                    <a:cubicBezTo>
                      <a:pt x="5" y="127"/>
                      <a:pt x="5" y="130"/>
                      <a:pt x="5" y="130"/>
                    </a:cubicBezTo>
                    <a:cubicBezTo>
                      <a:pt x="5" y="131"/>
                      <a:pt x="0" y="129"/>
                      <a:pt x="7" y="137"/>
                    </a:cubicBezTo>
                    <a:cubicBezTo>
                      <a:pt x="9" y="138"/>
                      <a:pt x="9" y="138"/>
                      <a:pt x="9" y="138"/>
                    </a:cubicBezTo>
                    <a:cubicBezTo>
                      <a:pt x="9" y="138"/>
                      <a:pt x="9" y="138"/>
                      <a:pt x="9" y="138"/>
                    </a:cubicBezTo>
                    <a:cubicBezTo>
                      <a:pt x="10" y="139"/>
                      <a:pt x="12" y="138"/>
                      <a:pt x="13" y="139"/>
                    </a:cubicBezTo>
                    <a:cubicBezTo>
                      <a:pt x="12" y="139"/>
                      <a:pt x="12" y="140"/>
                      <a:pt x="13" y="140"/>
                    </a:cubicBezTo>
                    <a:cubicBezTo>
                      <a:pt x="12" y="139"/>
                      <a:pt x="16" y="139"/>
                      <a:pt x="15" y="139"/>
                    </a:cubicBezTo>
                    <a:cubicBezTo>
                      <a:pt x="18" y="139"/>
                      <a:pt x="15" y="140"/>
                      <a:pt x="15" y="140"/>
                    </a:cubicBezTo>
                    <a:cubicBezTo>
                      <a:pt x="17" y="140"/>
                      <a:pt x="18" y="141"/>
                      <a:pt x="19" y="141"/>
                    </a:cubicBezTo>
                    <a:cubicBezTo>
                      <a:pt x="17" y="140"/>
                      <a:pt x="19" y="140"/>
                      <a:pt x="20" y="140"/>
                    </a:cubicBezTo>
                    <a:cubicBezTo>
                      <a:pt x="22" y="141"/>
                      <a:pt x="19" y="140"/>
                      <a:pt x="21" y="141"/>
                    </a:cubicBezTo>
                    <a:cubicBezTo>
                      <a:pt x="22" y="141"/>
                      <a:pt x="23" y="141"/>
                      <a:pt x="22" y="140"/>
                    </a:cubicBezTo>
                    <a:cubicBezTo>
                      <a:pt x="23" y="141"/>
                      <a:pt x="25" y="140"/>
                      <a:pt x="26" y="141"/>
                    </a:cubicBezTo>
                    <a:cubicBezTo>
                      <a:pt x="26" y="142"/>
                      <a:pt x="23" y="141"/>
                      <a:pt x="24" y="141"/>
                    </a:cubicBezTo>
                    <a:cubicBezTo>
                      <a:pt x="27" y="142"/>
                      <a:pt x="26" y="140"/>
                      <a:pt x="29" y="141"/>
                    </a:cubicBezTo>
                    <a:cubicBezTo>
                      <a:pt x="27" y="140"/>
                      <a:pt x="29" y="139"/>
                      <a:pt x="30" y="139"/>
                    </a:cubicBezTo>
                    <a:cubicBezTo>
                      <a:pt x="33" y="140"/>
                      <a:pt x="29" y="139"/>
                      <a:pt x="30" y="140"/>
                    </a:cubicBezTo>
                    <a:cubicBezTo>
                      <a:pt x="31" y="140"/>
                      <a:pt x="31" y="140"/>
                      <a:pt x="31" y="140"/>
                    </a:cubicBezTo>
                    <a:cubicBezTo>
                      <a:pt x="33" y="142"/>
                      <a:pt x="27" y="141"/>
                      <a:pt x="29" y="142"/>
                    </a:cubicBezTo>
                    <a:cubicBezTo>
                      <a:pt x="30" y="142"/>
                      <a:pt x="30" y="142"/>
                      <a:pt x="30" y="142"/>
                    </a:cubicBezTo>
                    <a:cubicBezTo>
                      <a:pt x="30" y="143"/>
                      <a:pt x="29" y="143"/>
                      <a:pt x="30" y="143"/>
                    </a:cubicBezTo>
                    <a:cubicBezTo>
                      <a:pt x="30" y="143"/>
                      <a:pt x="33" y="144"/>
                      <a:pt x="33" y="144"/>
                    </a:cubicBezTo>
                    <a:cubicBezTo>
                      <a:pt x="34" y="143"/>
                      <a:pt x="32" y="144"/>
                      <a:pt x="32" y="143"/>
                    </a:cubicBezTo>
                    <a:cubicBezTo>
                      <a:pt x="34" y="143"/>
                      <a:pt x="35" y="143"/>
                      <a:pt x="37" y="144"/>
                    </a:cubicBezTo>
                    <a:cubicBezTo>
                      <a:pt x="36" y="144"/>
                      <a:pt x="37" y="144"/>
                      <a:pt x="37" y="145"/>
                    </a:cubicBezTo>
                    <a:cubicBezTo>
                      <a:pt x="38" y="145"/>
                      <a:pt x="37" y="144"/>
                      <a:pt x="39" y="145"/>
                    </a:cubicBezTo>
                    <a:cubicBezTo>
                      <a:pt x="38" y="145"/>
                      <a:pt x="38" y="145"/>
                      <a:pt x="38" y="145"/>
                    </a:cubicBezTo>
                    <a:cubicBezTo>
                      <a:pt x="44" y="146"/>
                      <a:pt x="52" y="147"/>
                      <a:pt x="57" y="147"/>
                    </a:cubicBezTo>
                    <a:cubicBezTo>
                      <a:pt x="58" y="147"/>
                      <a:pt x="60" y="148"/>
                      <a:pt x="63" y="149"/>
                    </a:cubicBezTo>
                    <a:cubicBezTo>
                      <a:pt x="62" y="148"/>
                      <a:pt x="63" y="148"/>
                      <a:pt x="64" y="148"/>
                    </a:cubicBezTo>
                    <a:cubicBezTo>
                      <a:pt x="65" y="149"/>
                      <a:pt x="65" y="149"/>
                      <a:pt x="65" y="149"/>
                    </a:cubicBezTo>
                    <a:cubicBezTo>
                      <a:pt x="67" y="150"/>
                      <a:pt x="69" y="149"/>
                      <a:pt x="71" y="149"/>
                    </a:cubicBezTo>
                    <a:cubicBezTo>
                      <a:pt x="71" y="150"/>
                      <a:pt x="71" y="150"/>
                      <a:pt x="71" y="150"/>
                    </a:cubicBezTo>
                    <a:cubicBezTo>
                      <a:pt x="73" y="150"/>
                      <a:pt x="73" y="149"/>
                      <a:pt x="73" y="149"/>
                    </a:cubicBezTo>
                    <a:cubicBezTo>
                      <a:pt x="74" y="150"/>
                      <a:pt x="74" y="150"/>
                      <a:pt x="74" y="150"/>
                    </a:cubicBezTo>
                    <a:cubicBezTo>
                      <a:pt x="75" y="149"/>
                      <a:pt x="75" y="149"/>
                      <a:pt x="75" y="149"/>
                    </a:cubicBezTo>
                    <a:cubicBezTo>
                      <a:pt x="76" y="149"/>
                      <a:pt x="78" y="149"/>
                      <a:pt x="78" y="150"/>
                    </a:cubicBezTo>
                    <a:cubicBezTo>
                      <a:pt x="79" y="150"/>
                      <a:pt x="79" y="150"/>
                      <a:pt x="78" y="150"/>
                    </a:cubicBezTo>
                    <a:cubicBezTo>
                      <a:pt x="80" y="150"/>
                      <a:pt x="84" y="151"/>
                      <a:pt x="87" y="151"/>
                    </a:cubicBezTo>
                    <a:cubicBezTo>
                      <a:pt x="86" y="150"/>
                      <a:pt x="86" y="150"/>
                      <a:pt x="86" y="150"/>
                    </a:cubicBezTo>
                    <a:cubicBezTo>
                      <a:pt x="86" y="149"/>
                      <a:pt x="86" y="150"/>
                      <a:pt x="88" y="149"/>
                    </a:cubicBezTo>
                    <a:cubicBezTo>
                      <a:pt x="88" y="150"/>
                      <a:pt x="89" y="150"/>
                      <a:pt x="88" y="150"/>
                    </a:cubicBezTo>
                    <a:cubicBezTo>
                      <a:pt x="91" y="152"/>
                      <a:pt x="96" y="151"/>
                      <a:pt x="101" y="152"/>
                    </a:cubicBezTo>
                    <a:cubicBezTo>
                      <a:pt x="102" y="152"/>
                      <a:pt x="102" y="151"/>
                      <a:pt x="102" y="151"/>
                    </a:cubicBezTo>
                    <a:cubicBezTo>
                      <a:pt x="105" y="152"/>
                      <a:pt x="109" y="151"/>
                      <a:pt x="112" y="152"/>
                    </a:cubicBezTo>
                    <a:cubicBezTo>
                      <a:pt x="111" y="151"/>
                      <a:pt x="112" y="150"/>
                      <a:pt x="114" y="150"/>
                    </a:cubicBezTo>
                    <a:cubicBezTo>
                      <a:pt x="116" y="150"/>
                      <a:pt x="115" y="151"/>
                      <a:pt x="117" y="152"/>
                    </a:cubicBezTo>
                    <a:cubicBezTo>
                      <a:pt x="118" y="151"/>
                      <a:pt x="119" y="151"/>
                      <a:pt x="120" y="151"/>
                    </a:cubicBezTo>
                    <a:cubicBezTo>
                      <a:pt x="120" y="151"/>
                      <a:pt x="120" y="151"/>
                      <a:pt x="120" y="151"/>
                    </a:cubicBezTo>
                    <a:cubicBezTo>
                      <a:pt x="121" y="151"/>
                      <a:pt x="123" y="151"/>
                      <a:pt x="124" y="151"/>
                    </a:cubicBezTo>
                    <a:cubicBezTo>
                      <a:pt x="124" y="151"/>
                      <a:pt x="124" y="151"/>
                      <a:pt x="124" y="151"/>
                    </a:cubicBezTo>
                    <a:cubicBezTo>
                      <a:pt x="125" y="151"/>
                      <a:pt x="126" y="152"/>
                      <a:pt x="127" y="151"/>
                    </a:cubicBezTo>
                    <a:cubicBezTo>
                      <a:pt x="128" y="151"/>
                      <a:pt x="130" y="151"/>
                      <a:pt x="131" y="150"/>
                    </a:cubicBezTo>
                    <a:cubicBezTo>
                      <a:pt x="131" y="150"/>
                      <a:pt x="131" y="150"/>
                      <a:pt x="131" y="151"/>
                    </a:cubicBezTo>
                    <a:cubicBezTo>
                      <a:pt x="131" y="150"/>
                      <a:pt x="131" y="150"/>
                      <a:pt x="131" y="150"/>
                    </a:cubicBezTo>
                    <a:cubicBezTo>
                      <a:pt x="133" y="150"/>
                      <a:pt x="133" y="150"/>
                      <a:pt x="133" y="150"/>
                    </a:cubicBezTo>
                    <a:cubicBezTo>
                      <a:pt x="133" y="150"/>
                      <a:pt x="133" y="151"/>
                      <a:pt x="132" y="151"/>
                    </a:cubicBezTo>
                    <a:cubicBezTo>
                      <a:pt x="135" y="151"/>
                      <a:pt x="133" y="150"/>
                      <a:pt x="134" y="150"/>
                    </a:cubicBezTo>
                    <a:cubicBezTo>
                      <a:pt x="136" y="149"/>
                      <a:pt x="136" y="150"/>
                      <a:pt x="137" y="150"/>
                    </a:cubicBezTo>
                    <a:cubicBezTo>
                      <a:pt x="136" y="150"/>
                      <a:pt x="135" y="150"/>
                      <a:pt x="135" y="150"/>
                    </a:cubicBezTo>
                    <a:cubicBezTo>
                      <a:pt x="134" y="151"/>
                      <a:pt x="136" y="150"/>
                      <a:pt x="136" y="151"/>
                    </a:cubicBezTo>
                    <a:cubicBezTo>
                      <a:pt x="136" y="151"/>
                      <a:pt x="136" y="150"/>
                      <a:pt x="138" y="150"/>
                    </a:cubicBezTo>
                    <a:cubicBezTo>
                      <a:pt x="139" y="150"/>
                      <a:pt x="141" y="150"/>
                      <a:pt x="141" y="150"/>
                    </a:cubicBezTo>
                    <a:cubicBezTo>
                      <a:pt x="142" y="150"/>
                      <a:pt x="143" y="150"/>
                      <a:pt x="143" y="150"/>
                    </a:cubicBezTo>
                    <a:cubicBezTo>
                      <a:pt x="143" y="149"/>
                      <a:pt x="141" y="149"/>
                      <a:pt x="141" y="149"/>
                    </a:cubicBezTo>
                    <a:cubicBezTo>
                      <a:pt x="142" y="149"/>
                      <a:pt x="143" y="149"/>
                      <a:pt x="143" y="149"/>
                    </a:cubicBezTo>
                    <a:cubicBezTo>
                      <a:pt x="143" y="149"/>
                      <a:pt x="143" y="149"/>
                      <a:pt x="143" y="149"/>
                    </a:cubicBezTo>
                    <a:cubicBezTo>
                      <a:pt x="143" y="149"/>
                      <a:pt x="146" y="149"/>
                      <a:pt x="144" y="148"/>
                    </a:cubicBezTo>
                    <a:cubicBezTo>
                      <a:pt x="146" y="149"/>
                      <a:pt x="146" y="149"/>
                      <a:pt x="146" y="149"/>
                    </a:cubicBezTo>
                    <a:cubicBezTo>
                      <a:pt x="147" y="149"/>
                      <a:pt x="148" y="149"/>
                      <a:pt x="149" y="148"/>
                    </a:cubicBezTo>
                    <a:cubicBezTo>
                      <a:pt x="150" y="149"/>
                      <a:pt x="149" y="150"/>
                      <a:pt x="151" y="150"/>
                    </a:cubicBezTo>
                    <a:cubicBezTo>
                      <a:pt x="153" y="149"/>
                      <a:pt x="153" y="149"/>
                      <a:pt x="153" y="149"/>
                    </a:cubicBezTo>
                    <a:cubicBezTo>
                      <a:pt x="154" y="148"/>
                      <a:pt x="154" y="149"/>
                      <a:pt x="154" y="149"/>
                    </a:cubicBezTo>
                    <a:cubicBezTo>
                      <a:pt x="158" y="149"/>
                      <a:pt x="158" y="147"/>
                      <a:pt x="161" y="147"/>
                    </a:cubicBezTo>
                    <a:cubicBezTo>
                      <a:pt x="160" y="148"/>
                      <a:pt x="161" y="148"/>
                      <a:pt x="162" y="148"/>
                    </a:cubicBezTo>
                    <a:cubicBezTo>
                      <a:pt x="162" y="147"/>
                      <a:pt x="162" y="147"/>
                      <a:pt x="163" y="147"/>
                    </a:cubicBezTo>
                    <a:cubicBezTo>
                      <a:pt x="162" y="147"/>
                      <a:pt x="162" y="148"/>
                      <a:pt x="161" y="147"/>
                    </a:cubicBezTo>
                    <a:cubicBezTo>
                      <a:pt x="161" y="147"/>
                      <a:pt x="162" y="147"/>
                      <a:pt x="163" y="147"/>
                    </a:cubicBezTo>
                    <a:cubicBezTo>
                      <a:pt x="166" y="148"/>
                      <a:pt x="171" y="146"/>
                      <a:pt x="176" y="146"/>
                    </a:cubicBezTo>
                    <a:cubicBezTo>
                      <a:pt x="175" y="145"/>
                      <a:pt x="178" y="145"/>
                      <a:pt x="178" y="144"/>
                    </a:cubicBezTo>
                    <a:cubicBezTo>
                      <a:pt x="178" y="145"/>
                      <a:pt x="181" y="144"/>
                      <a:pt x="182" y="144"/>
                    </a:cubicBezTo>
                    <a:cubicBezTo>
                      <a:pt x="181" y="143"/>
                      <a:pt x="181" y="143"/>
                      <a:pt x="181" y="143"/>
                    </a:cubicBezTo>
                    <a:cubicBezTo>
                      <a:pt x="184" y="143"/>
                      <a:pt x="185" y="141"/>
                      <a:pt x="187" y="142"/>
                    </a:cubicBezTo>
                    <a:cubicBezTo>
                      <a:pt x="188" y="142"/>
                      <a:pt x="186" y="142"/>
                      <a:pt x="186" y="143"/>
                    </a:cubicBezTo>
                    <a:cubicBezTo>
                      <a:pt x="188" y="143"/>
                      <a:pt x="191" y="141"/>
                      <a:pt x="193" y="141"/>
                    </a:cubicBezTo>
                    <a:cubicBezTo>
                      <a:pt x="193" y="141"/>
                      <a:pt x="192" y="141"/>
                      <a:pt x="194" y="140"/>
                    </a:cubicBezTo>
                    <a:cubicBezTo>
                      <a:pt x="195" y="140"/>
                      <a:pt x="198" y="140"/>
                      <a:pt x="198" y="140"/>
                    </a:cubicBezTo>
                    <a:cubicBezTo>
                      <a:pt x="199" y="139"/>
                      <a:pt x="199" y="139"/>
                      <a:pt x="200" y="139"/>
                    </a:cubicBezTo>
                    <a:cubicBezTo>
                      <a:pt x="200" y="139"/>
                      <a:pt x="200" y="139"/>
                      <a:pt x="199" y="140"/>
                    </a:cubicBezTo>
                    <a:cubicBezTo>
                      <a:pt x="201" y="139"/>
                      <a:pt x="203" y="138"/>
                      <a:pt x="205" y="138"/>
                    </a:cubicBezTo>
                    <a:cubicBezTo>
                      <a:pt x="206" y="138"/>
                      <a:pt x="209" y="136"/>
                      <a:pt x="211" y="136"/>
                    </a:cubicBezTo>
                    <a:cubicBezTo>
                      <a:pt x="212" y="135"/>
                      <a:pt x="215" y="135"/>
                      <a:pt x="215" y="134"/>
                    </a:cubicBezTo>
                    <a:cubicBezTo>
                      <a:pt x="215" y="134"/>
                      <a:pt x="215" y="134"/>
                      <a:pt x="215" y="134"/>
                    </a:cubicBezTo>
                    <a:cubicBezTo>
                      <a:pt x="216" y="134"/>
                      <a:pt x="217" y="133"/>
                      <a:pt x="218" y="133"/>
                    </a:cubicBezTo>
                    <a:cubicBezTo>
                      <a:pt x="217" y="133"/>
                      <a:pt x="217" y="133"/>
                      <a:pt x="217" y="133"/>
                    </a:cubicBezTo>
                    <a:cubicBezTo>
                      <a:pt x="217" y="135"/>
                      <a:pt x="222" y="132"/>
                      <a:pt x="222" y="131"/>
                    </a:cubicBezTo>
                    <a:cubicBezTo>
                      <a:pt x="221" y="132"/>
                      <a:pt x="223" y="130"/>
                      <a:pt x="222" y="130"/>
                    </a:cubicBezTo>
                    <a:cubicBezTo>
                      <a:pt x="223" y="128"/>
                      <a:pt x="223" y="128"/>
                      <a:pt x="223" y="128"/>
                    </a:cubicBezTo>
                    <a:cubicBezTo>
                      <a:pt x="224" y="126"/>
                      <a:pt x="223" y="128"/>
                      <a:pt x="224" y="126"/>
                    </a:cubicBezTo>
                    <a:cubicBezTo>
                      <a:pt x="224" y="124"/>
                      <a:pt x="225" y="125"/>
                      <a:pt x="224" y="126"/>
                    </a:cubicBezTo>
                    <a:cubicBezTo>
                      <a:pt x="225" y="125"/>
                      <a:pt x="225" y="123"/>
                      <a:pt x="226" y="122"/>
                    </a:cubicBezTo>
                    <a:cubicBezTo>
                      <a:pt x="225" y="123"/>
                      <a:pt x="225" y="123"/>
                      <a:pt x="225" y="122"/>
                    </a:cubicBezTo>
                    <a:cubicBezTo>
                      <a:pt x="225" y="122"/>
                      <a:pt x="226" y="122"/>
                      <a:pt x="226" y="122"/>
                    </a:cubicBezTo>
                    <a:cubicBezTo>
                      <a:pt x="226" y="121"/>
                      <a:pt x="226" y="121"/>
                      <a:pt x="226" y="121"/>
                    </a:cubicBezTo>
                    <a:cubicBezTo>
                      <a:pt x="226" y="121"/>
                      <a:pt x="226" y="121"/>
                      <a:pt x="226" y="121"/>
                    </a:cubicBezTo>
                    <a:cubicBezTo>
                      <a:pt x="226" y="121"/>
                      <a:pt x="226" y="122"/>
                      <a:pt x="226" y="122"/>
                    </a:cubicBezTo>
                    <a:cubicBezTo>
                      <a:pt x="226" y="122"/>
                      <a:pt x="226" y="121"/>
                      <a:pt x="226" y="121"/>
                    </a:cubicBezTo>
                    <a:cubicBezTo>
                      <a:pt x="226" y="121"/>
                      <a:pt x="226" y="120"/>
                      <a:pt x="226" y="120"/>
                    </a:cubicBezTo>
                    <a:cubicBezTo>
                      <a:pt x="226" y="120"/>
                      <a:pt x="226" y="119"/>
                      <a:pt x="227" y="119"/>
                    </a:cubicBezTo>
                    <a:cubicBezTo>
                      <a:pt x="227" y="120"/>
                      <a:pt x="227" y="120"/>
                      <a:pt x="227" y="120"/>
                    </a:cubicBezTo>
                    <a:cubicBezTo>
                      <a:pt x="227" y="119"/>
                      <a:pt x="227" y="116"/>
                      <a:pt x="227" y="116"/>
                    </a:cubicBezTo>
                    <a:cubicBezTo>
                      <a:pt x="228" y="113"/>
                      <a:pt x="228" y="107"/>
                      <a:pt x="228" y="105"/>
                    </a:cubicBezTo>
                    <a:cubicBezTo>
                      <a:pt x="228" y="105"/>
                      <a:pt x="228" y="105"/>
                      <a:pt x="228" y="105"/>
                    </a:cubicBezTo>
                    <a:cubicBezTo>
                      <a:pt x="228" y="103"/>
                      <a:pt x="228" y="102"/>
                      <a:pt x="228" y="102"/>
                    </a:cubicBezTo>
                    <a:cubicBezTo>
                      <a:pt x="228" y="101"/>
                      <a:pt x="229" y="101"/>
                      <a:pt x="229" y="99"/>
                    </a:cubicBezTo>
                    <a:cubicBezTo>
                      <a:pt x="229" y="99"/>
                      <a:pt x="228" y="99"/>
                      <a:pt x="228" y="99"/>
                    </a:cubicBezTo>
                    <a:cubicBezTo>
                      <a:pt x="229" y="96"/>
                      <a:pt x="228" y="92"/>
                      <a:pt x="229" y="88"/>
                    </a:cubicBezTo>
                    <a:cubicBezTo>
                      <a:pt x="228" y="89"/>
                      <a:pt x="229" y="89"/>
                      <a:pt x="229" y="90"/>
                    </a:cubicBezTo>
                    <a:cubicBezTo>
                      <a:pt x="229" y="87"/>
                      <a:pt x="229" y="84"/>
                      <a:pt x="228" y="82"/>
                    </a:cubicBezTo>
                    <a:cubicBezTo>
                      <a:pt x="228" y="82"/>
                      <a:pt x="228" y="82"/>
                      <a:pt x="229" y="83"/>
                    </a:cubicBezTo>
                    <a:close/>
                    <a:moveTo>
                      <a:pt x="180" y="37"/>
                    </a:moveTo>
                    <a:cubicBezTo>
                      <a:pt x="180" y="37"/>
                      <a:pt x="180" y="37"/>
                      <a:pt x="180" y="37"/>
                    </a:cubicBezTo>
                    <a:cubicBezTo>
                      <a:pt x="180" y="37"/>
                      <a:pt x="180" y="37"/>
                      <a:pt x="180" y="37"/>
                    </a:cubicBezTo>
                    <a:cubicBezTo>
                      <a:pt x="180" y="37"/>
                      <a:pt x="180" y="37"/>
                      <a:pt x="180" y="37"/>
                    </a:cubicBezTo>
                    <a:close/>
                    <a:moveTo>
                      <a:pt x="184" y="42"/>
                    </a:move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1"/>
                      <a:pt x="184" y="41"/>
                      <a:pt x="184" y="41"/>
                    </a:cubicBezTo>
                    <a:cubicBezTo>
                      <a:pt x="184" y="42"/>
                      <a:pt x="184" y="42"/>
                      <a:pt x="184" y="42"/>
                    </a:cubicBezTo>
                    <a:close/>
                    <a:moveTo>
                      <a:pt x="187" y="42"/>
                    </a:moveTo>
                    <a:cubicBezTo>
                      <a:pt x="187" y="42"/>
                      <a:pt x="187" y="42"/>
                      <a:pt x="187" y="42"/>
                    </a:cubicBezTo>
                    <a:cubicBezTo>
                      <a:pt x="187" y="42"/>
                      <a:pt x="187" y="42"/>
                      <a:pt x="187" y="42"/>
                    </a:cubicBezTo>
                    <a:close/>
                    <a:moveTo>
                      <a:pt x="226" y="118"/>
                    </a:moveTo>
                    <a:cubicBezTo>
                      <a:pt x="226" y="118"/>
                      <a:pt x="226" y="118"/>
                      <a:pt x="226" y="119"/>
                    </a:cubicBezTo>
                    <a:cubicBezTo>
                      <a:pt x="226" y="118"/>
                      <a:pt x="226" y="118"/>
                      <a:pt x="226" y="118"/>
                    </a:cubicBez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accent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l-PL" sz="2000" kern="0">
                  <a:solidFill>
                    <a:schemeClr val="bg1"/>
                  </a:solidFill>
                  <a:latin typeface="Segoe Print" pitchFamily="2" charset="0"/>
                  <a:cs typeface="Arial" charset="0"/>
                </a:endParaRPr>
              </a:p>
            </p:txBody>
          </p:sp>
        </p:grpSp>
        <p:sp>
          <p:nvSpPr>
            <p:cNvPr id="222" name="Freeform 136"/>
            <p:cNvSpPr>
              <a:spLocks noEditPoints="1"/>
            </p:cNvSpPr>
            <p:nvPr/>
          </p:nvSpPr>
          <p:spPr bwMode="auto">
            <a:xfrm rot="5400000" flipH="1">
              <a:off x="3787672" y="-59755"/>
              <a:ext cx="362143" cy="3452884"/>
            </a:xfrm>
            <a:custGeom>
              <a:avLst/>
              <a:gdLst/>
              <a:ahLst/>
              <a:cxnLst>
                <a:cxn ang="0">
                  <a:pos x="165" y="478"/>
                </a:cxn>
                <a:cxn ang="0">
                  <a:pos x="122" y="454"/>
                </a:cxn>
                <a:cxn ang="0">
                  <a:pos x="93" y="357"/>
                </a:cxn>
                <a:cxn ang="0">
                  <a:pos x="92" y="284"/>
                </a:cxn>
                <a:cxn ang="0">
                  <a:pos x="92" y="170"/>
                </a:cxn>
                <a:cxn ang="0">
                  <a:pos x="84" y="111"/>
                </a:cxn>
                <a:cxn ang="0">
                  <a:pos x="67" y="36"/>
                </a:cxn>
                <a:cxn ang="0">
                  <a:pos x="40" y="10"/>
                </a:cxn>
                <a:cxn ang="0">
                  <a:pos x="10" y="5"/>
                </a:cxn>
                <a:cxn ang="0">
                  <a:pos x="6" y="5"/>
                </a:cxn>
                <a:cxn ang="0">
                  <a:pos x="28" y="14"/>
                </a:cxn>
                <a:cxn ang="0">
                  <a:pos x="50" y="37"/>
                </a:cxn>
                <a:cxn ang="0">
                  <a:pos x="64" y="68"/>
                </a:cxn>
                <a:cxn ang="0">
                  <a:pos x="62" y="71"/>
                </a:cxn>
                <a:cxn ang="0">
                  <a:pos x="65" y="96"/>
                </a:cxn>
                <a:cxn ang="0">
                  <a:pos x="64" y="98"/>
                </a:cxn>
                <a:cxn ang="0">
                  <a:pos x="61" y="108"/>
                </a:cxn>
                <a:cxn ang="0">
                  <a:pos x="71" y="131"/>
                </a:cxn>
                <a:cxn ang="0">
                  <a:pos x="67" y="145"/>
                </a:cxn>
                <a:cxn ang="0">
                  <a:pos x="65" y="155"/>
                </a:cxn>
                <a:cxn ang="0">
                  <a:pos x="63" y="173"/>
                </a:cxn>
                <a:cxn ang="0">
                  <a:pos x="66" y="190"/>
                </a:cxn>
                <a:cxn ang="0">
                  <a:pos x="64" y="204"/>
                </a:cxn>
                <a:cxn ang="0">
                  <a:pos x="75" y="221"/>
                </a:cxn>
                <a:cxn ang="0">
                  <a:pos x="65" y="226"/>
                </a:cxn>
                <a:cxn ang="0">
                  <a:pos x="64" y="284"/>
                </a:cxn>
                <a:cxn ang="0">
                  <a:pos x="64" y="305"/>
                </a:cxn>
                <a:cxn ang="0">
                  <a:pos x="70" y="329"/>
                </a:cxn>
                <a:cxn ang="0">
                  <a:pos x="67" y="384"/>
                </a:cxn>
                <a:cxn ang="0">
                  <a:pos x="73" y="411"/>
                </a:cxn>
                <a:cxn ang="0">
                  <a:pos x="74" y="421"/>
                </a:cxn>
                <a:cxn ang="0">
                  <a:pos x="79" y="429"/>
                </a:cxn>
                <a:cxn ang="0">
                  <a:pos x="81" y="450"/>
                </a:cxn>
                <a:cxn ang="0">
                  <a:pos x="97" y="466"/>
                </a:cxn>
                <a:cxn ang="0">
                  <a:pos x="124" y="492"/>
                </a:cxn>
                <a:cxn ang="0">
                  <a:pos x="102" y="504"/>
                </a:cxn>
                <a:cxn ang="0">
                  <a:pos x="99" y="507"/>
                </a:cxn>
                <a:cxn ang="0">
                  <a:pos x="82" y="535"/>
                </a:cxn>
                <a:cxn ang="0">
                  <a:pos x="71" y="577"/>
                </a:cxn>
                <a:cxn ang="0">
                  <a:pos x="71" y="595"/>
                </a:cxn>
                <a:cxn ang="0">
                  <a:pos x="66" y="616"/>
                </a:cxn>
                <a:cxn ang="0">
                  <a:pos x="62" y="653"/>
                </a:cxn>
                <a:cxn ang="0">
                  <a:pos x="65" y="696"/>
                </a:cxn>
                <a:cxn ang="0">
                  <a:pos x="66" y="721"/>
                </a:cxn>
                <a:cxn ang="0">
                  <a:pos x="66" y="798"/>
                </a:cxn>
                <a:cxn ang="0">
                  <a:pos x="67" y="824"/>
                </a:cxn>
                <a:cxn ang="0">
                  <a:pos x="76" y="895"/>
                </a:cxn>
                <a:cxn ang="0">
                  <a:pos x="78" y="930"/>
                </a:cxn>
                <a:cxn ang="0">
                  <a:pos x="14" y="1048"/>
                </a:cxn>
                <a:cxn ang="0">
                  <a:pos x="89" y="847"/>
                </a:cxn>
                <a:cxn ang="0">
                  <a:pos x="87" y="671"/>
                </a:cxn>
                <a:cxn ang="0">
                  <a:pos x="110" y="527"/>
                </a:cxn>
                <a:cxn ang="0">
                  <a:pos x="162" y="507"/>
                </a:cxn>
                <a:cxn ang="0">
                  <a:pos x="166" y="478"/>
                </a:cxn>
              </a:cxnLst>
              <a:rect l="0" t="0" r="r" b="b"/>
              <a:pathLst>
                <a:path w="166" h="1048">
                  <a:moveTo>
                    <a:pt x="166" y="478"/>
                  </a:moveTo>
                  <a:cubicBezTo>
                    <a:pt x="166" y="478"/>
                    <a:pt x="166" y="478"/>
                    <a:pt x="166" y="478"/>
                  </a:cubicBezTo>
                  <a:cubicBezTo>
                    <a:pt x="166" y="478"/>
                    <a:pt x="166" y="478"/>
                    <a:pt x="166" y="478"/>
                  </a:cubicBezTo>
                  <a:cubicBezTo>
                    <a:pt x="166" y="478"/>
                    <a:pt x="166" y="478"/>
                    <a:pt x="166" y="478"/>
                  </a:cubicBezTo>
                  <a:cubicBezTo>
                    <a:pt x="166" y="478"/>
                    <a:pt x="166" y="478"/>
                    <a:pt x="166" y="478"/>
                  </a:cubicBezTo>
                  <a:cubicBezTo>
                    <a:pt x="165" y="478"/>
                    <a:pt x="165" y="478"/>
                    <a:pt x="165" y="478"/>
                  </a:cubicBezTo>
                  <a:cubicBezTo>
                    <a:pt x="161" y="477"/>
                    <a:pt x="161" y="477"/>
                    <a:pt x="161" y="477"/>
                  </a:cubicBezTo>
                  <a:cubicBezTo>
                    <a:pt x="158" y="476"/>
                    <a:pt x="155" y="476"/>
                    <a:pt x="153" y="474"/>
                  </a:cubicBezTo>
                  <a:cubicBezTo>
                    <a:pt x="147" y="473"/>
                    <a:pt x="142" y="467"/>
                    <a:pt x="138" y="467"/>
                  </a:cubicBezTo>
                  <a:cubicBezTo>
                    <a:pt x="139" y="466"/>
                    <a:pt x="136" y="464"/>
                    <a:pt x="136" y="463"/>
                  </a:cubicBezTo>
                  <a:cubicBezTo>
                    <a:pt x="129" y="465"/>
                    <a:pt x="127" y="455"/>
                    <a:pt x="121" y="454"/>
                  </a:cubicBezTo>
                  <a:cubicBezTo>
                    <a:pt x="122" y="454"/>
                    <a:pt x="122" y="454"/>
                    <a:pt x="122" y="454"/>
                  </a:cubicBezTo>
                  <a:cubicBezTo>
                    <a:pt x="107" y="442"/>
                    <a:pt x="104" y="435"/>
                    <a:pt x="98" y="415"/>
                  </a:cubicBezTo>
                  <a:cubicBezTo>
                    <a:pt x="96" y="406"/>
                    <a:pt x="99" y="394"/>
                    <a:pt x="96" y="383"/>
                  </a:cubicBezTo>
                  <a:cubicBezTo>
                    <a:pt x="95" y="381"/>
                    <a:pt x="94" y="382"/>
                    <a:pt x="94" y="381"/>
                  </a:cubicBezTo>
                  <a:cubicBezTo>
                    <a:pt x="94" y="378"/>
                    <a:pt x="95" y="381"/>
                    <a:pt x="96" y="379"/>
                  </a:cubicBezTo>
                  <a:cubicBezTo>
                    <a:pt x="93" y="374"/>
                    <a:pt x="96" y="366"/>
                    <a:pt x="95" y="359"/>
                  </a:cubicBezTo>
                  <a:cubicBezTo>
                    <a:pt x="94" y="358"/>
                    <a:pt x="94" y="356"/>
                    <a:pt x="93" y="357"/>
                  </a:cubicBezTo>
                  <a:cubicBezTo>
                    <a:pt x="96" y="349"/>
                    <a:pt x="91" y="338"/>
                    <a:pt x="94" y="330"/>
                  </a:cubicBezTo>
                  <a:cubicBezTo>
                    <a:pt x="89" y="333"/>
                    <a:pt x="91" y="325"/>
                    <a:pt x="90" y="323"/>
                  </a:cubicBezTo>
                  <a:cubicBezTo>
                    <a:pt x="90" y="321"/>
                    <a:pt x="91" y="321"/>
                    <a:pt x="92" y="321"/>
                  </a:cubicBezTo>
                  <a:cubicBezTo>
                    <a:pt x="92" y="315"/>
                    <a:pt x="92" y="312"/>
                    <a:pt x="93" y="305"/>
                  </a:cubicBezTo>
                  <a:cubicBezTo>
                    <a:pt x="93" y="301"/>
                    <a:pt x="90" y="300"/>
                    <a:pt x="91" y="296"/>
                  </a:cubicBezTo>
                  <a:cubicBezTo>
                    <a:pt x="94" y="294"/>
                    <a:pt x="91" y="288"/>
                    <a:pt x="92" y="284"/>
                  </a:cubicBezTo>
                  <a:cubicBezTo>
                    <a:pt x="90" y="285"/>
                    <a:pt x="87" y="280"/>
                    <a:pt x="89" y="276"/>
                  </a:cubicBezTo>
                  <a:cubicBezTo>
                    <a:pt x="93" y="277"/>
                    <a:pt x="93" y="277"/>
                    <a:pt x="93" y="277"/>
                  </a:cubicBezTo>
                  <a:cubicBezTo>
                    <a:pt x="90" y="264"/>
                    <a:pt x="95" y="246"/>
                    <a:pt x="91" y="231"/>
                  </a:cubicBezTo>
                  <a:cubicBezTo>
                    <a:pt x="93" y="230"/>
                    <a:pt x="93" y="230"/>
                    <a:pt x="93" y="230"/>
                  </a:cubicBezTo>
                  <a:cubicBezTo>
                    <a:pt x="91" y="214"/>
                    <a:pt x="94" y="199"/>
                    <a:pt x="90" y="184"/>
                  </a:cubicBezTo>
                  <a:cubicBezTo>
                    <a:pt x="91" y="180"/>
                    <a:pt x="92" y="174"/>
                    <a:pt x="92" y="170"/>
                  </a:cubicBezTo>
                  <a:cubicBezTo>
                    <a:pt x="90" y="164"/>
                    <a:pt x="90" y="162"/>
                    <a:pt x="87" y="159"/>
                  </a:cubicBezTo>
                  <a:cubicBezTo>
                    <a:pt x="87" y="157"/>
                    <a:pt x="89" y="155"/>
                    <a:pt x="90" y="155"/>
                  </a:cubicBezTo>
                  <a:cubicBezTo>
                    <a:pt x="90" y="148"/>
                    <a:pt x="93" y="141"/>
                    <a:pt x="90" y="136"/>
                  </a:cubicBezTo>
                  <a:cubicBezTo>
                    <a:pt x="92" y="135"/>
                    <a:pt x="92" y="135"/>
                    <a:pt x="92" y="135"/>
                  </a:cubicBezTo>
                  <a:cubicBezTo>
                    <a:pt x="90" y="130"/>
                    <a:pt x="87" y="122"/>
                    <a:pt x="89" y="116"/>
                  </a:cubicBezTo>
                  <a:cubicBezTo>
                    <a:pt x="87" y="114"/>
                    <a:pt x="86" y="108"/>
                    <a:pt x="84" y="111"/>
                  </a:cubicBezTo>
                  <a:cubicBezTo>
                    <a:pt x="84" y="109"/>
                    <a:pt x="87" y="109"/>
                    <a:pt x="85" y="107"/>
                  </a:cubicBezTo>
                  <a:cubicBezTo>
                    <a:pt x="88" y="109"/>
                    <a:pt x="88" y="109"/>
                    <a:pt x="88" y="109"/>
                  </a:cubicBezTo>
                  <a:cubicBezTo>
                    <a:pt x="88" y="95"/>
                    <a:pt x="86" y="83"/>
                    <a:pt x="82" y="70"/>
                  </a:cubicBezTo>
                  <a:cubicBezTo>
                    <a:pt x="84" y="66"/>
                    <a:pt x="79" y="58"/>
                    <a:pt x="77" y="49"/>
                  </a:cubicBezTo>
                  <a:cubicBezTo>
                    <a:pt x="73" y="45"/>
                    <a:pt x="71" y="37"/>
                    <a:pt x="65" y="37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63" y="30"/>
                    <a:pt x="58" y="24"/>
                    <a:pt x="52" y="18"/>
                  </a:cubicBezTo>
                  <a:cubicBezTo>
                    <a:pt x="49" y="15"/>
                    <a:pt x="47" y="17"/>
                    <a:pt x="43" y="15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0" y="12"/>
                    <a:pt x="38" y="14"/>
                    <a:pt x="35" y="15"/>
                  </a:cubicBezTo>
                  <a:cubicBezTo>
                    <a:pt x="33" y="13"/>
                    <a:pt x="32" y="14"/>
                    <a:pt x="30" y="11"/>
                  </a:cubicBezTo>
                  <a:cubicBezTo>
                    <a:pt x="33" y="12"/>
                    <a:pt x="37" y="11"/>
                    <a:pt x="40" y="10"/>
                  </a:cubicBezTo>
                  <a:cubicBezTo>
                    <a:pt x="36" y="6"/>
                    <a:pt x="29" y="8"/>
                    <a:pt x="28" y="5"/>
                  </a:cubicBezTo>
                  <a:cubicBezTo>
                    <a:pt x="24" y="2"/>
                    <a:pt x="21" y="2"/>
                    <a:pt x="20" y="4"/>
                  </a:cubicBezTo>
                  <a:cubicBezTo>
                    <a:pt x="20" y="3"/>
                    <a:pt x="18" y="2"/>
                    <a:pt x="20" y="1"/>
                  </a:cubicBezTo>
                  <a:cubicBezTo>
                    <a:pt x="17" y="1"/>
                    <a:pt x="15" y="0"/>
                    <a:pt x="13" y="1"/>
                  </a:cubicBezTo>
                  <a:cubicBezTo>
                    <a:pt x="13" y="1"/>
                    <a:pt x="14" y="1"/>
                    <a:pt x="15" y="2"/>
                  </a:cubicBezTo>
                  <a:cubicBezTo>
                    <a:pt x="13" y="3"/>
                    <a:pt x="10" y="2"/>
                    <a:pt x="10" y="5"/>
                  </a:cubicBezTo>
                  <a:cubicBezTo>
                    <a:pt x="11" y="5"/>
                    <a:pt x="12" y="4"/>
                    <a:pt x="13" y="5"/>
                  </a:cubicBezTo>
                  <a:cubicBezTo>
                    <a:pt x="12" y="7"/>
                    <a:pt x="7" y="6"/>
                    <a:pt x="6" y="4"/>
                  </a:cubicBezTo>
                  <a:cubicBezTo>
                    <a:pt x="5" y="2"/>
                    <a:pt x="10" y="2"/>
                    <a:pt x="8" y="0"/>
                  </a:cubicBezTo>
                  <a:cubicBezTo>
                    <a:pt x="6" y="1"/>
                    <a:pt x="3" y="2"/>
                    <a:pt x="0" y="3"/>
                  </a:cubicBezTo>
                  <a:cubicBezTo>
                    <a:pt x="2" y="3"/>
                    <a:pt x="4" y="4"/>
                    <a:pt x="3" y="6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11" y="8"/>
                    <a:pt x="14" y="10"/>
                    <a:pt x="19" y="11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1" y="9"/>
                    <a:pt x="25" y="8"/>
                    <a:pt x="27" y="11"/>
                  </a:cubicBezTo>
                  <a:cubicBezTo>
                    <a:pt x="25" y="11"/>
                    <a:pt x="26" y="13"/>
                    <a:pt x="25" y="14"/>
                  </a:cubicBezTo>
                  <a:cubicBezTo>
                    <a:pt x="26" y="14"/>
                    <a:pt x="27" y="13"/>
                    <a:pt x="28" y="14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9" y="14"/>
                    <a:pt x="34" y="19"/>
                    <a:pt x="35" y="19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7" y="23"/>
                    <a:pt x="35" y="17"/>
                    <a:pt x="37" y="19"/>
                  </a:cubicBezTo>
                  <a:cubicBezTo>
                    <a:pt x="39" y="21"/>
                    <a:pt x="36" y="23"/>
                    <a:pt x="37" y="26"/>
                  </a:cubicBezTo>
                  <a:cubicBezTo>
                    <a:pt x="41" y="28"/>
                    <a:pt x="49" y="31"/>
                    <a:pt x="50" y="37"/>
                  </a:cubicBezTo>
                  <a:cubicBezTo>
                    <a:pt x="53" y="40"/>
                    <a:pt x="57" y="43"/>
                    <a:pt x="61" y="45"/>
                  </a:cubicBezTo>
                  <a:cubicBezTo>
                    <a:pt x="63" y="48"/>
                    <a:pt x="57" y="47"/>
                    <a:pt x="61" y="49"/>
                  </a:cubicBezTo>
                  <a:cubicBezTo>
                    <a:pt x="59" y="49"/>
                    <a:pt x="59" y="51"/>
                    <a:pt x="58" y="51"/>
                  </a:cubicBezTo>
                  <a:cubicBezTo>
                    <a:pt x="59" y="51"/>
                    <a:pt x="61" y="57"/>
                    <a:pt x="62" y="53"/>
                  </a:cubicBezTo>
                  <a:cubicBezTo>
                    <a:pt x="64" y="58"/>
                    <a:pt x="66" y="63"/>
                    <a:pt x="68" y="68"/>
                  </a:cubicBezTo>
                  <a:cubicBezTo>
                    <a:pt x="67" y="67"/>
                    <a:pt x="64" y="67"/>
                    <a:pt x="64" y="68"/>
                  </a:cubicBezTo>
                  <a:cubicBezTo>
                    <a:pt x="67" y="70"/>
                    <a:pt x="69" y="75"/>
                    <a:pt x="69" y="80"/>
                  </a:cubicBezTo>
                  <a:cubicBezTo>
                    <a:pt x="71" y="79"/>
                    <a:pt x="71" y="78"/>
                    <a:pt x="73" y="78"/>
                  </a:cubicBezTo>
                  <a:cubicBezTo>
                    <a:pt x="74" y="79"/>
                    <a:pt x="75" y="80"/>
                    <a:pt x="75" y="81"/>
                  </a:cubicBezTo>
                  <a:cubicBezTo>
                    <a:pt x="73" y="82"/>
                    <a:pt x="69" y="82"/>
                    <a:pt x="69" y="87"/>
                  </a:cubicBezTo>
                  <a:cubicBezTo>
                    <a:pt x="65" y="86"/>
                    <a:pt x="69" y="79"/>
                    <a:pt x="65" y="82"/>
                  </a:cubicBezTo>
                  <a:cubicBezTo>
                    <a:pt x="62" y="80"/>
                    <a:pt x="61" y="73"/>
                    <a:pt x="62" y="71"/>
                  </a:cubicBezTo>
                  <a:cubicBezTo>
                    <a:pt x="58" y="68"/>
                    <a:pt x="62" y="74"/>
                    <a:pt x="59" y="74"/>
                  </a:cubicBezTo>
                  <a:cubicBezTo>
                    <a:pt x="60" y="77"/>
                    <a:pt x="62" y="78"/>
                    <a:pt x="63" y="83"/>
                  </a:cubicBezTo>
                  <a:cubicBezTo>
                    <a:pt x="65" y="83"/>
                    <a:pt x="65" y="81"/>
                    <a:pt x="66" y="83"/>
                  </a:cubicBezTo>
                  <a:cubicBezTo>
                    <a:pt x="70" y="88"/>
                    <a:pt x="64" y="90"/>
                    <a:pt x="64" y="91"/>
                  </a:cubicBezTo>
                  <a:cubicBezTo>
                    <a:pt x="63" y="89"/>
                    <a:pt x="63" y="89"/>
                    <a:pt x="63" y="89"/>
                  </a:cubicBezTo>
                  <a:cubicBezTo>
                    <a:pt x="62" y="92"/>
                    <a:pt x="65" y="93"/>
                    <a:pt x="65" y="96"/>
                  </a:cubicBezTo>
                  <a:cubicBezTo>
                    <a:pt x="61" y="98"/>
                    <a:pt x="64" y="91"/>
                    <a:pt x="61" y="90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8"/>
                    <a:pt x="62" y="94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2" y="102"/>
                    <a:pt x="65" y="101"/>
                    <a:pt x="64" y="98"/>
                  </a:cubicBezTo>
                  <a:cubicBezTo>
                    <a:pt x="69" y="100"/>
                    <a:pt x="65" y="101"/>
                    <a:pt x="66" y="105"/>
                  </a:cubicBezTo>
                  <a:cubicBezTo>
                    <a:pt x="69" y="107"/>
                    <a:pt x="66" y="103"/>
                    <a:pt x="68" y="103"/>
                  </a:cubicBezTo>
                  <a:cubicBezTo>
                    <a:pt x="71" y="103"/>
                    <a:pt x="71" y="106"/>
                    <a:pt x="71" y="108"/>
                  </a:cubicBezTo>
                  <a:cubicBezTo>
                    <a:pt x="72" y="112"/>
                    <a:pt x="69" y="110"/>
                    <a:pt x="67" y="112"/>
                  </a:cubicBezTo>
                  <a:cubicBezTo>
                    <a:pt x="67" y="111"/>
                    <a:pt x="66" y="108"/>
                    <a:pt x="68" y="108"/>
                  </a:cubicBezTo>
                  <a:cubicBezTo>
                    <a:pt x="65" y="104"/>
                    <a:pt x="63" y="111"/>
                    <a:pt x="61" y="108"/>
                  </a:cubicBezTo>
                  <a:cubicBezTo>
                    <a:pt x="60" y="111"/>
                    <a:pt x="63" y="111"/>
                    <a:pt x="63" y="113"/>
                  </a:cubicBezTo>
                  <a:cubicBezTo>
                    <a:pt x="64" y="112"/>
                    <a:pt x="66" y="113"/>
                    <a:pt x="67" y="112"/>
                  </a:cubicBezTo>
                  <a:cubicBezTo>
                    <a:pt x="74" y="118"/>
                    <a:pt x="62" y="117"/>
                    <a:pt x="63" y="123"/>
                  </a:cubicBezTo>
                  <a:cubicBezTo>
                    <a:pt x="68" y="121"/>
                    <a:pt x="70" y="131"/>
                    <a:pt x="74" y="126"/>
                  </a:cubicBezTo>
                  <a:cubicBezTo>
                    <a:pt x="75" y="128"/>
                    <a:pt x="76" y="129"/>
                    <a:pt x="76" y="131"/>
                  </a:cubicBezTo>
                  <a:cubicBezTo>
                    <a:pt x="73" y="129"/>
                    <a:pt x="73" y="134"/>
                    <a:pt x="71" y="131"/>
                  </a:cubicBezTo>
                  <a:cubicBezTo>
                    <a:pt x="71" y="133"/>
                    <a:pt x="71" y="133"/>
                    <a:pt x="71" y="133"/>
                  </a:cubicBezTo>
                  <a:cubicBezTo>
                    <a:pt x="67" y="130"/>
                    <a:pt x="67" y="130"/>
                    <a:pt x="67" y="130"/>
                  </a:cubicBezTo>
                  <a:cubicBezTo>
                    <a:pt x="65" y="132"/>
                    <a:pt x="63" y="136"/>
                    <a:pt x="62" y="138"/>
                  </a:cubicBezTo>
                  <a:cubicBezTo>
                    <a:pt x="63" y="141"/>
                    <a:pt x="65" y="137"/>
                    <a:pt x="65" y="140"/>
                  </a:cubicBezTo>
                  <a:cubicBezTo>
                    <a:pt x="64" y="139"/>
                    <a:pt x="63" y="141"/>
                    <a:pt x="63" y="143"/>
                  </a:cubicBezTo>
                  <a:cubicBezTo>
                    <a:pt x="64" y="140"/>
                    <a:pt x="67" y="143"/>
                    <a:pt x="67" y="145"/>
                  </a:cubicBezTo>
                  <a:cubicBezTo>
                    <a:pt x="68" y="148"/>
                    <a:pt x="65" y="151"/>
                    <a:pt x="64" y="151"/>
                  </a:cubicBezTo>
                  <a:cubicBezTo>
                    <a:pt x="62" y="147"/>
                    <a:pt x="62" y="147"/>
                    <a:pt x="62" y="147"/>
                  </a:cubicBezTo>
                  <a:cubicBezTo>
                    <a:pt x="64" y="150"/>
                    <a:pt x="61" y="148"/>
                    <a:pt x="61" y="151"/>
                  </a:cubicBezTo>
                  <a:cubicBezTo>
                    <a:pt x="63" y="152"/>
                    <a:pt x="66" y="153"/>
                    <a:pt x="68" y="154"/>
                  </a:cubicBezTo>
                  <a:cubicBezTo>
                    <a:pt x="68" y="156"/>
                    <a:pt x="66" y="158"/>
                    <a:pt x="67" y="158"/>
                  </a:cubicBezTo>
                  <a:cubicBezTo>
                    <a:pt x="65" y="155"/>
                    <a:pt x="65" y="155"/>
                    <a:pt x="65" y="155"/>
                  </a:cubicBezTo>
                  <a:cubicBezTo>
                    <a:pt x="65" y="159"/>
                    <a:pt x="60" y="156"/>
                    <a:pt x="61" y="160"/>
                  </a:cubicBezTo>
                  <a:cubicBezTo>
                    <a:pt x="64" y="162"/>
                    <a:pt x="64" y="162"/>
                    <a:pt x="64" y="162"/>
                  </a:cubicBezTo>
                  <a:cubicBezTo>
                    <a:pt x="63" y="162"/>
                    <a:pt x="62" y="163"/>
                    <a:pt x="61" y="162"/>
                  </a:cubicBezTo>
                  <a:cubicBezTo>
                    <a:pt x="63" y="163"/>
                    <a:pt x="63" y="165"/>
                    <a:pt x="63" y="166"/>
                  </a:cubicBezTo>
                  <a:cubicBezTo>
                    <a:pt x="62" y="167"/>
                    <a:pt x="62" y="167"/>
                    <a:pt x="62" y="167"/>
                  </a:cubicBezTo>
                  <a:cubicBezTo>
                    <a:pt x="63" y="169"/>
                    <a:pt x="66" y="171"/>
                    <a:pt x="63" y="173"/>
                  </a:cubicBezTo>
                  <a:cubicBezTo>
                    <a:pt x="67" y="171"/>
                    <a:pt x="63" y="171"/>
                    <a:pt x="65" y="168"/>
                  </a:cubicBezTo>
                  <a:cubicBezTo>
                    <a:pt x="67" y="166"/>
                    <a:pt x="67" y="171"/>
                    <a:pt x="68" y="172"/>
                  </a:cubicBezTo>
                  <a:cubicBezTo>
                    <a:pt x="64" y="171"/>
                    <a:pt x="67" y="176"/>
                    <a:pt x="67" y="179"/>
                  </a:cubicBezTo>
                  <a:cubicBezTo>
                    <a:pt x="66" y="180"/>
                    <a:pt x="65" y="181"/>
                    <a:pt x="64" y="182"/>
                  </a:cubicBezTo>
                  <a:cubicBezTo>
                    <a:pt x="67" y="183"/>
                    <a:pt x="67" y="183"/>
                    <a:pt x="67" y="183"/>
                  </a:cubicBezTo>
                  <a:cubicBezTo>
                    <a:pt x="62" y="184"/>
                    <a:pt x="68" y="188"/>
                    <a:pt x="66" y="190"/>
                  </a:cubicBezTo>
                  <a:cubicBezTo>
                    <a:pt x="65" y="189"/>
                    <a:pt x="63" y="189"/>
                    <a:pt x="62" y="191"/>
                  </a:cubicBezTo>
                  <a:cubicBezTo>
                    <a:pt x="66" y="188"/>
                    <a:pt x="67" y="195"/>
                    <a:pt x="69" y="194"/>
                  </a:cubicBezTo>
                  <a:cubicBezTo>
                    <a:pt x="68" y="199"/>
                    <a:pt x="64" y="193"/>
                    <a:pt x="62" y="194"/>
                  </a:cubicBezTo>
                  <a:cubicBezTo>
                    <a:pt x="65" y="197"/>
                    <a:pt x="60" y="199"/>
                    <a:pt x="63" y="201"/>
                  </a:cubicBezTo>
                  <a:cubicBezTo>
                    <a:pt x="65" y="198"/>
                    <a:pt x="66" y="202"/>
                    <a:pt x="67" y="202"/>
                  </a:cubicBezTo>
                  <a:cubicBezTo>
                    <a:pt x="67" y="206"/>
                    <a:pt x="66" y="202"/>
                    <a:pt x="64" y="204"/>
                  </a:cubicBezTo>
                  <a:cubicBezTo>
                    <a:pt x="65" y="206"/>
                    <a:pt x="68" y="209"/>
                    <a:pt x="69" y="206"/>
                  </a:cubicBezTo>
                  <a:cubicBezTo>
                    <a:pt x="68" y="208"/>
                    <a:pt x="71" y="211"/>
                    <a:pt x="69" y="214"/>
                  </a:cubicBezTo>
                  <a:cubicBezTo>
                    <a:pt x="67" y="215"/>
                    <a:pt x="68" y="209"/>
                    <a:pt x="66" y="210"/>
                  </a:cubicBezTo>
                  <a:cubicBezTo>
                    <a:pt x="66" y="216"/>
                    <a:pt x="72" y="213"/>
                    <a:pt x="73" y="219"/>
                  </a:cubicBezTo>
                  <a:cubicBezTo>
                    <a:pt x="74" y="217"/>
                    <a:pt x="78" y="219"/>
                    <a:pt x="79" y="221"/>
                  </a:cubicBezTo>
                  <a:cubicBezTo>
                    <a:pt x="78" y="228"/>
                    <a:pt x="78" y="219"/>
                    <a:pt x="75" y="221"/>
                  </a:cubicBezTo>
                  <a:cubicBezTo>
                    <a:pt x="75" y="223"/>
                    <a:pt x="75" y="223"/>
                    <a:pt x="75" y="223"/>
                  </a:cubicBezTo>
                  <a:cubicBezTo>
                    <a:pt x="71" y="227"/>
                    <a:pt x="69" y="216"/>
                    <a:pt x="66" y="219"/>
                  </a:cubicBezTo>
                  <a:cubicBezTo>
                    <a:pt x="67" y="222"/>
                    <a:pt x="67" y="222"/>
                    <a:pt x="67" y="222"/>
                  </a:cubicBezTo>
                  <a:cubicBezTo>
                    <a:pt x="66" y="221"/>
                    <a:pt x="64" y="220"/>
                    <a:pt x="63" y="222"/>
                  </a:cubicBezTo>
                  <a:cubicBezTo>
                    <a:pt x="65" y="222"/>
                    <a:pt x="63" y="228"/>
                    <a:pt x="64" y="228"/>
                  </a:cubicBezTo>
                  <a:cubicBezTo>
                    <a:pt x="66" y="229"/>
                    <a:pt x="63" y="226"/>
                    <a:pt x="65" y="226"/>
                  </a:cubicBezTo>
                  <a:cubicBezTo>
                    <a:pt x="66" y="229"/>
                    <a:pt x="69" y="231"/>
                    <a:pt x="68" y="235"/>
                  </a:cubicBezTo>
                  <a:cubicBezTo>
                    <a:pt x="66" y="232"/>
                    <a:pt x="65" y="236"/>
                    <a:pt x="63" y="235"/>
                  </a:cubicBezTo>
                  <a:cubicBezTo>
                    <a:pt x="62" y="237"/>
                    <a:pt x="66" y="235"/>
                    <a:pt x="65" y="238"/>
                  </a:cubicBezTo>
                  <a:cubicBezTo>
                    <a:pt x="63" y="238"/>
                    <a:pt x="63" y="238"/>
                    <a:pt x="63" y="238"/>
                  </a:cubicBezTo>
                  <a:cubicBezTo>
                    <a:pt x="63" y="249"/>
                    <a:pt x="63" y="263"/>
                    <a:pt x="68" y="273"/>
                  </a:cubicBezTo>
                  <a:cubicBezTo>
                    <a:pt x="66" y="274"/>
                    <a:pt x="65" y="278"/>
                    <a:pt x="64" y="284"/>
                  </a:cubicBezTo>
                  <a:cubicBezTo>
                    <a:pt x="65" y="281"/>
                    <a:pt x="66" y="283"/>
                    <a:pt x="66" y="285"/>
                  </a:cubicBezTo>
                  <a:cubicBezTo>
                    <a:pt x="64" y="287"/>
                    <a:pt x="64" y="287"/>
                    <a:pt x="64" y="287"/>
                  </a:cubicBezTo>
                  <a:cubicBezTo>
                    <a:pt x="62" y="291"/>
                    <a:pt x="65" y="295"/>
                    <a:pt x="66" y="298"/>
                  </a:cubicBezTo>
                  <a:cubicBezTo>
                    <a:pt x="65" y="299"/>
                    <a:pt x="65" y="299"/>
                    <a:pt x="64" y="299"/>
                  </a:cubicBezTo>
                  <a:cubicBezTo>
                    <a:pt x="62" y="302"/>
                    <a:pt x="65" y="302"/>
                    <a:pt x="66" y="303"/>
                  </a:cubicBezTo>
                  <a:cubicBezTo>
                    <a:pt x="64" y="305"/>
                    <a:pt x="64" y="305"/>
                    <a:pt x="64" y="305"/>
                  </a:cubicBezTo>
                  <a:cubicBezTo>
                    <a:pt x="66" y="305"/>
                    <a:pt x="66" y="305"/>
                    <a:pt x="66" y="305"/>
                  </a:cubicBezTo>
                  <a:cubicBezTo>
                    <a:pt x="67" y="308"/>
                    <a:pt x="67" y="312"/>
                    <a:pt x="64" y="312"/>
                  </a:cubicBezTo>
                  <a:cubicBezTo>
                    <a:pt x="64" y="313"/>
                    <a:pt x="65" y="314"/>
                    <a:pt x="66" y="313"/>
                  </a:cubicBezTo>
                  <a:cubicBezTo>
                    <a:pt x="64" y="315"/>
                    <a:pt x="64" y="323"/>
                    <a:pt x="65" y="329"/>
                  </a:cubicBezTo>
                  <a:cubicBezTo>
                    <a:pt x="66" y="326"/>
                    <a:pt x="67" y="326"/>
                    <a:pt x="68" y="326"/>
                  </a:cubicBezTo>
                  <a:cubicBezTo>
                    <a:pt x="72" y="327"/>
                    <a:pt x="68" y="327"/>
                    <a:pt x="70" y="329"/>
                  </a:cubicBezTo>
                  <a:cubicBezTo>
                    <a:pt x="69" y="329"/>
                    <a:pt x="67" y="332"/>
                    <a:pt x="66" y="329"/>
                  </a:cubicBezTo>
                  <a:cubicBezTo>
                    <a:pt x="62" y="336"/>
                    <a:pt x="66" y="346"/>
                    <a:pt x="65" y="355"/>
                  </a:cubicBezTo>
                  <a:cubicBezTo>
                    <a:pt x="66" y="357"/>
                    <a:pt x="66" y="356"/>
                    <a:pt x="67" y="357"/>
                  </a:cubicBezTo>
                  <a:cubicBezTo>
                    <a:pt x="64" y="363"/>
                    <a:pt x="68" y="369"/>
                    <a:pt x="67" y="376"/>
                  </a:cubicBezTo>
                  <a:cubicBezTo>
                    <a:pt x="68" y="374"/>
                    <a:pt x="72" y="376"/>
                    <a:pt x="72" y="379"/>
                  </a:cubicBezTo>
                  <a:cubicBezTo>
                    <a:pt x="75" y="383"/>
                    <a:pt x="69" y="381"/>
                    <a:pt x="67" y="384"/>
                  </a:cubicBezTo>
                  <a:cubicBezTo>
                    <a:pt x="69" y="386"/>
                    <a:pt x="69" y="389"/>
                    <a:pt x="69" y="390"/>
                  </a:cubicBezTo>
                  <a:cubicBezTo>
                    <a:pt x="69" y="390"/>
                    <a:pt x="69" y="390"/>
                    <a:pt x="69" y="390"/>
                  </a:cubicBezTo>
                  <a:cubicBezTo>
                    <a:pt x="70" y="392"/>
                    <a:pt x="71" y="395"/>
                    <a:pt x="70" y="398"/>
                  </a:cubicBezTo>
                  <a:cubicBezTo>
                    <a:pt x="70" y="397"/>
                    <a:pt x="70" y="397"/>
                    <a:pt x="70" y="397"/>
                  </a:cubicBezTo>
                  <a:cubicBezTo>
                    <a:pt x="70" y="399"/>
                    <a:pt x="69" y="402"/>
                    <a:pt x="69" y="404"/>
                  </a:cubicBezTo>
                  <a:cubicBezTo>
                    <a:pt x="72" y="404"/>
                    <a:pt x="71" y="410"/>
                    <a:pt x="73" y="411"/>
                  </a:cubicBezTo>
                  <a:cubicBezTo>
                    <a:pt x="73" y="411"/>
                    <a:pt x="73" y="411"/>
                    <a:pt x="72" y="411"/>
                  </a:cubicBezTo>
                  <a:cubicBezTo>
                    <a:pt x="75" y="411"/>
                    <a:pt x="75" y="411"/>
                    <a:pt x="75" y="411"/>
                  </a:cubicBezTo>
                  <a:cubicBezTo>
                    <a:pt x="74" y="415"/>
                    <a:pt x="74" y="415"/>
                    <a:pt x="74" y="415"/>
                  </a:cubicBezTo>
                  <a:cubicBezTo>
                    <a:pt x="73" y="415"/>
                    <a:pt x="72" y="415"/>
                    <a:pt x="71" y="413"/>
                  </a:cubicBezTo>
                  <a:cubicBezTo>
                    <a:pt x="70" y="418"/>
                    <a:pt x="73" y="415"/>
                    <a:pt x="75" y="417"/>
                  </a:cubicBezTo>
                  <a:cubicBezTo>
                    <a:pt x="77" y="420"/>
                    <a:pt x="75" y="420"/>
                    <a:pt x="74" y="421"/>
                  </a:cubicBezTo>
                  <a:cubicBezTo>
                    <a:pt x="73" y="420"/>
                    <a:pt x="74" y="419"/>
                    <a:pt x="74" y="418"/>
                  </a:cubicBezTo>
                  <a:cubicBezTo>
                    <a:pt x="72" y="417"/>
                    <a:pt x="74" y="420"/>
                    <a:pt x="72" y="421"/>
                  </a:cubicBezTo>
                  <a:cubicBezTo>
                    <a:pt x="72" y="421"/>
                    <a:pt x="75" y="421"/>
                    <a:pt x="75" y="424"/>
                  </a:cubicBezTo>
                  <a:cubicBezTo>
                    <a:pt x="75" y="426"/>
                    <a:pt x="77" y="430"/>
                    <a:pt x="75" y="430"/>
                  </a:cubicBezTo>
                  <a:cubicBezTo>
                    <a:pt x="76" y="431"/>
                    <a:pt x="76" y="433"/>
                    <a:pt x="78" y="434"/>
                  </a:cubicBezTo>
                  <a:cubicBezTo>
                    <a:pt x="78" y="433"/>
                    <a:pt x="78" y="430"/>
                    <a:pt x="79" y="429"/>
                  </a:cubicBezTo>
                  <a:cubicBezTo>
                    <a:pt x="80" y="430"/>
                    <a:pt x="81" y="433"/>
                    <a:pt x="80" y="434"/>
                  </a:cubicBezTo>
                  <a:cubicBezTo>
                    <a:pt x="79" y="433"/>
                    <a:pt x="79" y="433"/>
                    <a:pt x="79" y="433"/>
                  </a:cubicBezTo>
                  <a:cubicBezTo>
                    <a:pt x="80" y="434"/>
                    <a:pt x="81" y="438"/>
                    <a:pt x="82" y="435"/>
                  </a:cubicBezTo>
                  <a:cubicBezTo>
                    <a:pt x="80" y="439"/>
                    <a:pt x="80" y="439"/>
                    <a:pt x="80" y="439"/>
                  </a:cubicBezTo>
                  <a:cubicBezTo>
                    <a:pt x="82" y="440"/>
                    <a:pt x="83" y="443"/>
                    <a:pt x="85" y="445"/>
                  </a:cubicBezTo>
                  <a:cubicBezTo>
                    <a:pt x="83" y="446"/>
                    <a:pt x="79" y="445"/>
                    <a:pt x="81" y="450"/>
                  </a:cubicBezTo>
                  <a:cubicBezTo>
                    <a:pt x="83" y="451"/>
                    <a:pt x="84" y="452"/>
                    <a:pt x="85" y="453"/>
                  </a:cubicBezTo>
                  <a:cubicBezTo>
                    <a:pt x="87" y="455"/>
                    <a:pt x="87" y="456"/>
                    <a:pt x="86" y="457"/>
                  </a:cubicBezTo>
                  <a:cubicBezTo>
                    <a:pt x="90" y="465"/>
                    <a:pt x="96" y="458"/>
                    <a:pt x="99" y="464"/>
                  </a:cubicBezTo>
                  <a:cubicBezTo>
                    <a:pt x="95" y="465"/>
                    <a:pt x="96" y="466"/>
                    <a:pt x="97" y="469"/>
                  </a:cubicBezTo>
                  <a:cubicBezTo>
                    <a:pt x="98" y="468"/>
                    <a:pt x="99" y="468"/>
                    <a:pt x="100" y="469"/>
                  </a:cubicBezTo>
                  <a:cubicBezTo>
                    <a:pt x="100" y="467"/>
                    <a:pt x="97" y="469"/>
                    <a:pt x="97" y="466"/>
                  </a:cubicBezTo>
                  <a:cubicBezTo>
                    <a:pt x="98" y="464"/>
                    <a:pt x="99" y="467"/>
                    <a:pt x="101" y="467"/>
                  </a:cubicBezTo>
                  <a:cubicBezTo>
                    <a:pt x="100" y="476"/>
                    <a:pt x="113" y="480"/>
                    <a:pt x="118" y="487"/>
                  </a:cubicBezTo>
                  <a:cubicBezTo>
                    <a:pt x="120" y="483"/>
                    <a:pt x="122" y="488"/>
                    <a:pt x="124" y="488"/>
                  </a:cubicBezTo>
                  <a:cubicBezTo>
                    <a:pt x="123" y="490"/>
                    <a:pt x="125" y="490"/>
                    <a:pt x="127" y="491"/>
                  </a:cubicBezTo>
                  <a:cubicBezTo>
                    <a:pt x="127" y="492"/>
                    <a:pt x="126" y="494"/>
                    <a:pt x="125" y="495"/>
                  </a:cubicBezTo>
                  <a:cubicBezTo>
                    <a:pt x="124" y="492"/>
                    <a:pt x="124" y="492"/>
                    <a:pt x="124" y="492"/>
                  </a:cubicBezTo>
                  <a:cubicBezTo>
                    <a:pt x="123" y="488"/>
                    <a:pt x="118" y="494"/>
                    <a:pt x="117" y="492"/>
                  </a:cubicBezTo>
                  <a:cubicBezTo>
                    <a:pt x="120" y="494"/>
                    <a:pt x="114" y="493"/>
                    <a:pt x="115" y="496"/>
                  </a:cubicBezTo>
                  <a:cubicBezTo>
                    <a:pt x="113" y="498"/>
                    <a:pt x="113" y="498"/>
                    <a:pt x="113" y="498"/>
                  </a:cubicBezTo>
                  <a:cubicBezTo>
                    <a:pt x="110" y="500"/>
                    <a:pt x="113" y="499"/>
                    <a:pt x="109" y="502"/>
                  </a:cubicBezTo>
                  <a:cubicBezTo>
                    <a:pt x="107" y="504"/>
                    <a:pt x="107" y="500"/>
                    <a:pt x="108" y="500"/>
                  </a:cubicBezTo>
                  <a:cubicBezTo>
                    <a:pt x="105" y="500"/>
                    <a:pt x="103" y="502"/>
                    <a:pt x="102" y="504"/>
                  </a:cubicBezTo>
                  <a:cubicBezTo>
                    <a:pt x="102" y="504"/>
                    <a:pt x="102" y="504"/>
                    <a:pt x="102" y="505"/>
                  </a:cubicBezTo>
                  <a:cubicBezTo>
                    <a:pt x="102" y="505"/>
                    <a:pt x="102" y="505"/>
                    <a:pt x="101" y="505"/>
                  </a:cubicBezTo>
                  <a:cubicBezTo>
                    <a:pt x="101" y="506"/>
                    <a:pt x="100" y="507"/>
                    <a:pt x="99" y="507"/>
                  </a:cubicBezTo>
                  <a:cubicBezTo>
                    <a:pt x="99" y="507"/>
                    <a:pt x="99" y="507"/>
                    <a:pt x="99" y="507"/>
                  </a:cubicBezTo>
                  <a:cubicBezTo>
                    <a:pt x="100" y="506"/>
                    <a:pt x="100" y="505"/>
                    <a:pt x="101" y="505"/>
                  </a:cubicBezTo>
                  <a:cubicBezTo>
                    <a:pt x="100" y="505"/>
                    <a:pt x="99" y="506"/>
                    <a:pt x="99" y="507"/>
                  </a:cubicBezTo>
                  <a:cubicBezTo>
                    <a:pt x="98" y="506"/>
                    <a:pt x="98" y="507"/>
                    <a:pt x="98" y="507"/>
                  </a:cubicBezTo>
                  <a:cubicBezTo>
                    <a:pt x="97" y="508"/>
                    <a:pt x="97" y="508"/>
                    <a:pt x="96" y="509"/>
                  </a:cubicBezTo>
                  <a:cubicBezTo>
                    <a:pt x="95" y="506"/>
                    <a:pt x="95" y="506"/>
                    <a:pt x="95" y="506"/>
                  </a:cubicBezTo>
                  <a:cubicBezTo>
                    <a:pt x="93" y="508"/>
                    <a:pt x="92" y="514"/>
                    <a:pt x="93" y="514"/>
                  </a:cubicBezTo>
                  <a:cubicBezTo>
                    <a:pt x="86" y="520"/>
                    <a:pt x="83" y="531"/>
                    <a:pt x="82" y="535"/>
                  </a:cubicBezTo>
                  <a:cubicBezTo>
                    <a:pt x="83" y="534"/>
                    <a:pt x="82" y="534"/>
                    <a:pt x="82" y="535"/>
                  </a:cubicBezTo>
                  <a:cubicBezTo>
                    <a:pt x="81" y="537"/>
                    <a:pt x="82" y="540"/>
                    <a:pt x="81" y="540"/>
                  </a:cubicBezTo>
                  <a:cubicBezTo>
                    <a:pt x="81" y="542"/>
                    <a:pt x="79" y="541"/>
                    <a:pt x="77" y="544"/>
                  </a:cubicBezTo>
                  <a:cubicBezTo>
                    <a:pt x="77" y="544"/>
                    <a:pt x="78" y="545"/>
                    <a:pt x="79" y="545"/>
                  </a:cubicBezTo>
                  <a:cubicBezTo>
                    <a:pt x="74" y="549"/>
                    <a:pt x="76" y="558"/>
                    <a:pt x="72" y="564"/>
                  </a:cubicBezTo>
                  <a:cubicBezTo>
                    <a:pt x="72" y="563"/>
                    <a:pt x="71" y="562"/>
                    <a:pt x="71" y="561"/>
                  </a:cubicBezTo>
                  <a:cubicBezTo>
                    <a:pt x="70" y="567"/>
                    <a:pt x="70" y="572"/>
                    <a:pt x="71" y="577"/>
                  </a:cubicBezTo>
                  <a:cubicBezTo>
                    <a:pt x="70" y="576"/>
                    <a:pt x="69" y="576"/>
                    <a:pt x="69" y="575"/>
                  </a:cubicBezTo>
                  <a:cubicBezTo>
                    <a:pt x="68" y="579"/>
                    <a:pt x="68" y="583"/>
                    <a:pt x="70" y="585"/>
                  </a:cubicBezTo>
                  <a:cubicBezTo>
                    <a:pt x="71" y="583"/>
                    <a:pt x="69" y="585"/>
                    <a:pt x="69" y="583"/>
                  </a:cubicBezTo>
                  <a:cubicBezTo>
                    <a:pt x="71" y="581"/>
                    <a:pt x="72" y="586"/>
                    <a:pt x="71" y="588"/>
                  </a:cubicBezTo>
                  <a:cubicBezTo>
                    <a:pt x="71" y="588"/>
                    <a:pt x="71" y="588"/>
                    <a:pt x="71" y="588"/>
                  </a:cubicBezTo>
                  <a:cubicBezTo>
                    <a:pt x="70" y="592"/>
                    <a:pt x="71" y="592"/>
                    <a:pt x="71" y="595"/>
                  </a:cubicBezTo>
                  <a:cubicBezTo>
                    <a:pt x="69" y="597"/>
                    <a:pt x="70" y="593"/>
                    <a:pt x="69" y="594"/>
                  </a:cubicBezTo>
                  <a:cubicBezTo>
                    <a:pt x="65" y="594"/>
                    <a:pt x="66" y="602"/>
                    <a:pt x="65" y="603"/>
                  </a:cubicBezTo>
                  <a:cubicBezTo>
                    <a:pt x="66" y="604"/>
                    <a:pt x="66" y="605"/>
                    <a:pt x="67" y="605"/>
                  </a:cubicBezTo>
                  <a:cubicBezTo>
                    <a:pt x="68" y="608"/>
                    <a:pt x="65" y="606"/>
                    <a:pt x="65" y="608"/>
                  </a:cubicBezTo>
                  <a:cubicBezTo>
                    <a:pt x="70" y="616"/>
                    <a:pt x="70" y="616"/>
                    <a:pt x="70" y="616"/>
                  </a:cubicBezTo>
                  <a:cubicBezTo>
                    <a:pt x="69" y="616"/>
                    <a:pt x="67" y="618"/>
                    <a:pt x="66" y="616"/>
                  </a:cubicBezTo>
                  <a:cubicBezTo>
                    <a:pt x="66" y="622"/>
                    <a:pt x="70" y="626"/>
                    <a:pt x="71" y="629"/>
                  </a:cubicBezTo>
                  <a:cubicBezTo>
                    <a:pt x="71" y="631"/>
                    <a:pt x="72" y="637"/>
                    <a:pt x="72" y="639"/>
                  </a:cubicBezTo>
                  <a:cubicBezTo>
                    <a:pt x="70" y="639"/>
                    <a:pt x="72" y="637"/>
                    <a:pt x="71" y="636"/>
                  </a:cubicBezTo>
                  <a:cubicBezTo>
                    <a:pt x="68" y="639"/>
                    <a:pt x="68" y="639"/>
                    <a:pt x="68" y="639"/>
                  </a:cubicBezTo>
                  <a:cubicBezTo>
                    <a:pt x="68" y="635"/>
                    <a:pt x="65" y="640"/>
                    <a:pt x="64" y="637"/>
                  </a:cubicBezTo>
                  <a:cubicBezTo>
                    <a:pt x="65" y="641"/>
                    <a:pt x="63" y="648"/>
                    <a:pt x="62" y="653"/>
                  </a:cubicBezTo>
                  <a:cubicBezTo>
                    <a:pt x="66" y="650"/>
                    <a:pt x="64" y="659"/>
                    <a:pt x="68" y="659"/>
                  </a:cubicBezTo>
                  <a:cubicBezTo>
                    <a:pt x="68" y="664"/>
                    <a:pt x="65" y="661"/>
                    <a:pt x="64" y="664"/>
                  </a:cubicBezTo>
                  <a:cubicBezTo>
                    <a:pt x="65" y="669"/>
                    <a:pt x="64" y="675"/>
                    <a:pt x="64" y="680"/>
                  </a:cubicBezTo>
                  <a:cubicBezTo>
                    <a:pt x="64" y="680"/>
                    <a:pt x="64" y="680"/>
                    <a:pt x="64" y="680"/>
                  </a:cubicBezTo>
                  <a:cubicBezTo>
                    <a:pt x="65" y="684"/>
                    <a:pt x="64" y="692"/>
                    <a:pt x="67" y="697"/>
                  </a:cubicBezTo>
                  <a:cubicBezTo>
                    <a:pt x="66" y="697"/>
                    <a:pt x="66" y="697"/>
                    <a:pt x="65" y="696"/>
                  </a:cubicBezTo>
                  <a:cubicBezTo>
                    <a:pt x="64" y="701"/>
                    <a:pt x="70" y="697"/>
                    <a:pt x="68" y="703"/>
                  </a:cubicBezTo>
                  <a:cubicBezTo>
                    <a:pt x="66" y="701"/>
                    <a:pt x="66" y="701"/>
                    <a:pt x="66" y="701"/>
                  </a:cubicBezTo>
                  <a:cubicBezTo>
                    <a:pt x="68" y="705"/>
                    <a:pt x="64" y="708"/>
                    <a:pt x="67" y="712"/>
                  </a:cubicBezTo>
                  <a:cubicBezTo>
                    <a:pt x="66" y="713"/>
                    <a:pt x="66" y="712"/>
                    <a:pt x="65" y="711"/>
                  </a:cubicBezTo>
                  <a:cubicBezTo>
                    <a:pt x="66" y="715"/>
                    <a:pt x="66" y="719"/>
                    <a:pt x="69" y="722"/>
                  </a:cubicBezTo>
                  <a:cubicBezTo>
                    <a:pt x="67" y="723"/>
                    <a:pt x="66" y="722"/>
                    <a:pt x="66" y="721"/>
                  </a:cubicBezTo>
                  <a:cubicBezTo>
                    <a:pt x="64" y="725"/>
                    <a:pt x="69" y="725"/>
                    <a:pt x="68" y="728"/>
                  </a:cubicBezTo>
                  <a:cubicBezTo>
                    <a:pt x="68" y="729"/>
                    <a:pt x="66" y="731"/>
                    <a:pt x="66" y="731"/>
                  </a:cubicBezTo>
                  <a:cubicBezTo>
                    <a:pt x="68" y="732"/>
                    <a:pt x="68" y="738"/>
                    <a:pt x="69" y="739"/>
                  </a:cubicBezTo>
                  <a:cubicBezTo>
                    <a:pt x="67" y="740"/>
                    <a:pt x="67" y="741"/>
                    <a:pt x="66" y="744"/>
                  </a:cubicBezTo>
                  <a:cubicBezTo>
                    <a:pt x="67" y="763"/>
                    <a:pt x="67" y="782"/>
                    <a:pt x="71" y="801"/>
                  </a:cubicBezTo>
                  <a:cubicBezTo>
                    <a:pt x="67" y="804"/>
                    <a:pt x="68" y="796"/>
                    <a:pt x="66" y="798"/>
                  </a:cubicBezTo>
                  <a:cubicBezTo>
                    <a:pt x="69" y="798"/>
                    <a:pt x="67" y="802"/>
                    <a:pt x="68" y="807"/>
                  </a:cubicBezTo>
                  <a:cubicBezTo>
                    <a:pt x="68" y="807"/>
                    <a:pt x="68" y="807"/>
                    <a:pt x="68" y="807"/>
                  </a:cubicBezTo>
                  <a:cubicBezTo>
                    <a:pt x="69" y="810"/>
                    <a:pt x="67" y="811"/>
                    <a:pt x="68" y="814"/>
                  </a:cubicBezTo>
                  <a:cubicBezTo>
                    <a:pt x="69" y="814"/>
                    <a:pt x="69" y="814"/>
                    <a:pt x="69" y="814"/>
                  </a:cubicBezTo>
                  <a:cubicBezTo>
                    <a:pt x="71" y="816"/>
                    <a:pt x="65" y="820"/>
                    <a:pt x="69" y="821"/>
                  </a:cubicBezTo>
                  <a:cubicBezTo>
                    <a:pt x="67" y="824"/>
                    <a:pt x="67" y="824"/>
                    <a:pt x="67" y="824"/>
                  </a:cubicBezTo>
                  <a:cubicBezTo>
                    <a:pt x="70" y="826"/>
                    <a:pt x="66" y="828"/>
                    <a:pt x="69" y="831"/>
                  </a:cubicBezTo>
                  <a:cubicBezTo>
                    <a:pt x="68" y="831"/>
                    <a:pt x="68" y="831"/>
                    <a:pt x="68" y="831"/>
                  </a:cubicBezTo>
                  <a:cubicBezTo>
                    <a:pt x="67" y="836"/>
                    <a:pt x="72" y="840"/>
                    <a:pt x="70" y="842"/>
                  </a:cubicBezTo>
                  <a:cubicBezTo>
                    <a:pt x="70" y="846"/>
                    <a:pt x="71" y="850"/>
                    <a:pt x="74" y="851"/>
                  </a:cubicBezTo>
                  <a:cubicBezTo>
                    <a:pt x="73" y="852"/>
                    <a:pt x="71" y="852"/>
                    <a:pt x="70" y="851"/>
                  </a:cubicBezTo>
                  <a:cubicBezTo>
                    <a:pt x="72" y="865"/>
                    <a:pt x="72" y="882"/>
                    <a:pt x="76" y="895"/>
                  </a:cubicBezTo>
                  <a:cubicBezTo>
                    <a:pt x="76" y="895"/>
                    <a:pt x="75" y="894"/>
                    <a:pt x="75" y="894"/>
                  </a:cubicBezTo>
                  <a:cubicBezTo>
                    <a:pt x="78" y="902"/>
                    <a:pt x="72" y="911"/>
                    <a:pt x="78" y="917"/>
                  </a:cubicBezTo>
                  <a:cubicBezTo>
                    <a:pt x="80" y="919"/>
                    <a:pt x="80" y="919"/>
                    <a:pt x="80" y="919"/>
                  </a:cubicBezTo>
                  <a:cubicBezTo>
                    <a:pt x="80" y="921"/>
                    <a:pt x="78" y="920"/>
                    <a:pt x="77" y="922"/>
                  </a:cubicBezTo>
                  <a:cubicBezTo>
                    <a:pt x="79" y="923"/>
                    <a:pt x="78" y="929"/>
                    <a:pt x="80" y="930"/>
                  </a:cubicBezTo>
                  <a:cubicBezTo>
                    <a:pt x="79" y="931"/>
                    <a:pt x="78" y="930"/>
                    <a:pt x="78" y="930"/>
                  </a:cubicBezTo>
                  <a:cubicBezTo>
                    <a:pt x="77" y="934"/>
                    <a:pt x="81" y="938"/>
                    <a:pt x="80" y="941"/>
                  </a:cubicBezTo>
                  <a:cubicBezTo>
                    <a:pt x="79" y="940"/>
                    <a:pt x="79" y="940"/>
                    <a:pt x="79" y="940"/>
                  </a:cubicBezTo>
                  <a:cubicBezTo>
                    <a:pt x="76" y="960"/>
                    <a:pt x="70" y="982"/>
                    <a:pt x="66" y="997"/>
                  </a:cubicBezTo>
                  <a:cubicBezTo>
                    <a:pt x="65" y="1001"/>
                    <a:pt x="62" y="997"/>
                    <a:pt x="62" y="999"/>
                  </a:cubicBezTo>
                  <a:cubicBezTo>
                    <a:pt x="57" y="1015"/>
                    <a:pt x="37" y="1021"/>
                    <a:pt x="27" y="1033"/>
                  </a:cubicBezTo>
                  <a:cubicBezTo>
                    <a:pt x="17" y="1039"/>
                    <a:pt x="14" y="1047"/>
                    <a:pt x="14" y="1048"/>
                  </a:cubicBezTo>
                  <a:cubicBezTo>
                    <a:pt x="44" y="1037"/>
                    <a:pt x="69" y="1023"/>
                    <a:pt x="86" y="993"/>
                  </a:cubicBezTo>
                  <a:cubicBezTo>
                    <a:pt x="89" y="983"/>
                    <a:pt x="91" y="969"/>
                    <a:pt x="93" y="959"/>
                  </a:cubicBezTo>
                  <a:cubicBezTo>
                    <a:pt x="92" y="922"/>
                    <a:pt x="97" y="888"/>
                    <a:pt x="93" y="852"/>
                  </a:cubicBezTo>
                  <a:cubicBezTo>
                    <a:pt x="92" y="854"/>
                    <a:pt x="91" y="852"/>
                    <a:pt x="90" y="850"/>
                  </a:cubicBezTo>
                  <a:cubicBezTo>
                    <a:pt x="91" y="849"/>
                    <a:pt x="91" y="849"/>
                    <a:pt x="91" y="849"/>
                  </a:cubicBezTo>
                  <a:cubicBezTo>
                    <a:pt x="89" y="847"/>
                    <a:pt x="89" y="847"/>
                    <a:pt x="89" y="847"/>
                  </a:cubicBezTo>
                  <a:cubicBezTo>
                    <a:pt x="88" y="844"/>
                    <a:pt x="91" y="845"/>
                    <a:pt x="91" y="847"/>
                  </a:cubicBezTo>
                  <a:cubicBezTo>
                    <a:pt x="91" y="833"/>
                    <a:pt x="90" y="820"/>
                    <a:pt x="90" y="807"/>
                  </a:cubicBezTo>
                  <a:cubicBezTo>
                    <a:pt x="87" y="806"/>
                    <a:pt x="89" y="799"/>
                    <a:pt x="86" y="799"/>
                  </a:cubicBezTo>
                  <a:cubicBezTo>
                    <a:pt x="87" y="798"/>
                    <a:pt x="87" y="799"/>
                    <a:pt x="87" y="799"/>
                  </a:cubicBezTo>
                  <a:cubicBezTo>
                    <a:pt x="85" y="790"/>
                    <a:pt x="85" y="789"/>
                    <a:pt x="89" y="780"/>
                  </a:cubicBezTo>
                  <a:cubicBezTo>
                    <a:pt x="90" y="743"/>
                    <a:pt x="86" y="707"/>
                    <a:pt x="87" y="671"/>
                  </a:cubicBezTo>
                  <a:cubicBezTo>
                    <a:pt x="87" y="635"/>
                    <a:pt x="87" y="600"/>
                    <a:pt x="97" y="566"/>
                  </a:cubicBezTo>
                  <a:cubicBezTo>
                    <a:pt x="94" y="559"/>
                    <a:pt x="99" y="553"/>
                    <a:pt x="97" y="545"/>
                  </a:cubicBezTo>
                  <a:cubicBezTo>
                    <a:pt x="99" y="546"/>
                    <a:pt x="99" y="546"/>
                    <a:pt x="99" y="546"/>
                  </a:cubicBezTo>
                  <a:cubicBezTo>
                    <a:pt x="99" y="540"/>
                    <a:pt x="102" y="540"/>
                    <a:pt x="107" y="535"/>
                  </a:cubicBezTo>
                  <a:cubicBezTo>
                    <a:pt x="105" y="534"/>
                    <a:pt x="108" y="532"/>
                    <a:pt x="105" y="532"/>
                  </a:cubicBezTo>
                  <a:cubicBezTo>
                    <a:pt x="104" y="528"/>
                    <a:pt x="110" y="530"/>
                    <a:pt x="110" y="527"/>
                  </a:cubicBezTo>
                  <a:cubicBezTo>
                    <a:pt x="111" y="528"/>
                    <a:pt x="109" y="526"/>
                    <a:pt x="110" y="526"/>
                  </a:cubicBezTo>
                  <a:cubicBezTo>
                    <a:pt x="112" y="519"/>
                    <a:pt x="110" y="528"/>
                    <a:pt x="118" y="524"/>
                  </a:cubicBezTo>
                  <a:cubicBezTo>
                    <a:pt x="126" y="515"/>
                    <a:pt x="141" y="507"/>
                    <a:pt x="156" y="507"/>
                  </a:cubicBezTo>
                  <a:cubicBezTo>
                    <a:pt x="155" y="508"/>
                    <a:pt x="155" y="505"/>
                    <a:pt x="156" y="505"/>
                  </a:cubicBezTo>
                  <a:cubicBezTo>
                    <a:pt x="158" y="509"/>
                    <a:pt x="161" y="503"/>
                    <a:pt x="164" y="505"/>
                  </a:cubicBezTo>
                  <a:cubicBezTo>
                    <a:pt x="164" y="506"/>
                    <a:pt x="162" y="506"/>
                    <a:pt x="162" y="507"/>
                  </a:cubicBezTo>
                  <a:cubicBezTo>
                    <a:pt x="164" y="507"/>
                    <a:pt x="164" y="507"/>
                    <a:pt x="164" y="507"/>
                  </a:cubicBezTo>
                  <a:cubicBezTo>
                    <a:pt x="164" y="507"/>
                    <a:pt x="164" y="507"/>
                    <a:pt x="164" y="507"/>
                  </a:cubicBezTo>
                  <a:cubicBezTo>
                    <a:pt x="164" y="507"/>
                    <a:pt x="164" y="507"/>
                    <a:pt x="164" y="507"/>
                  </a:cubicBezTo>
                  <a:cubicBezTo>
                    <a:pt x="164" y="507"/>
                    <a:pt x="164" y="507"/>
                    <a:pt x="164" y="507"/>
                  </a:cubicBezTo>
                  <a:cubicBezTo>
                    <a:pt x="164" y="507"/>
                    <a:pt x="164" y="507"/>
                    <a:pt x="164" y="507"/>
                  </a:cubicBezTo>
                  <a:cubicBezTo>
                    <a:pt x="165" y="494"/>
                    <a:pt x="163" y="536"/>
                    <a:pt x="166" y="478"/>
                  </a:cubicBezTo>
                  <a:close/>
                  <a:moveTo>
                    <a:pt x="96" y="512"/>
                  </a:moveTo>
                  <a:cubicBezTo>
                    <a:pt x="96" y="512"/>
                    <a:pt x="96" y="511"/>
                    <a:pt x="97" y="511"/>
                  </a:cubicBezTo>
                  <a:cubicBezTo>
                    <a:pt x="96" y="511"/>
                    <a:pt x="96" y="512"/>
                    <a:pt x="96" y="51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l-PL">
                <a:solidFill>
                  <a:schemeClr val="bg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3386142" y="1059906"/>
              <a:ext cx="1317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chemeClr val="bg1"/>
                  </a:solidFill>
                  <a:latin typeface="PT Sans" panose="020B0503020203020204" pitchFamily="34" charset="77"/>
                  <a:cs typeface="Arial" charset="0"/>
                </a:rPr>
                <a:t>Backlog</a:t>
              </a:r>
            </a:p>
          </p:txBody>
        </p:sp>
        <p:sp>
          <p:nvSpPr>
            <p:cNvPr id="224" name="Freeform 136"/>
            <p:cNvSpPr>
              <a:spLocks noEditPoints="1"/>
            </p:cNvSpPr>
            <p:nvPr/>
          </p:nvSpPr>
          <p:spPr bwMode="auto">
            <a:xfrm rot="5400000" flipH="1">
              <a:off x="7887391" y="-533642"/>
              <a:ext cx="362143" cy="4385390"/>
            </a:xfrm>
            <a:custGeom>
              <a:avLst/>
              <a:gdLst/>
              <a:ahLst/>
              <a:cxnLst>
                <a:cxn ang="0">
                  <a:pos x="165" y="478"/>
                </a:cxn>
                <a:cxn ang="0">
                  <a:pos x="122" y="454"/>
                </a:cxn>
                <a:cxn ang="0">
                  <a:pos x="93" y="357"/>
                </a:cxn>
                <a:cxn ang="0">
                  <a:pos x="92" y="284"/>
                </a:cxn>
                <a:cxn ang="0">
                  <a:pos x="92" y="170"/>
                </a:cxn>
                <a:cxn ang="0">
                  <a:pos x="84" y="111"/>
                </a:cxn>
                <a:cxn ang="0">
                  <a:pos x="67" y="36"/>
                </a:cxn>
                <a:cxn ang="0">
                  <a:pos x="40" y="10"/>
                </a:cxn>
                <a:cxn ang="0">
                  <a:pos x="10" y="5"/>
                </a:cxn>
                <a:cxn ang="0">
                  <a:pos x="6" y="5"/>
                </a:cxn>
                <a:cxn ang="0">
                  <a:pos x="28" y="14"/>
                </a:cxn>
                <a:cxn ang="0">
                  <a:pos x="50" y="37"/>
                </a:cxn>
                <a:cxn ang="0">
                  <a:pos x="64" y="68"/>
                </a:cxn>
                <a:cxn ang="0">
                  <a:pos x="62" y="71"/>
                </a:cxn>
                <a:cxn ang="0">
                  <a:pos x="65" y="96"/>
                </a:cxn>
                <a:cxn ang="0">
                  <a:pos x="64" y="98"/>
                </a:cxn>
                <a:cxn ang="0">
                  <a:pos x="61" y="108"/>
                </a:cxn>
                <a:cxn ang="0">
                  <a:pos x="71" y="131"/>
                </a:cxn>
                <a:cxn ang="0">
                  <a:pos x="67" y="145"/>
                </a:cxn>
                <a:cxn ang="0">
                  <a:pos x="65" y="155"/>
                </a:cxn>
                <a:cxn ang="0">
                  <a:pos x="63" y="173"/>
                </a:cxn>
                <a:cxn ang="0">
                  <a:pos x="66" y="190"/>
                </a:cxn>
                <a:cxn ang="0">
                  <a:pos x="64" y="204"/>
                </a:cxn>
                <a:cxn ang="0">
                  <a:pos x="75" y="221"/>
                </a:cxn>
                <a:cxn ang="0">
                  <a:pos x="65" y="226"/>
                </a:cxn>
                <a:cxn ang="0">
                  <a:pos x="64" y="284"/>
                </a:cxn>
                <a:cxn ang="0">
                  <a:pos x="64" y="305"/>
                </a:cxn>
                <a:cxn ang="0">
                  <a:pos x="70" y="329"/>
                </a:cxn>
                <a:cxn ang="0">
                  <a:pos x="67" y="384"/>
                </a:cxn>
                <a:cxn ang="0">
                  <a:pos x="73" y="411"/>
                </a:cxn>
                <a:cxn ang="0">
                  <a:pos x="74" y="421"/>
                </a:cxn>
                <a:cxn ang="0">
                  <a:pos x="79" y="429"/>
                </a:cxn>
                <a:cxn ang="0">
                  <a:pos x="81" y="450"/>
                </a:cxn>
                <a:cxn ang="0">
                  <a:pos x="97" y="466"/>
                </a:cxn>
                <a:cxn ang="0">
                  <a:pos x="124" y="492"/>
                </a:cxn>
                <a:cxn ang="0">
                  <a:pos x="102" y="504"/>
                </a:cxn>
                <a:cxn ang="0">
                  <a:pos x="99" y="507"/>
                </a:cxn>
                <a:cxn ang="0">
                  <a:pos x="82" y="535"/>
                </a:cxn>
                <a:cxn ang="0">
                  <a:pos x="71" y="577"/>
                </a:cxn>
                <a:cxn ang="0">
                  <a:pos x="71" y="595"/>
                </a:cxn>
                <a:cxn ang="0">
                  <a:pos x="66" y="616"/>
                </a:cxn>
                <a:cxn ang="0">
                  <a:pos x="62" y="653"/>
                </a:cxn>
                <a:cxn ang="0">
                  <a:pos x="65" y="696"/>
                </a:cxn>
                <a:cxn ang="0">
                  <a:pos x="66" y="721"/>
                </a:cxn>
                <a:cxn ang="0">
                  <a:pos x="66" y="798"/>
                </a:cxn>
                <a:cxn ang="0">
                  <a:pos x="67" y="824"/>
                </a:cxn>
                <a:cxn ang="0">
                  <a:pos x="76" y="895"/>
                </a:cxn>
                <a:cxn ang="0">
                  <a:pos x="78" y="930"/>
                </a:cxn>
                <a:cxn ang="0">
                  <a:pos x="14" y="1048"/>
                </a:cxn>
                <a:cxn ang="0">
                  <a:pos x="89" y="847"/>
                </a:cxn>
                <a:cxn ang="0">
                  <a:pos x="87" y="671"/>
                </a:cxn>
                <a:cxn ang="0">
                  <a:pos x="110" y="527"/>
                </a:cxn>
                <a:cxn ang="0">
                  <a:pos x="162" y="507"/>
                </a:cxn>
                <a:cxn ang="0">
                  <a:pos x="166" y="478"/>
                </a:cxn>
              </a:cxnLst>
              <a:rect l="0" t="0" r="r" b="b"/>
              <a:pathLst>
                <a:path w="166" h="1048">
                  <a:moveTo>
                    <a:pt x="166" y="478"/>
                  </a:moveTo>
                  <a:cubicBezTo>
                    <a:pt x="166" y="478"/>
                    <a:pt x="166" y="478"/>
                    <a:pt x="166" y="478"/>
                  </a:cubicBezTo>
                  <a:cubicBezTo>
                    <a:pt x="166" y="478"/>
                    <a:pt x="166" y="478"/>
                    <a:pt x="166" y="478"/>
                  </a:cubicBezTo>
                  <a:cubicBezTo>
                    <a:pt x="166" y="478"/>
                    <a:pt x="166" y="478"/>
                    <a:pt x="166" y="478"/>
                  </a:cubicBezTo>
                  <a:cubicBezTo>
                    <a:pt x="166" y="478"/>
                    <a:pt x="166" y="478"/>
                    <a:pt x="166" y="478"/>
                  </a:cubicBezTo>
                  <a:cubicBezTo>
                    <a:pt x="165" y="478"/>
                    <a:pt x="165" y="478"/>
                    <a:pt x="165" y="478"/>
                  </a:cubicBezTo>
                  <a:cubicBezTo>
                    <a:pt x="161" y="477"/>
                    <a:pt x="161" y="477"/>
                    <a:pt x="161" y="477"/>
                  </a:cubicBezTo>
                  <a:cubicBezTo>
                    <a:pt x="158" y="476"/>
                    <a:pt x="155" y="476"/>
                    <a:pt x="153" y="474"/>
                  </a:cubicBezTo>
                  <a:cubicBezTo>
                    <a:pt x="147" y="473"/>
                    <a:pt x="142" y="467"/>
                    <a:pt x="138" y="467"/>
                  </a:cubicBezTo>
                  <a:cubicBezTo>
                    <a:pt x="139" y="466"/>
                    <a:pt x="136" y="464"/>
                    <a:pt x="136" y="463"/>
                  </a:cubicBezTo>
                  <a:cubicBezTo>
                    <a:pt x="129" y="465"/>
                    <a:pt x="127" y="455"/>
                    <a:pt x="121" y="454"/>
                  </a:cubicBezTo>
                  <a:cubicBezTo>
                    <a:pt x="122" y="454"/>
                    <a:pt x="122" y="454"/>
                    <a:pt x="122" y="454"/>
                  </a:cubicBezTo>
                  <a:cubicBezTo>
                    <a:pt x="107" y="442"/>
                    <a:pt x="104" y="435"/>
                    <a:pt x="98" y="415"/>
                  </a:cubicBezTo>
                  <a:cubicBezTo>
                    <a:pt x="96" y="406"/>
                    <a:pt x="99" y="394"/>
                    <a:pt x="96" y="383"/>
                  </a:cubicBezTo>
                  <a:cubicBezTo>
                    <a:pt x="95" y="381"/>
                    <a:pt x="94" y="382"/>
                    <a:pt x="94" y="381"/>
                  </a:cubicBezTo>
                  <a:cubicBezTo>
                    <a:pt x="94" y="378"/>
                    <a:pt x="95" y="381"/>
                    <a:pt x="96" y="379"/>
                  </a:cubicBezTo>
                  <a:cubicBezTo>
                    <a:pt x="93" y="374"/>
                    <a:pt x="96" y="366"/>
                    <a:pt x="95" y="359"/>
                  </a:cubicBezTo>
                  <a:cubicBezTo>
                    <a:pt x="94" y="358"/>
                    <a:pt x="94" y="356"/>
                    <a:pt x="93" y="357"/>
                  </a:cubicBezTo>
                  <a:cubicBezTo>
                    <a:pt x="96" y="349"/>
                    <a:pt x="91" y="338"/>
                    <a:pt x="94" y="330"/>
                  </a:cubicBezTo>
                  <a:cubicBezTo>
                    <a:pt x="89" y="333"/>
                    <a:pt x="91" y="325"/>
                    <a:pt x="90" y="323"/>
                  </a:cubicBezTo>
                  <a:cubicBezTo>
                    <a:pt x="90" y="321"/>
                    <a:pt x="91" y="321"/>
                    <a:pt x="92" y="321"/>
                  </a:cubicBezTo>
                  <a:cubicBezTo>
                    <a:pt x="92" y="315"/>
                    <a:pt x="92" y="312"/>
                    <a:pt x="93" y="305"/>
                  </a:cubicBezTo>
                  <a:cubicBezTo>
                    <a:pt x="93" y="301"/>
                    <a:pt x="90" y="300"/>
                    <a:pt x="91" y="296"/>
                  </a:cubicBezTo>
                  <a:cubicBezTo>
                    <a:pt x="94" y="294"/>
                    <a:pt x="91" y="288"/>
                    <a:pt x="92" y="284"/>
                  </a:cubicBezTo>
                  <a:cubicBezTo>
                    <a:pt x="90" y="285"/>
                    <a:pt x="87" y="280"/>
                    <a:pt x="89" y="276"/>
                  </a:cubicBezTo>
                  <a:cubicBezTo>
                    <a:pt x="93" y="277"/>
                    <a:pt x="93" y="277"/>
                    <a:pt x="93" y="277"/>
                  </a:cubicBezTo>
                  <a:cubicBezTo>
                    <a:pt x="90" y="264"/>
                    <a:pt x="95" y="246"/>
                    <a:pt x="91" y="231"/>
                  </a:cubicBezTo>
                  <a:cubicBezTo>
                    <a:pt x="93" y="230"/>
                    <a:pt x="93" y="230"/>
                    <a:pt x="93" y="230"/>
                  </a:cubicBezTo>
                  <a:cubicBezTo>
                    <a:pt x="91" y="214"/>
                    <a:pt x="94" y="199"/>
                    <a:pt x="90" y="184"/>
                  </a:cubicBezTo>
                  <a:cubicBezTo>
                    <a:pt x="91" y="180"/>
                    <a:pt x="92" y="174"/>
                    <a:pt x="92" y="170"/>
                  </a:cubicBezTo>
                  <a:cubicBezTo>
                    <a:pt x="90" y="164"/>
                    <a:pt x="90" y="162"/>
                    <a:pt x="87" y="159"/>
                  </a:cubicBezTo>
                  <a:cubicBezTo>
                    <a:pt x="87" y="157"/>
                    <a:pt x="89" y="155"/>
                    <a:pt x="90" y="155"/>
                  </a:cubicBezTo>
                  <a:cubicBezTo>
                    <a:pt x="90" y="148"/>
                    <a:pt x="93" y="141"/>
                    <a:pt x="90" y="136"/>
                  </a:cubicBezTo>
                  <a:cubicBezTo>
                    <a:pt x="92" y="135"/>
                    <a:pt x="92" y="135"/>
                    <a:pt x="92" y="135"/>
                  </a:cubicBezTo>
                  <a:cubicBezTo>
                    <a:pt x="90" y="130"/>
                    <a:pt x="87" y="122"/>
                    <a:pt x="89" y="116"/>
                  </a:cubicBezTo>
                  <a:cubicBezTo>
                    <a:pt x="87" y="114"/>
                    <a:pt x="86" y="108"/>
                    <a:pt x="84" y="111"/>
                  </a:cubicBezTo>
                  <a:cubicBezTo>
                    <a:pt x="84" y="109"/>
                    <a:pt x="87" y="109"/>
                    <a:pt x="85" y="107"/>
                  </a:cubicBezTo>
                  <a:cubicBezTo>
                    <a:pt x="88" y="109"/>
                    <a:pt x="88" y="109"/>
                    <a:pt x="88" y="109"/>
                  </a:cubicBezTo>
                  <a:cubicBezTo>
                    <a:pt x="88" y="95"/>
                    <a:pt x="86" y="83"/>
                    <a:pt x="82" y="70"/>
                  </a:cubicBezTo>
                  <a:cubicBezTo>
                    <a:pt x="84" y="66"/>
                    <a:pt x="79" y="58"/>
                    <a:pt x="77" y="49"/>
                  </a:cubicBezTo>
                  <a:cubicBezTo>
                    <a:pt x="73" y="45"/>
                    <a:pt x="71" y="37"/>
                    <a:pt x="65" y="37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63" y="30"/>
                    <a:pt x="58" y="24"/>
                    <a:pt x="52" y="18"/>
                  </a:cubicBezTo>
                  <a:cubicBezTo>
                    <a:pt x="49" y="15"/>
                    <a:pt x="47" y="17"/>
                    <a:pt x="43" y="15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0" y="12"/>
                    <a:pt x="38" y="14"/>
                    <a:pt x="35" y="15"/>
                  </a:cubicBezTo>
                  <a:cubicBezTo>
                    <a:pt x="33" y="13"/>
                    <a:pt x="32" y="14"/>
                    <a:pt x="30" y="11"/>
                  </a:cubicBezTo>
                  <a:cubicBezTo>
                    <a:pt x="33" y="12"/>
                    <a:pt x="37" y="11"/>
                    <a:pt x="40" y="10"/>
                  </a:cubicBezTo>
                  <a:cubicBezTo>
                    <a:pt x="36" y="6"/>
                    <a:pt x="29" y="8"/>
                    <a:pt x="28" y="5"/>
                  </a:cubicBezTo>
                  <a:cubicBezTo>
                    <a:pt x="24" y="2"/>
                    <a:pt x="21" y="2"/>
                    <a:pt x="20" y="4"/>
                  </a:cubicBezTo>
                  <a:cubicBezTo>
                    <a:pt x="20" y="3"/>
                    <a:pt x="18" y="2"/>
                    <a:pt x="20" y="1"/>
                  </a:cubicBezTo>
                  <a:cubicBezTo>
                    <a:pt x="17" y="1"/>
                    <a:pt x="15" y="0"/>
                    <a:pt x="13" y="1"/>
                  </a:cubicBezTo>
                  <a:cubicBezTo>
                    <a:pt x="13" y="1"/>
                    <a:pt x="14" y="1"/>
                    <a:pt x="15" y="2"/>
                  </a:cubicBezTo>
                  <a:cubicBezTo>
                    <a:pt x="13" y="3"/>
                    <a:pt x="10" y="2"/>
                    <a:pt x="10" y="5"/>
                  </a:cubicBezTo>
                  <a:cubicBezTo>
                    <a:pt x="11" y="5"/>
                    <a:pt x="12" y="4"/>
                    <a:pt x="13" y="5"/>
                  </a:cubicBezTo>
                  <a:cubicBezTo>
                    <a:pt x="12" y="7"/>
                    <a:pt x="7" y="6"/>
                    <a:pt x="6" y="4"/>
                  </a:cubicBezTo>
                  <a:cubicBezTo>
                    <a:pt x="5" y="2"/>
                    <a:pt x="10" y="2"/>
                    <a:pt x="8" y="0"/>
                  </a:cubicBezTo>
                  <a:cubicBezTo>
                    <a:pt x="6" y="1"/>
                    <a:pt x="3" y="2"/>
                    <a:pt x="0" y="3"/>
                  </a:cubicBezTo>
                  <a:cubicBezTo>
                    <a:pt x="2" y="3"/>
                    <a:pt x="4" y="4"/>
                    <a:pt x="3" y="6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11" y="8"/>
                    <a:pt x="14" y="10"/>
                    <a:pt x="19" y="11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1" y="9"/>
                    <a:pt x="25" y="8"/>
                    <a:pt x="27" y="11"/>
                  </a:cubicBezTo>
                  <a:cubicBezTo>
                    <a:pt x="25" y="11"/>
                    <a:pt x="26" y="13"/>
                    <a:pt x="25" y="14"/>
                  </a:cubicBezTo>
                  <a:cubicBezTo>
                    <a:pt x="26" y="14"/>
                    <a:pt x="27" y="13"/>
                    <a:pt x="28" y="14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9" y="14"/>
                    <a:pt x="34" y="19"/>
                    <a:pt x="35" y="19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7" y="23"/>
                    <a:pt x="35" y="17"/>
                    <a:pt x="37" y="19"/>
                  </a:cubicBezTo>
                  <a:cubicBezTo>
                    <a:pt x="39" y="21"/>
                    <a:pt x="36" y="23"/>
                    <a:pt x="37" y="26"/>
                  </a:cubicBezTo>
                  <a:cubicBezTo>
                    <a:pt x="41" y="28"/>
                    <a:pt x="49" y="31"/>
                    <a:pt x="50" y="37"/>
                  </a:cubicBezTo>
                  <a:cubicBezTo>
                    <a:pt x="53" y="40"/>
                    <a:pt x="57" y="43"/>
                    <a:pt x="61" y="45"/>
                  </a:cubicBezTo>
                  <a:cubicBezTo>
                    <a:pt x="63" y="48"/>
                    <a:pt x="57" y="47"/>
                    <a:pt x="61" y="49"/>
                  </a:cubicBezTo>
                  <a:cubicBezTo>
                    <a:pt x="59" y="49"/>
                    <a:pt x="59" y="51"/>
                    <a:pt x="58" y="51"/>
                  </a:cubicBezTo>
                  <a:cubicBezTo>
                    <a:pt x="59" y="51"/>
                    <a:pt x="61" y="57"/>
                    <a:pt x="62" y="53"/>
                  </a:cubicBezTo>
                  <a:cubicBezTo>
                    <a:pt x="64" y="58"/>
                    <a:pt x="66" y="63"/>
                    <a:pt x="68" y="68"/>
                  </a:cubicBezTo>
                  <a:cubicBezTo>
                    <a:pt x="67" y="67"/>
                    <a:pt x="64" y="67"/>
                    <a:pt x="64" y="68"/>
                  </a:cubicBezTo>
                  <a:cubicBezTo>
                    <a:pt x="67" y="70"/>
                    <a:pt x="69" y="75"/>
                    <a:pt x="69" y="80"/>
                  </a:cubicBezTo>
                  <a:cubicBezTo>
                    <a:pt x="71" y="79"/>
                    <a:pt x="71" y="78"/>
                    <a:pt x="73" y="78"/>
                  </a:cubicBezTo>
                  <a:cubicBezTo>
                    <a:pt x="74" y="79"/>
                    <a:pt x="75" y="80"/>
                    <a:pt x="75" y="81"/>
                  </a:cubicBezTo>
                  <a:cubicBezTo>
                    <a:pt x="73" y="82"/>
                    <a:pt x="69" y="82"/>
                    <a:pt x="69" y="87"/>
                  </a:cubicBezTo>
                  <a:cubicBezTo>
                    <a:pt x="65" y="86"/>
                    <a:pt x="69" y="79"/>
                    <a:pt x="65" y="82"/>
                  </a:cubicBezTo>
                  <a:cubicBezTo>
                    <a:pt x="62" y="80"/>
                    <a:pt x="61" y="73"/>
                    <a:pt x="62" y="71"/>
                  </a:cubicBezTo>
                  <a:cubicBezTo>
                    <a:pt x="58" y="68"/>
                    <a:pt x="62" y="74"/>
                    <a:pt x="59" y="74"/>
                  </a:cubicBezTo>
                  <a:cubicBezTo>
                    <a:pt x="60" y="77"/>
                    <a:pt x="62" y="78"/>
                    <a:pt x="63" y="83"/>
                  </a:cubicBezTo>
                  <a:cubicBezTo>
                    <a:pt x="65" y="83"/>
                    <a:pt x="65" y="81"/>
                    <a:pt x="66" y="83"/>
                  </a:cubicBezTo>
                  <a:cubicBezTo>
                    <a:pt x="70" y="88"/>
                    <a:pt x="64" y="90"/>
                    <a:pt x="64" y="91"/>
                  </a:cubicBezTo>
                  <a:cubicBezTo>
                    <a:pt x="63" y="89"/>
                    <a:pt x="63" y="89"/>
                    <a:pt x="63" y="89"/>
                  </a:cubicBezTo>
                  <a:cubicBezTo>
                    <a:pt x="62" y="92"/>
                    <a:pt x="65" y="93"/>
                    <a:pt x="65" y="96"/>
                  </a:cubicBezTo>
                  <a:cubicBezTo>
                    <a:pt x="61" y="98"/>
                    <a:pt x="64" y="91"/>
                    <a:pt x="61" y="90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8"/>
                    <a:pt x="62" y="94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2" y="102"/>
                    <a:pt x="65" y="101"/>
                    <a:pt x="64" y="98"/>
                  </a:cubicBezTo>
                  <a:cubicBezTo>
                    <a:pt x="69" y="100"/>
                    <a:pt x="65" y="101"/>
                    <a:pt x="66" y="105"/>
                  </a:cubicBezTo>
                  <a:cubicBezTo>
                    <a:pt x="69" y="107"/>
                    <a:pt x="66" y="103"/>
                    <a:pt x="68" y="103"/>
                  </a:cubicBezTo>
                  <a:cubicBezTo>
                    <a:pt x="71" y="103"/>
                    <a:pt x="71" y="106"/>
                    <a:pt x="71" y="108"/>
                  </a:cubicBezTo>
                  <a:cubicBezTo>
                    <a:pt x="72" y="112"/>
                    <a:pt x="69" y="110"/>
                    <a:pt x="67" y="112"/>
                  </a:cubicBezTo>
                  <a:cubicBezTo>
                    <a:pt x="67" y="111"/>
                    <a:pt x="66" y="108"/>
                    <a:pt x="68" y="108"/>
                  </a:cubicBezTo>
                  <a:cubicBezTo>
                    <a:pt x="65" y="104"/>
                    <a:pt x="63" y="111"/>
                    <a:pt x="61" y="108"/>
                  </a:cubicBezTo>
                  <a:cubicBezTo>
                    <a:pt x="60" y="111"/>
                    <a:pt x="63" y="111"/>
                    <a:pt x="63" y="113"/>
                  </a:cubicBezTo>
                  <a:cubicBezTo>
                    <a:pt x="64" y="112"/>
                    <a:pt x="66" y="113"/>
                    <a:pt x="67" y="112"/>
                  </a:cubicBezTo>
                  <a:cubicBezTo>
                    <a:pt x="74" y="118"/>
                    <a:pt x="62" y="117"/>
                    <a:pt x="63" y="123"/>
                  </a:cubicBezTo>
                  <a:cubicBezTo>
                    <a:pt x="68" y="121"/>
                    <a:pt x="70" y="131"/>
                    <a:pt x="74" y="126"/>
                  </a:cubicBezTo>
                  <a:cubicBezTo>
                    <a:pt x="75" y="128"/>
                    <a:pt x="76" y="129"/>
                    <a:pt x="76" y="131"/>
                  </a:cubicBezTo>
                  <a:cubicBezTo>
                    <a:pt x="73" y="129"/>
                    <a:pt x="73" y="134"/>
                    <a:pt x="71" y="131"/>
                  </a:cubicBezTo>
                  <a:cubicBezTo>
                    <a:pt x="71" y="133"/>
                    <a:pt x="71" y="133"/>
                    <a:pt x="71" y="133"/>
                  </a:cubicBezTo>
                  <a:cubicBezTo>
                    <a:pt x="67" y="130"/>
                    <a:pt x="67" y="130"/>
                    <a:pt x="67" y="130"/>
                  </a:cubicBezTo>
                  <a:cubicBezTo>
                    <a:pt x="65" y="132"/>
                    <a:pt x="63" y="136"/>
                    <a:pt x="62" y="138"/>
                  </a:cubicBezTo>
                  <a:cubicBezTo>
                    <a:pt x="63" y="141"/>
                    <a:pt x="65" y="137"/>
                    <a:pt x="65" y="140"/>
                  </a:cubicBezTo>
                  <a:cubicBezTo>
                    <a:pt x="64" y="139"/>
                    <a:pt x="63" y="141"/>
                    <a:pt x="63" y="143"/>
                  </a:cubicBezTo>
                  <a:cubicBezTo>
                    <a:pt x="64" y="140"/>
                    <a:pt x="67" y="143"/>
                    <a:pt x="67" y="145"/>
                  </a:cubicBezTo>
                  <a:cubicBezTo>
                    <a:pt x="68" y="148"/>
                    <a:pt x="65" y="151"/>
                    <a:pt x="64" y="151"/>
                  </a:cubicBezTo>
                  <a:cubicBezTo>
                    <a:pt x="62" y="147"/>
                    <a:pt x="62" y="147"/>
                    <a:pt x="62" y="147"/>
                  </a:cubicBezTo>
                  <a:cubicBezTo>
                    <a:pt x="64" y="150"/>
                    <a:pt x="61" y="148"/>
                    <a:pt x="61" y="151"/>
                  </a:cubicBezTo>
                  <a:cubicBezTo>
                    <a:pt x="63" y="152"/>
                    <a:pt x="66" y="153"/>
                    <a:pt x="68" y="154"/>
                  </a:cubicBezTo>
                  <a:cubicBezTo>
                    <a:pt x="68" y="156"/>
                    <a:pt x="66" y="158"/>
                    <a:pt x="67" y="158"/>
                  </a:cubicBezTo>
                  <a:cubicBezTo>
                    <a:pt x="65" y="155"/>
                    <a:pt x="65" y="155"/>
                    <a:pt x="65" y="155"/>
                  </a:cubicBezTo>
                  <a:cubicBezTo>
                    <a:pt x="65" y="159"/>
                    <a:pt x="60" y="156"/>
                    <a:pt x="61" y="160"/>
                  </a:cubicBezTo>
                  <a:cubicBezTo>
                    <a:pt x="64" y="162"/>
                    <a:pt x="64" y="162"/>
                    <a:pt x="64" y="162"/>
                  </a:cubicBezTo>
                  <a:cubicBezTo>
                    <a:pt x="63" y="162"/>
                    <a:pt x="62" y="163"/>
                    <a:pt x="61" y="162"/>
                  </a:cubicBezTo>
                  <a:cubicBezTo>
                    <a:pt x="63" y="163"/>
                    <a:pt x="63" y="165"/>
                    <a:pt x="63" y="166"/>
                  </a:cubicBezTo>
                  <a:cubicBezTo>
                    <a:pt x="62" y="167"/>
                    <a:pt x="62" y="167"/>
                    <a:pt x="62" y="167"/>
                  </a:cubicBezTo>
                  <a:cubicBezTo>
                    <a:pt x="63" y="169"/>
                    <a:pt x="66" y="171"/>
                    <a:pt x="63" y="173"/>
                  </a:cubicBezTo>
                  <a:cubicBezTo>
                    <a:pt x="67" y="171"/>
                    <a:pt x="63" y="171"/>
                    <a:pt x="65" y="168"/>
                  </a:cubicBezTo>
                  <a:cubicBezTo>
                    <a:pt x="67" y="166"/>
                    <a:pt x="67" y="171"/>
                    <a:pt x="68" y="172"/>
                  </a:cubicBezTo>
                  <a:cubicBezTo>
                    <a:pt x="64" y="171"/>
                    <a:pt x="67" y="176"/>
                    <a:pt x="67" y="179"/>
                  </a:cubicBezTo>
                  <a:cubicBezTo>
                    <a:pt x="66" y="180"/>
                    <a:pt x="65" y="181"/>
                    <a:pt x="64" y="182"/>
                  </a:cubicBezTo>
                  <a:cubicBezTo>
                    <a:pt x="67" y="183"/>
                    <a:pt x="67" y="183"/>
                    <a:pt x="67" y="183"/>
                  </a:cubicBezTo>
                  <a:cubicBezTo>
                    <a:pt x="62" y="184"/>
                    <a:pt x="68" y="188"/>
                    <a:pt x="66" y="190"/>
                  </a:cubicBezTo>
                  <a:cubicBezTo>
                    <a:pt x="65" y="189"/>
                    <a:pt x="63" y="189"/>
                    <a:pt x="62" y="191"/>
                  </a:cubicBezTo>
                  <a:cubicBezTo>
                    <a:pt x="66" y="188"/>
                    <a:pt x="67" y="195"/>
                    <a:pt x="69" y="194"/>
                  </a:cubicBezTo>
                  <a:cubicBezTo>
                    <a:pt x="68" y="199"/>
                    <a:pt x="64" y="193"/>
                    <a:pt x="62" y="194"/>
                  </a:cubicBezTo>
                  <a:cubicBezTo>
                    <a:pt x="65" y="197"/>
                    <a:pt x="60" y="199"/>
                    <a:pt x="63" y="201"/>
                  </a:cubicBezTo>
                  <a:cubicBezTo>
                    <a:pt x="65" y="198"/>
                    <a:pt x="66" y="202"/>
                    <a:pt x="67" y="202"/>
                  </a:cubicBezTo>
                  <a:cubicBezTo>
                    <a:pt x="67" y="206"/>
                    <a:pt x="66" y="202"/>
                    <a:pt x="64" y="204"/>
                  </a:cubicBezTo>
                  <a:cubicBezTo>
                    <a:pt x="65" y="206"/>
                    <a:pt x="68" y="209"/>
                    <a:pt x="69" y="206"/>
                  </a:cubicBezTo>
                  <a:cubicBezTo>
                    <a:pt x="68" y="208"/>
                    <a:pt x="71" y="211"/>
                    <a:pt x="69" y="214"/>
                  </a:cubicBezTo>
                  <a:cubicBezTo>
                    <a:pt x="67" y="215"/>
                    <a:pt x="68" y="209"/>
                    <a:pt x="66" y="210"/>
                  </a:cubicBezTo>
                  <a:cubicBezTo>
                    <a:pt x="66" y="216"/>
                    <a:pt x="72" y="213"/>
                    <a:pt x="73" y="219"/>
                  </a:cubicBezTo>
                  <a:cubicBezTo>
                    <a:pt x="74" y="217"/>
                    <a:pt x="78" y="219"/>
                    <a:pt x="79" y="221"/>
                  </a:cubicBezTo>
                  <a:cubicBezTo>
                    <a:pt x="78" y="228"/>
                    <a:pt x="78" y="219"/>
                    <a:pt x="75" y="221"/>
                  </a:cubicBezTo>
                  <a:cubicBezTo>
                    <a:pt x="75" y="223"/>
                    <a:pt x="75" y="223"/>
                    <a:pt x="75" y="223"/>
                  </a:cubicBezTo>
                  <a:cubicBezTo>
                    <a:pt x="71" y="227"/>
                    <a:pt x="69" y="216"/>
                    <a:pt x="66" y="219"/>
                  </a:cubicBezTo>
                  <a:cubicBezTo>
                    <a:pt x="67" y="222"/>
                    <a:pt x="67" y="222"/>
                    <a:pt x="67" y="222"/>
                  </a:cubicBezTo>
                  <a:cubicBezTo>
                    <a:pt x="66" y="221"/>
                    <a:pt x="64" y="220"/>
                    <a:pt x="63" y="222"/>
                  </a:cubicBezTo>
                  <a:cubicBezTo>
                    <a:pt x="65" y="222"/>
                    <a:pt x="63" y="228"/>
                    <a:pt x="64" y="228"/>
                  </a:cubicBezTo>
                  <a:cubicBezTo>
                    <a:pt x="66" y="229"/>
                    <a:pt x="63" y="226"/>
                    <a:pt x="65" y="226"/>
                  </a:cubicBezTo>
                  <a:cubicBezTo>
                    <a:pt x="66" y="229"/>
                    <a:pt x="69" y="231"/>
                    <a:pt x="68" y="235"/>
                  </a:cubicBezTo>
                  <a:cubicBezTo>
                    <a:pt x="66" y="232"/>
                    <a:pt x="65" y="236"/>
                    <a:pt x="63" y="235"/>
                  </a:cubicBezTo>
                  <a:cubicBezTo>
                    <a:pt x="62" y="237"/>
                    <a:pt x="66" y="235"/>
                    <a:pt x="65" y="238"/>
                  </a:cubicBezTo>
                  <a:cubicBezTo>
                    <a:pt x="63" y="238"/>
                    <a:pt x="63" y="238"/>
                    <a:pt x="63" y="238"/>
                  </a:cubicBezTo>
                  <a:cubicBezTo>
                    <a:pt x="63" y="249"/>
                    <a:pt x="63" y="263"/>
                    <a:pt x="68" y="273"/>
                  </a:cubicBezTo>
                  <a:cubicBezTo>
                    <a:pt x="66" y="274"/>
                    <a:pt x="65" y="278"/>
                    <a:pt x="64" y="284"/>
                  </a:cubicBezTo>
                  <a:cubicBezTo>
                    <a:pt x="65" y="281"/>
                    <a:pt x="66" y="283"/>
                    <a:pt x="66" y="285"/>
                  </a:cubicBezTo>
                  <a:cubicBezTo>
                    <a:pt x="64" y="287"/>
                    <a:pt x="64" y="287"/>
                    <a:pt x="64" y="287"/>
                  </a:cubicBezTo>
                  <a:cubicBezTo>
                    <a:pt x="62" y="291"/>
                    <a:pt x="65" y="295"/>
                    <a:pt x="66" y="298"/>
                  </a:cubicBezTo>
                  <a:cubicBezTo>
                    <a:pt x="65" y="299"/>
                    <a:pt x="65" y="299"/>
                    <a:pt x="64" y="299"/>
                  </a:cubicBezTo>
                  <a:cubicBezTo>
                    <a:pt x="62" y="302"/>
                    <a:pt x="65" y="302"/>
                    <a:pt x="66" y="303"/>
                  </a:cubicBezTo>
                  <a:cubicBezTo>
                    <a:pt x="64" y="305"/>
                    <a:pt x="64" y="305"/>
                    <a:pt x="64" y="305"/>
                  </a:cubicBezTo>
                  <a:cubicBezTo>
                    <a:pt x="66" y="305"/>
                    <a:pt x="66" y="305"/>
                    <a:pt x="66" y="305"/>
                  </a:cubicBezTo>
                  <a:cubicBezTo>
                    <a:pt x="67" y="308"/>
                    <a:pt x="67" y="312"/>
                    <a:pt x="64" y="312"/>
                  </a:cubicBezTo>
                  <a:cubicBezTo>
                    <a:pt x="64" y="313"/>
                    <a:pt x="65" y="314"/>
                    <a:pt x="66" y="313"/>
                  </a:cubicBezTo>
                  <a:cubicBezTo>
                    <a:pt x="64" y="315"/>
                    <a:pt x="64" y="323"/>
                    <a:pt x="65" y="329"/>
                  </a:cubicBezTo>
                  <a:cubicBezTo>
                    <a:pt x="66" y="326"/>
                    <a:pt x="67" y="326"/>
                    <a:pt x="68" y="326"/>
                  </a:cubicBezTo>
                  <a:cubicBezTo>
                    <a:pt x="72" y="327"/>
                    <a:pt x="68" y="327"/>
                    <a:pt x="70" y="329"/>
                  </a:cubicBezTo>
                  <a:cubicBezTo>
                    <a:pt x="69" y="329"/>
                    <a:pt x="67" y="332"/>
                    <a:pt x="66" y="329"/>
                  </a:cubicBezTo>
                  <a:cubicBezTo>
                    <a:pt x="62" y="336"/>
                    <a:pt x="66" y="346"/>
                    <a:pt x="65" y="355"/>
                  </a:cubicBezTo>
                  <a:cubicBezTo>
                    <a:pt x="66" y="357"/>
                    <a:pt x="66" y="356"/>
                    <a:pt x="67" y="357"/>
                  </a:cubicBezTo>
                  <a:cubicBezTo>
                    <a:pt x="64" y="363"/>
                    <a:pt x="68" y="369"/>
                    <a:pt x="67" y="376"/>
                  </a:cubicBezTo>
                  <a:cubicBezTo>
                    <a:pt x="68" y="374"/>
                    <a:pt x="72" y="376"/>
                    <a:pt x="72" y="379"/>
                  </a:cubicBezTo>
                  <a:cubicBezTo>
                    <a:pt x="75" y="383"/>
                    <a:pt x="69" y="381"/>
                    <a:pt x="67" y="384"/>
                  </a:cubicBezTo>
                  <a:cubicBezTo>
                    <a:pt x="69" y="386"/>
                    <a:pt x="69" y="389"/>
                    <a:pt x="69" y="390"/>
                  </a:cubicBezTo>
                  <a:cubicBezTo>
                    <a:pt x="69" y="390"/>
                    <a:pt x="69" y="390"/>
                    <a:pt x="69" y="390"/>
                  </a:cubicBezTo>
                  <a:cubicBezTo>
                    <a:pt x="70" y="392"/>
                    <a:pt x="71" y="395"/>
                    <a:pt x="70" y="398"/>
                  </a:cubicBezTo>
                  <a:cubicBezTo>
                    <a:pt x="70" y="397"/>
                    <a:pt x="70" y="397"/>
                    <a:pt x="70" y="397"/>
                  </a:cubicBezTo>
                  <a:cubicBezTo>
                    <a:pt x="70" y="399"/>
                    <a:pt x="69" y="402"/>
                    <a:pt x="69" y="404"/>
                  </a:cubicBezTo>
                  <a:cubicBezTo>
                    <a:pt x="72" y="404"/>
                    <a:pt x="71" y="410"/>
                    <a:pt x="73" y="411"/>
                  </a:cubicBezTo>
                  <a:cubicBezTo>
                    <a:pt x="73" y="411"/>
                    <a:pt x="73" y="411"/>
                    <a:pt x="72" y="411"/>
                  </a:cubicBezTo>
                  <a:cubicBezTo>
                    <a:pt x="75" y="411"/>
                    <a:pt x="75" y="411"/>
                    <a:pt x="75" y="411"/>
                  </a:cubicBezTo>
                  <a:cubicBezTo>
                    <a:pt x="74" y="415"/>
                    <a:pt x="74" y="415"/>
                    <a:pt x="74" y="415"/>
                  </a:cubicBezTo>
                  <a:cubicBezTo>
                    <a:pt x="73" y="415"/>
                    <a:pt x="72" y="415"/>
                    <a:pt x="71" y="413"/>
                  </a:cubicBezTo>
                  <a:cubicBezTo>
                    <a:pt x="70" y="418"/>
                    <a:pt x="73" y="415"/>
                    <a:pt x="75" y="417"/>
                  </a:cubicBezTo>
                  <a:cubicBezTo>
                    <a:pt x="77" y="420"/>
                    <a:pt x="75" y="420"/>
                    <a:pt x="74" y="421"/>
                  </a:cubicBezTo>
                  <a:cubicBezTo>
                    <a:pt x="73" y="420"/>
                    <a:pt x="74" y="419"/>
                    <a:pt x="74" y="418"/>
                  </a:cubicBezTo>
                  <a:cubicBezTo>
                    <a:pt x="72" y="417"/>
                    <a:pt x="74" y="420"/>
                    <a:pt x="72" y="421"/>
                  </a:cubicBezTo>
                  <a:cubicBezTo>
                    <a:pt x="72" y="421"/>
                    <a:pt x="75" y="421"/>
                    <a:pt x="75" y="424"/>
                  </a:cubicBezTo>
                  <a:cubicBezTo>
                    <a:pt x="75" y="426"/>
                    <a:pt x="77" y="430"/>
                    <a:pt x="75" y="430"/>
                  </a:cubicBezTo>
                  <a:cubicBezTo>
                    <a:pt x="76" y="431"/>
                    <a:pt x="76" y="433"/>
                    <a:pt x="78" y="434"/>
                  </a:cubicBezTo>
                  <a:cubicBezTo>
                    <a:pt x="78" y="433"/>
                    <a:pt x="78" y="430"/>
                    <a:pt x="79" y="429"/>
                  </a:cubicBezTo>
                  <a:cubicBezTo>
                    <a:pt x="80" y="430"/>
                    <a:pt x="81" y="433"/>
                    <a:pt x="80" y="434"/>
                  </a:cubicBezTo>
                  <a:cubicBezTo>
                    <a:pt x="79" y="433"/>
                    <a:pt x="79" y="433"/>
                    <a:pt x="79" y="433"/>
                  </a:cubicBezTo>
                  <a:cubicBezTo>
                    <a:pt x="80" y="434"/>
                    <a:pt x="81" y="438"/>
                    <a:pt x="82" y="435"/>
                  </a:cubicBezTo>
                  <a:cubicBezTo>
                    <a:pt x="80" y="439"/>
                    <a:pt x="80" y="439"/>
                    <a:pt x="80" y="439"/>
                  </a:cubicBezTo>
                  <a:cubicBezTo>
                    <a:pt x="82" y="440"/>
                    <a:pt x="83" y="443"/>
                    <a:pt x="85" y="445"/>
                  </a:cubicBezTo>
                  <a:cubicBezTo>
                    <a:pt x="83" y="446"/>
                    <a:pt x="79" y="445"/>
                    <a:pt x="81" y="450"/>
                  </a:cubicBezTo>
                  <a:cubicBezTo>
                    <a:pt x="83" y="451"/>
                    <a:pt x="84" y="452"/>
                    <a:pt x="85" y="453"/>
                  </a:cubicBezTo>
                  <a:cubicBezTo>
                    <a:pt x="87" y="455"/>
                    <a:pt x="87" y="456"/>
                    <a:pt x="86" y="457"/>
                  </a:cubicBezTo>
                  <a:cubicBezTo>
                    <a:pt x="90" y="465"/>
                    <a:pt x="96" y="458"/>
                    <a:pt x="99" y="464"/>
                  </a:cubicBezTo>
                  <a:cubicBezTo>
                    <a:pt x="95" y="465"/>
                    <a:pt x="96" y="466"/>
                    <a:pt x="97" y="469"/>
                  </a:cubicBezTo>
                  <a:cubicBezTo>
                    <a:pt x="98" y="468"/>
                    <a:pt x="99" y="468"/>
                    <a:pt x="100" y="469"/>
                  </a:cubicBezTo>
                  <a:cubicBezTo>
                    <a:pt x="100" y="467"/>
                    <a:pt x="97" y="469"/>
                    <a:pt x="97" y="466"/>
                  </a:cubicBezTo>
                  <a:cubicBezTo>
                    <a:pt x="98" y="464"/>
                    <a:pt x="99" y="467"/>
                    <a:pt x="101" y="467"/>
                  </a:cubicBezTo>
                  <a:cubicBezTo>
                    <a:pt x="100" y="476"/>
                    <a:pt x="113" y="480"/>
                    <a:pt x="118" y="487"/>
                  </a:cubicBezTo>
                  <a:cubicBezTo>
                    <a:pt x="120" y="483"/>
                    <a:pt x="122" y="488"/>
                    <a:pt x="124" y="488"/>
                  </a:cubicBezTo>
                  <a:cubicBezTo>
                    <a:pt x="123" y="490"/>
                    <a:pt x="125" y="490"/>
                    <a:pt x="127" y="491"/>
                  </a:cubicBezTo>
                  <a:cubicBezTo>
                    <a:pt x="127" y="492"/>
                    <a:pt x="126" y="494"/>
                    <a:pt x="125" y="495"/>
                  </a:cubicBezTo>
                  <a:cubicBezTo>
                    <a:pt x="124" y="492"/>
                    <a:pt x="124" y="492"/>
                    <a:pt x="124" y="492"/>
                  </a:cubicBezTo>
                  <a:cubicBezTo>
                    <a:pt x="123" y="488"/>
                    <a:pt x="118" y="494"/>
                    <a:pt x="117" y="492"/>
                  </a:cubicBezTo>
                  <a:cubicBezTo>
                    <a:pt x="120" y="494"/>
                    <a:pt x="114" y="493"/>
                    <a:pt x="115" y="496"/>
                  </a:cubicBezTo>
                  <a:cubicBezTo>
                    <a:pt x="113" y="498"/>
                    <a:pt x="113" y="498"/>
                    <a:pt x="113" y="498"/>
                  </a:cubicBezTo>
                  <a:cubicBezTo>
                    <a:pt x="110" y="500"/>
                    <a:pt x="113" y="499"/>
                    <a:pt x="109" y="502"/>
                  </a:cubicBezTo>
                  <a:cubicBezTo>
                    <a:pt x="107" y="504"/>
                    <a:pt x="107" y="500"/>
                    <a:pt x="108" y="500"/>
                  </a:cubicBezTo>
                  <a:cubicBezTo>
                    <a:pt x="105" y="500"/>
                    <a:pt x="103" y="502"/>
                    <a:pt x="102" y="504"/>
                  </a:cubicBezTo>
                  <a:cubicBezTo>
                    <a:pt x="102" y="504"/>
                    <a:pt x="102" y="504"/>
                    <a:pt x="102" y="505"/>
                  </a:cubicBezTo>
                  <a:cubicBezTo>
                    <a:pt x="102" y="505"/>
                    <a:pt x="102" y="505"/>
                    <a:pt x="101" y="505"/>
                  </a:cubicBezTo>
                  <a:cubicBezTo>
                    <a:pt x="101" y="506"/>
                    <a:pt x="100" y="507"/>
                    <a:pt x="99" y="507"/>
                  </a:cubicBezTo>
                  <a:cubicBezTo>
                    <a:pt x="99" y="507"/>
                    <a:pt x="99" y="507"/>
                    <a:pt x="99" y="507"/>
                  </a:cubicBezTo>
                  <a:cubicBezTo>
                    <a:pt x="100" y="506"/>
                    <a:pt x="100" y="505"/>
                    <a:pt x="101" y="505"/>
                  </a:cubicBezTo>
                  <a:cubicBezTo>
                    <a:pt x="100" y="505"/>
                    <a:pt x="99" y="506"/>
                    <a:pt x="99" y="507"/>
                  </a:cubicBezTo>
                  <a:cubicBezTo>
                    <a:pt x="98" y="506"/>
                    <a:pt x="98" y="507"/>
                    <a:pt x="98" y="507"/>
                  </a:cubicBezTo>
                  <a:cubicBezTo>
                    <a:pt x="97" y="508"/>
                    <a:pt x="97" y="508"/>
                    <a:pt x="96" y="509"/>
                  </a:cubicBezTo>
                  <a:cubicBezTo>
                    <a:pt x="95" y="506"/>
                    <a:pt x="95" y="506"/>
                    <a:pt x="95" y="506"/>
                  </a:cubicBezTo>
                  <a:cubicBezTo>
                    <a:pt x="93" y="508"/>
                    <a:pt x="92" y="514"/>
                    <a:pt x="93" y="514"/>
                  </a:cubicBezTo>
                  <a:cubicBezTo>
                    <a:pt x="86" y="520"/>
                    <a:pt x="83" y="531"/>
                    <a:pt x="82" y="535"/>
                  </a:cubicBezTo>
                  <a:cubicBezTo>
                    <a:pt x="83" y="534"/>
                    <a:pt x="82" y="534"/>
                    <a:pt x="82" y="535"/>
                  </a:cubicBezTo>
                  <a:cubicBezTo>
                    <a:pt x="81" y="537"/>
                    <a:pt x="82" y="540"/>
                    <a:pt x="81" y="540"/>
                  </a:cubicBezTo>
                  <a:cubicBezTo>
                    <a:pt x="81" y="542"/>
                    <a:pt x="79" y="541"/>
                    <a:pt x="77" y="544"/>
                  </a:cubicBezTo>
                  <a:cubicBezTo>
                    <a:pt x="77" y="544"/>
                    <a:pt x="78" y="545"/>
                    <a:pt x="79" y="545"/>
                  </a:cubicBezTo>
                  <a:cubicBezTo>
                    <a:pt x="74" y="549"/>
                    <a:pt x="76" y="558"/>
                    <a:pt x="72" y="564"/>
                  </a:cubicBezTo>
                  <a:cubicBezTo>
                    <a:pt x="72" y="563"/>
                    <a:pt x="71" y="562"/>
                    <a:pt x="71" y="561"/>
                  </a:cubicBezTo>
                  <a:cubicBezTo>
                    <a:pt x="70" y="567"/>
                    <a:pt x="70" y="572"/>
                    <a:pt x="71" y="577"/>
                  </a:cubicBezTo>
                  <a:cubicBezTo>
                    <a:pt x="70" y="576"/>
                    <a:pt x="69" y="576"/>
                    <a:pt x="69" y="575"/>
                  </a:cubicBezTo>
                  <a:cubicBezTo>
                    <a:pt x="68" y="579"/>
                    <a:pt x="68" y="583"/>
                    <a:pt x="70" y="585"/>
                  </a:cubicBezTo>
                  <a:cubicBezTo>
                    <a:pt x="71" y="583"/>
                    <a:pt x="69" y="585"/>
                    <a:pt x="69" y="583"/>
                  </a:cubicBezTo>
                  <a:cubicBezTo>
                    <a:pt x="71" y="581"/>
                    <a:pt x="72" y="586"/>
                    <a:pt x="71" y="588"/>
                  </a:cubicBezTo>
                  <a:cubicBezTo>
                    <a:pt x="71" y="588"/>
                    <a:pt x="71" y="588"/>
                    <a:pt x="71" y="588"/>
                  </a:cubicBezTo>
                  <a:cubicBezTo>
                    <a:pt x="70" y="592"/>
                    <a:pt x="71" y="592"/>
                    <a:pt x="71" y="595"/>
                  </a:cubicBezTo>
                  <a:cubicBezTo>
                    <a:pt x="69" y="597"/>
                    <a:pt x="70" y="593"/>
                    <a:pt x="69" y="594"/>
                  </a:cubicBezTo>
                  <a:cubicBezTo>
                    <a:pt x="65" y="594"/>
                    <a:pt x="66" y="602"/>
                    <a:pt x="65" y="603"/>
                  </a:cubicBezTo>
                  <a:cubicBezTo>
                    <a:pt x="66" y="604"/>
                    <a:pt x="66" y="605"/>
                    <a:pt x="67" y="605"/>
                  </a:cubicBezTo>
                  <a:cubicBezTo>
                    <a:pt x="68" y="608"/>
                    <a:pt x="65" y="606"/>
                    <a:pt x="65" y="608"/>
                  </a:cubicBezTo>
                  <a:cubicBezTo>
                    <a:pt x="70" y="616"/>
                    <a:pt x="70" y="616"/>
                    <a:pt x="70" y="616"/>
                  </a:cubicBezTo>
                  <a:cubicBezTo>
                    <a:pt x="69" y="616"/>
                    <a:pt x="67" y="618"/>
                    <a:pt x="66" y="616"/>
                  </a:cubicBezTo>
                  <a:cubicBezTo>
                    <a:pt x="66" y="622"/>
                    <a:pt x="70" y="626"/>
                    <a:pt x="71" y="629"/>
                  </a:cubicBezTo>
                  <a:cubicBezTo>
                    <a:pt x="71" y="631"/>
                    <a:pt x="72" y="637"/>
                    <a:pt x="72" y="639"/>
                  </a:cubicBezTo>
                  <a:cubicBezTo>
                    <a:pt x="70" y="639"/>
                    <a:pt x="72" y="637"/>
                    <a:pt x="71" y="636"/>
                  </a:cubicBezTo>
                  <a:cubicBezTo>
                    <a:pt x="68" y="639"/>
                    <a:pt x="68" y="639"/>
                    <a:pt x="68" y="639"/>
                  </a:cubicBezTo>
                  <a:cubicBezTo>
                    <a:pt x="68" y="635"/>
                    <a:pt x="65" y="640"/>
                    <a:pt x="64" y="637"/>
                  </a:cubicBezTo>
                  <a:cubicBezTo>
                    <a:pt x="65" y="641"/>
                    <a:pt x="63" y="648"/>
                    <a:pt x="62" y="653"/>
                  </a:cubicBezTo>
                  <a:cubicBezTo>
                    <a:pt x="66" y="650"/>
                    <a:pt x="64" y="659"/>
                    <a:pt x="68" y="659"/>
                  </a:cubicBezTo>
                  <a:cubicBezTo>
                    <a:pt x="68" y="664"/>
                    <a:pt x="65" y="661"/>
                    <a:pt x="64" y="664"/>
                  </a:cubicBezTo>
                  <a:cubicBezTo>
                    <a:pt x="65" y="669"/>
                    <a:pt x="64" y="675"/>
                    <a:pt x="64" y="680"/>
                  </a:cubicBezTo>
                  <a:cubicBezTo>
                    <a:pt x="64" y="680"/>
                    <a:pt x="64" y="680"/>
                    <a:pt x="64" y="680"/>
                  </a:cubicBezTo>
                  <a:cubicBezTo>
                    <a:pt x="65" y="684"/>
                    <a:pt x="64" y="692"/>
                    <a:pt x="67" y="697"/>
                  </a:cubicBezTo>
                  <a:cubicBezTo>
                    <a:pt x="66" y="697"/>
                    <a:pt x="66" y="697"/>
                    <a:pt x="65" y="696"/>
                  </a:cubicBezTo>
                  <a:cubicBezTo>
                    <a:pt x="64" y="701"/>
                    <a:pt x="70" y="697"/>
                    <a:pt x="68" y="703"/>
                  </a:cubicBezTo>
                  <a:cubicBezTo>
                    <a:pt x="66" y="701"/>
                    <a:pt x="66" y="701"/>
                    <a:pt x="66" y="701"/>
                  </a:cubicBezTo>
                  <a:cubicBezTo>
                    <a:pt x="68" y="705"/>
                    <a:pt x="64" y="708"/>
                    <a:pt x="67" y="712"/>
                  </a:cubicBezTo>
                  <a:cubicBezTo>
                    <a:pt x="66" y="713"/>
                    <a:pt x="66" y="712"/>
                    <a:pt x="65" y="711"/>
                  </a:cubicBezTo>
                  <a:cubicBezTo>
                    <a:pt x="66" y="715"/>
                    <a:pt x="66" y="719"/>
                    <a:pt x="69" y="722"/>
                  </a:cubicBezTo>
                  <a:cubicBezTo>
                    <a:pt x="67" y="723"/>
                    <a:pt x="66" y="722"/>
                    <a:pt x="66" y="721"/>
                  </a:cubicBezTo>
                  <a:cubicBezTo>
                    <a:pt x="64" y="725"/>
                    <a:pt x="69" y="725"/>
                    <a:pt x="68" y="728"/>
                  </a:cubicBezTo>
                  <a:cubicBezTo>
                    <a:pt x="68" y="729"/>
                    <a:pt x="66" y="731"/>
                    <a:pt x="66" y="731"/>
                  </a:cubicBezTo>
                  <a:cubicBezTo>
                    <a:pt x="68" y="732"/>
                    <a:pt x="68" y="738"/>
                    <a:pt x="69" y="739"/>
                  </a:cubicBezTo>
                  <a:cubicBezTo>
                    <a:pt x="67" y="740"/>
                    <a:pt x="67" y="741"/>
                    <a:pt x="66" y="744"/>
                  </a:cubicBezTo>
                  <a:cubicBezTo>
                    <a:pt x="67" y="763"/>
                    <a:pt x="67" y="782"/>
                    <a:pt x="71" y="801"/>
                  </a:cubicBezTo>
                  <a:cubicBezTo>
                    <a:pt x="67" y="804"/>
                    <a:pt x="68" y="796"/>
                    <a:pt x="66" y="798"/>
                  </a:cubicBezTo>
                  <a:cubicBezTo>
                    <a:pt x="69" y="798"/>
                    <a:pt x="67" y="802"/>
                    <a:pt x="68" y="807"/>
                  </a:cubicBezTo>
                  <a:cubicBezTo>
                    <a:pt x="68" y="807"/>
                    <a:pt x="68" y="807"/>
                    <a:pt x="68" y="807"/>
                  </a:cubicBezTo>
                  <a:cubicBezTo>
                    <a:pt x="69" y="810"/>
                    <a:pt x="67" y="811"/>
                    <a:pt x="68" y="814"/>
                  </a:cubicBezTo>
                  <a:cubicBezTo>
                    <a:pt x="69" y="814"/>
                    <a:pt x="69" y="814"/>
                    <a:pt x="69" y="814"/>
                  </a:cubicBezTo>
                  <a:cubicBezTo>
                    <a:pt x="71" y="816"/>
                    <a:pt x="65" y="820"/>
                    <a:pt x="69" y="821"/>
                  </a:cubicBezTo>
                  <a:cubicBezTo>
                    <a:pt x="67" y="824"/>
                    <a:pt x="67" y="824"/>
                    <a:pt x="67" y="824"/>
                  </a:cubicBezTo>
                  <a:cubicBezTo>
                    <a:pt x="70" y="826"/>
                    <a:pt x="66" y="828"/>
                    <a:pt x="69" y="831"/>
                  </a:cubicBezTo>
                  <a:cubicBezTo>
                    <a:pt x="68" y="831"/>
                    <a:pt x="68" y="831"/>
                    <a:pt x="68" y="831"/>
                  </a:cubicBezTo>
                  <a:cubicBezTo>
                    <a:pt x="67" y="836"/>
                    <a:pt x="72" y="840"/>
                    <a:pt x="70" y="842"/>
                  </a:cubicBezTo>
                  <a:cubicBezTo>
                    <a:pt x="70" y="846"/>
                    <a:pt x="71" y="850"/>
                    <a:pt x="74" y="851"/>
                  </a:cubicBezTo>
                  <a:cubicBezTo>
                    <a:pt x="73" y="852"/>
                    <a:pt x="71" y="852"/>
                    <a:pt x="70" y="851"/>
                  </a:cubicBezTo>
                  <a:cubicBezTo>
                    <a:pt x="72" y="865"/>
                    <a:pt x="72" y="882"/>
                    <a:pt x="76" y="895"/>
                  </a:cubicBezTo>
                  <a:cubicBezTo>
                    <a:pt x="76" y="895"/>
                    <a:pt x="75" y="894"/>
                    <a:pt x="75" y="894"/>
                  </a:cubicBezTo>
                  <a:cubicBezTo>
                    <a:pt x="78" y="902"/>
                    <a:pt x="72" y="911"/>
                    <a:pt x="78" y="917"/>
                  </a:cubicBezTo>
                  <a:cubicBezTo>
                    <a:pt x="80" y="919"/>
                    <a:pt x="80" y="919"/>
                    <a:pt x="80" y="919"/>
                  </a:cubicBezTo>
                  <a:cubicBezTo>
                    <a:pt x="80" y="921"/>
                    <a:pt x="78" y="920"/>
                    <a:pt x="77" y="922"/>
                  </a:cubicBezTo>
                  <a:cubicBezTo>
                    <a:pt x="79" y="923"/>
                    <a:pt x="78" y="929"/>
                    <a:pt x="80" y="930"/>
                  </a:cubicBezTo>
                  <a:cubicBezTo>
                    <a:pt x="79" y="931"/>
                    <a:pt x="78" y="930"/>
                    <a:pt x="78" y="930"/>
                  </a:cubicBezTo>
                  <a:cubicBezTo>
                    <a:pt x="77" y="934"/>
                    <a:pt x="81" y="938"/>
                    <a:pt x="80" y="941"/>
                  </a:cubicBezTo>
                  <a:cubicBezTo>
                    <a:pt x="79" y="940"/>
                    <a:pt x="79" y="940"/>
                    <a:pt x="79" y="940"/>
                  </a:cubicBezTo>
                  <a:cubicBezTo>
                    <a:pt x="76" y="960"/>
                    <a:pt x="70" y="982"/>
                    <a:pt x="66" y="997"/>
                  </a:cubicBezTo>
                  <a:cubicBezTo>
                    <a:pt x="65" y="1001"/>
                    <a:pt x="62" y="997"/>
                    <a:pt x="62" y="999"/>
                  </a:cubicBezTo>
                  <a:cubicBezTo>
                    <a:pt x="57" y="1015"/>
                    <a:pt x="37" y="1021"/>
                    <a:pt x="27" y="1033"/>
                  </a:cubicBezTo>
                  <a:cubicBezTo>
                    <a:pt x="17" y="1039"/>
                    <a:pt x="14" y="1047"/>
                    <a:pt x="14" y="1048"/>
                  </a:cubicBezTo>
                  <a:cubicBezTo>
                    <a:pt x="44" y="1037"/>
                    <a:pt x="69" y="1023"/>
                    <a:pt x="86" y="993"/>
                  </a:cubicBezTo>
                  <a:cubicBezTo>
                    <a:pt x="89" y="983"/>
                    <a:pt x="91" y="969"/>
                    <a:pt x="93" y="959"/>
                  </a:cubicBezTo>
                  <a:cubicBezTo>
                    <a:pt x="92" y="922"/>
                    <a:pt x="97" y="888"/>
                    <a:pt x="93" y="852"/>
                  </a:cubicBezTo>
                  <a:cubicBezTo>
                    <a:pt x="92" y="854"/>
                    <a:pt x="91" y="852"/>
                    <a:pt x="90" y="850"/>
                  </a:cubicBezTo>
                  <a:cubicBezTo>
                    <a:pt x="91" y="849"/>
                    <a:pt x="91" y="849"/>
                    <a:pt x="91" y="849"/>
                  </a:cubicBezTo>
                  <a:cubicBezTo>
                    <a:pt x="89" y="847"/>
                    <a:pt x="89" y="847"/>
                    <a:pt x="89" y="847"/>
                  </a:cubicBezTo>
                  <a:cubicBezTo>
                    <a:pt x="88" y="844"/>
                    <a:pt x="91" y="845"/>
                    <a:pt x="91" y="847"/>
                  </a:cubicBezTo>
                  <a:cubicBezTo>
                    <a:pt x="91" y="833"/>
                    <a:pt x="90" y="820"/>
                    <a:pt x="90" y="807"/>
                  </a:cubicBezTo>
                  <a:cubicBezTo>
                    <a:pt x="87" y="806"/>
                    <a:pt x="89" y="799"/>
                    <a:pt x="86" y="799"/>
                  </a:cubicBezTo>
                  <a:cubicBezTo>
                    <a:pt x="87" y="798"/>
                    <a:pt x="87" y="799"/>
                    <a:pt x="87" y="799"/>
                  </a:cubicBezTo>
                  <a:cubicBezTo>
                    <a:pt x="85" y="790"/>
                    <a:pt x="85" y="789"/>
                    <a:pt x="89" y="780"/>
                  </a:cubicBezTo>
                  <a:cubicBezTo>
                    <a:pt x="90" y="743"/>
                    <a:pt x="86" y="707"/>
                    <a:pt x="87" y="671"/>
                  </a:cubicBezTo>
                  <a:cubicBezTo>
                    <a:pt x="87" y="635"/>
                    <a:pt x="87" y="600"/>
                    <a:pt x="97" y="566"/>
                  </a:cubicBezTo>
                  <a:cubicBezTo>
                    <a:pt x="94" y="559"/>
                    <a:pt x="99" y="553"/>
                    <a:pt x="97" y="545"/>
                  </a:cubicBezTo>
                  <a:cubicBezTo>
                    <a:pt x="99" y="546"/>
                    <a:pt x="99" y="546"/>
                    <a:pt x="99" y="546"/>
                  </a:cubicBezTo>
                  <a:cubicBezTo>
                    <a:pt x="99" y="540"/>
                    <a:pt x="102" y="540"/>
                    <a:pt x="107" y="535"/>
                  </a:cubicBezTo>
                  <a:cubicBezTo>
                    <a:pt x="105" y="534"/>
                    <a:pt x="108" y="532"/>
                    <a:pt x="105" y="532"/>
                  </a:cubicBezTo>
                  <a:cubicBezTo>
                    <a:pt x="104" y="528"/>
                    <a:pt x="110" y="530"/>
                    <a:pt x="110" y="527"/>
                  </a:cubicBezTo>
                  <a:cubicBezTo>
                    <a:pt x="111" y="528"/>
                    <a:pt x="109" y="526"/>
                    <a:pt x="110" y="526"/>
                  </a:cubicBezTo>
                  <a:cubicBezTo>
                    <a:pt x="112" y="519"/>
                    <a:pt x="110" y="528"/>
                    <a:pt x="118" y="524"/>
                  </a:cubicBezTo>
                  <a:cubicBezTo>
                    <a:pt x="126" y="515"/>
                    <a:pt x="141" y="507"/>
                    <a:pt x="156" y="507"/>
                  </a:cubicBezTo>
                  <a:cubicBezTo>
                    <a:pt x="155" y="508"/>
                    <a:pt x="155" y="505"/>
                    <a:pt x="156" y="505"/>
                  </a:cubicBezTo>
                  <a:cubicBezTo>
                    <a:pt x="158" y="509"/>
                    <a:pt x="161" y="503"/>
                    <a:pt x="164" y="505"/>
                  </a:cubicBezTo>
                  <a:cubicBezTo>
                    <a:pt x="164" y="506"/>
                    <a:pt x="162" y="506"/>
                    <a:pt x="162" y="507"/>
                  </a:cubicBezTo>
                  <a:cubicBezTo>
                    <a:pt x="164" y="507"/>
                    <a:pt x="164" y="507"/>
                    <a:pt x="164" y="507"/>
                  </a:cubicBezTo>
                  <a:cubicBezTo>
                    <a:pt x="164" y="507"/>
                    <a:pt x="164" y="507"/>
                    <a:pt x="164" y="507"/>
                  </a:cubicBezTo>
                  <a:cubicBezTo>
                    <a:pt x="164" y="507"/>
                    <a:pt x="164" y="507"/>
                    <a:pt x="164" y="507"/>
                  </a:cubicBezTo>
                  <a:cubicBezTo>
                    <a:pt x="164" y="507"/>
                    <a:pt x="164" y="507"/>
                    <a:pt x="164" y="507"/>
                  </a:cubicBezTo>
                  <a:cubicBezTo>
                    <a:pt x="164" y="507"/>
                    <a:pt x="164" y="507"/>
                    <a:pt x="164" y="507"/>
                  </a:cubicBezTo>
                  <a:cubicBezTo>
                    <a:pt x="165" y="494"/>
                    <a:pt x="163" y="536"/>
                    <a:pt x="166" y="478"/>
                  </a:cubicBezTo>
                  <a:close/>
                  <a:moveTo>
                    <a:pt x="96" y="512"/>
                  </a:moveTo>
                  <a:cubicBezTo>
                    <a:pt x="96" y="512"/>
                    <a:pt x="96" y="511"/>
                    <a:pt x="97" y="511"/>
                  </a:cubicBezTo>
                  <a:cubicBezTo>
                    <a:pt x="96" y="511"/>
                    <a:pt x="96" y="512"/>
                    <a:pt x="96" y="51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l-PL">
                <a:solidFill>
                  <a:schemeClr val="bg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25" name="TextBox 224"/>
            <p:cNvSpPr txBox="1"/>
            <p:nvPr/>
          </p:nvSpPr>
          <p:spPr>
            <a:xfrm>
              <a:off x="7332072" y="1091285"/>
              <a:ext cx="18700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chemeClr val="bg1"/>
                  </a:solidFill>
                  <a:latin typeface="PT Sans" panose="020B0503020203020204" pitchFamily="34" charset="77"/>
                  <a:cs typeface="Arial" charset="0"/>
                </a:rPr>
                <a:t>User Stories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38E9BF4-A2D9-C436-BB90-225CD4F30B3C}"/>
              </a:ext>
            </a:extLst>
          </p:cNvPr>
          <p:cNvSpPr txBox="1"/>
          <p:nvPr/>
        </p:nvSpPr>
        <p:spPr>
          <a:xfrm>
            <a:off x="659205" y="1389869"/>
            <a:ext cx="261011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chemeClr val="bg1"/>
                </a:solidFill>
                <a:latin typeface="PT Sans" panose="020B0503020203020204" pitchFamily="34" charset="77"/>
                <a:cs typeface="Arial" panose="020B0604020202020204" pitchFamily="34" charset="0"/>
              </a:rPr>
              <a:t>3 items per person limit was adopted. </a:t>
            </a:r>
            <a:br>
              <a:rPr lang="en-US" sz="1800">
                <a:solidFill>
                  <a:schemeClr val="bg1"/>
                </a:solidFill>
                <a:latin typeface="PT Sans" panose="020B0503020203020204" pitchFamily="34" charset="77"/>
                <a:cs typeface="Arial" panose="020B0604020202020204" pitchFamily="34" charset="0"/>
              </a:rPr>
            </a:br>
            <a:br>
              <a:rPr lang="en-US" sz="1800">
                <a:solidFill>
                  <a:schemeClr val="bg1"/>
                </a:solidFill>
                <a:latin typeface="PT Sans" panose="020B0503020203020204" pitchFamily="34" charset="77"/>
                <a:cs typeface="Arial" panose="020B0604020202020204" pitchFamily="34" charset="0"/>
              </a:rPr>
            </a:br>
            <a:r>
              <a:rPr lang="en-US" sz="1800">
                <a:solidFill>
                  <a:schemeClr val="bg1"/>
                </a:solidFill>
                <a:latin typeface="PT Sans" panose="020B0503020203020204" pitchFamily="34" charset="77"/>
                <a:cs typeface="Arial" panose="020B0604020202020204" pitchFamily="34" charset="0"/>
              </a:rPr>
              <a:t>Collaboration on items is encouraged.</a:t>
            </a:r>
            <a:br>
              <a:rPr lang="en-US" sz="1800">
                <a:solidFill>
                  <a:schemeClr val="bg1"/>
                </a:solidFill>
                <a:latin typeface="PT Sans" panose="020B0503020203020204" pitchFamily="34" charset="77"/>
                <a:cs typeface="Arial" panose="020B0604020202020204" pitchFamily="34" charset="0"/>
              </a:rPr>
            </a:br>
            <a:br>
              <a:rPr lang="en-US" sz="1800">
                <a:solidFill>
                  <a:schemeClr val="bg1"/>
                </a:solidFill>
                <a:latin typeface="PT Sans" panose="020B0503020203020204" pitchFamily="34" charset="77"/>
                <a:cs typeface="Arial" panose="020B0604020202020204" pitchFamily="34" charset="0"/>
              </a:rPr>
            </a:br>
            <a:r>
              <a:rPr lang="en-US" sz="1800">
                <a:solidFill>
                  <a:schemeClr val="bg1"/>
                </a:solidFill>
                <a:latin typeface="PT Sans" panose="020B0503020203020204" pitchFamily="34" charset="77"/>
                <a:cs typeface="Arial" panose="020B0604020202020204" pitchFamily="34" charset="0"/>
              </a:rPr>
              <a:t>Turbo charges added on the existing Scrum board</a:t>
            </a:r>
          </a:p>
        </p:txBody>
      </p:sp>
    </p:spTree>
    <p:extLst>
      <p:ext uri="{BB962C8B-B14F-4D97-AF65-F5344CB8AC3E}">
        <p14:creationId xmlns:p14="http://schemas.microsoft.com/office/powerpoint/2010/main" val="30050283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/>
              <a:t>After 6 Months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0CE97A4-ADA3-A073-8B3C-553BD723B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>
                <a:solidFill>
                  <a:prstClr val="white"/>
                </a:solidFill>
                <a:latin typeface="PT Sans" panose="020B0503020203020204" pitchFamily="34" charset="77"/>
                <a:cs typeface="Arial" panose="020B0604020202020204" pitchFamily="34" charset="0"/>
              </a:rPr>
              <a:t>Six to Nine months engaged people emotionally and motivated them for the next level of change</a:t>
            </a:r>
          </a:p>
          <a:p>
            <a:pPr marL="0" indent="0">
              <a:buNone/>
            </a:pPr>
            <a:br>
              <a:rPr lang="en-US" sz="3200">
                <a:solidFill>
                  <a:schemeClr val="bg1"/>
                </a:solidFill>
                <a:latin typeface="PT Sans" panose="020B0503020203020204" pitchFamily="34" charset="77"/>
                <a:cs typeface="Arial" panose="020B0604020202020204" pitchFamily="34" charset="0"/>
              </a:rPr>
            </a:br>
            <a:br>
              <a:rPr lang="en-US" sz="3200">
                <a:solidFill>
                  <a:schemeClr val="bg1"/>
                </a:solidFill>
                <a:latin typeface="PT Sans" panose="020B0503020203020204" pitchFamily="34" charset="77"/>
                <a:cs typeface="Arial" panose="020B0604020202020204" pitchFamily="34" charset="0"/>
              </a:rPr>
            </a:br>
            <a:r>
              <a:rPr lang="en-US" sz="3200">
                <a:solidFill>
                  <a:schemeClr val="bg1"/>
                </a:solidFill>
                <a:latin typeface="PT Sans" panose="020B0503020203020204" pitchFamily="34" charset="77"/>
                <a:cs typeface="Arial" panose="020B0604020202020204" pitchFamily="34" charset="0"/>
              </a:rPr>
              <a:t>Initially, the turbo charges didn’t resolve many problems other than providing some relief from overburdening, but it gave the team a rich language for expressing their frustrations</a:t>
            </a:r>
          </a:p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F70249E-EE88-0C69-0A19-737AE2B1437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ounded Rectangular Callout 9"/>
          <p:cNvSpPr/>
          <p:nvPr/>
        </p:nvSpPr>
        <p:spPr>
          <a:xfrm>
            <a:off x="-4646721" y="7055833"/>
            <a:ext cx="5690917" cy="2611652"/>
          </a:xfrm>
          <a:prstGeom prst="wedgeRoundRectCallout">
            <a:avLst>
              <a:gd name="adj1" fmla="val 18207"/>
              <a:gd name="adj2" fmla="val 48760"/>
              <a:gd name="adj3" fmla="val 16667"/>
            </a:avLst>
          </a:prstGeom>
          <a:solidFill>
            <a:srgbClr val="FFC000"/>
          </a:solidFill>
          <a:ln>
            <a:solidFill>
              <a:srgbClr val="E164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chemeClr val="bg1"/>
                </a:solidFill>
                <a:latin typeface="PT Sans" panose="020B0503020203020204" pitchFamily="34" charset="77"/>
                <a:cs typeface="Arial" panose="020B0604020202020204" pitchFamily="34" charset="0"/>
              </a:rPr>
              <a:t>Initially, the turbo charges didn’t resolve many problems other than providing some relief from overburdening, but it gave the team a rich language for expressing their frustrations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-4692648" y="-2765784"/>
            <a:ext cx="5782773" cy="2324497"/>
          </a:xfrm>
          <a:prstGeom prst="wedgeRoundRectCallout">
            <a:avLst>
              <a:gd name="adj1" fmla="val -20768"/>
              <a:gd name="adj2" fmla="val 46942"/>
              <a:gd name="adj3" fmla="val 16667"/>
            </a:avLst>
          </a:prstGeom>
          <a:solidFill>
            <a:srgbClr val="0070C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white"/>
                </a:solidFill>
                <a:latin typeface="PT Sans" panose="020B0503020203020204" pitchFamily="34" charset="77"/>
                <a:cs typeface="Arial" panose="020B0604020202020204" pitchFamily="34" charset="0"/>
              </a:rPr>
              <a:t>Six to Nine months engaged people emotionally and motivated them for the next level of change</a:t>
            </a:r>
          </a:p>
        </p:txBody>
      </p:sp>
      <p:pic>
        <p:nvPicPr>
          <p:cNvPr id="8" name="Graphic 7" descr="Clock with solid fill">
            <a:extLst>
              <a:ext uri="{FF2B5EF4-FFF2-40B4-BE49-F238E27FC236}">
                <a16:creationId xmlns:a16="http://schemas.microsoft.com/office/drawing/2014/main" id="{E5867963-B4A9-A3C8-5483-51D829E64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6612" y="1994068"/>
            <a:ext cx="3932236" cy="393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9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A1A8B9-F73B-462A-AF4D-8F3EFFEA33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66000"/>
                    </a14:imgEffect>
                    <a14:imgEffect>
                      <a14:sharpenSoften amount="-25000"/>
                    </a14:imgEffect>
                    <a14:imgEffect>
                      <a14:colorTemperature colorTemp="3683"/>
                    </a14:imgEffect>
                    <a14:imgEffect>
                      <a14:saturation sat="27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966" r="11333" b="5022"/>
          <a:stretch/>
        </p:blipFill>
        <p:spPr>
          <a:xfrm>
            <a:off x="-5669417" y="2615433"/>
            <a:ext cx="4916827" cy="3845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Motivations for Change</a:t>
            </a:r>
          </a:p>
        </p:txBody>
      </p:sp>
      <p:pic>
        <p:nvPicPr>
          <p:cNvPr id="7" name="Picture 2" descr="woman in black long sleeve shirt covering her face with her hands">
            <a:extLst>
              <a:ext uri="{FF2B5EF4-FFF2-40B4-BE49-F238E27FC236}">
                <a16:creationId xmlns:a16="http://schemas.microsoft.com/office/drawing/2014/main" id="{44BE82B8-9920-EBA2-693C-19AAA1B556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3188" y="1365809"/>
            <a:ext cx="6172200" cy="411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273F91-C77D-92FF-56D3-DE83DAE3471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/>
              <a:t>Customer Dissatisfaction (External)</a:t>
            </a:r>
          </a:p>
          <a:p>
            <a:pPr marL="0" indent="0">
              <a:buNone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Too Busy to discuss new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Stories are not being finished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Deadlines are being missed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8DF301-A02D-436C-9F32-BEE7FAAE9A67}"/>
              </a:ext>
            </a:extLst>
          </p:cNvPr>
          <p:cNvSpPr/>
          <p:nvPr/>
        </p:nvSpPr>
        <p:spPr>
          <a:xfrm>
            <a:off x="-5961247" y="2615433"/>
            <a:ext cx="4916827" cy="384504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-4611788" y="-2715326"/>
            <a:ext cx="6776357" cy="1567542"/>
          </a:xfrm>
          <a:prstGeom prst="wedgeRoundRectCallout">
            <a:avLst>
              <a:gd name="adj1" fmla="val -3734"/>
              <a:gd name="adj2" fmla="val 34901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  <a:latin typeface="PT Sans" panose="020B0503020203020204" pitchFamily="34" charset="77"/>
                <a:cs typeface="Arial" panose="020B0604020202020204" pitchFamily="34" charset="0"/>
              </a:rPr>
              <a:t>Customer Dissatisfaction (External)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chemeClr val="bg1"/>
              </a:solidFill>
              <a:latin typeface="PT Sans" panose="020B0503020203020204" pitchFamily="34" charset="77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  <a:latin typeface="PT Sans" panose="020B0503020203020204" pitchFamily="34" charset="77"/>
              </a:rPr>
              <a:t>Stories are not being finished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  <a:latin typeface="PT Sans" panose="020B0503020203020204" pitchFamily="34" charset="77"/>
              </a:rPr>
              <a:t>Deadlines are being missed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8115818" y="7748080"/>
            <a:ext cx="8152363" cy="2460414"/>
          </a:xfrm>
          <a:prstGeom prst="wedgeRoundRectCallout">
            <a:avLst>
              <a:gd name="adj1" fmla="val 22734"/>
              <a:gd name="adj2" fmla="val 46291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prstClr val="white"/>
                </a:solidFill>
                <a:latin typeface="PT Sans" panose="020B0503020203020204" pitchFamily="34" charset="77"/>
                <a:cs typeface="Arial" panose="020B0604020202020204" pitchFamily="34" charset="0"/>
              </a:rPr>
              <a:t>Team Frustration (Internal)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prstClr val="white"/>
              </a:solidFill>
              <a:latin typeface="PT Sans" panose="020B0503020203020204" pitchFamily="34" charset="77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prstClr val="white"/>
                </a:solidFill>
                <a:latin typeface="PT Sans" panose="020B0503020203020204" pitchFamily="34" charset="77"/>
              </a:rPr>
              <a:t>“Fragmentation” </a:t>
            </a:r>
            <a:r>
              <a:rPr lang="en-US" sz="2400">
                <a:solidFill>
                  <a:prstClr val="white"/>
                </a:solidFill>
                <a:latin typeface="PT Sans" panose="020B0503020203020204" pitchFamily="34" charset="77"/>
              </a:rPr>
              <a:t>– pulled in many directions, priorities always changing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prstClr val="white"/>
                </a:solidFill>
                <a:latin typeface="PT Sans" panose="020B0503020203020204" pitchFamily="34" charset="77"/>
              </a:rPr>
              <a:t>Task-based estimates </a:t>
            </a:r>
            <a:r>
              <a:rPr lang="en-US" sz="2400">
                <a:solidFill>
                  <a:prstClr val="white"/>
                </a:solidFill>
                <a:latin typeface="PT Sans" panose="020B0503020203020204" pitchFamily="34" charset="77"/>
              </a:rPr>
              <a:t>– inaccurate, too much effort to produce</a:t>
            </a:r>
          </a:p>
        </p:txBody>
      </p:sp>
    </p:spTree>
    <p:extLst>
      <p:ext uri="{BB962C8B-B14F-4D97-AF65-F5344CB8AC3E}">
        <p14:creationId xmlns:p14="http://schemas.microsoft.com/office/powerpoint/2010/main" val="414672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A1A8B9-F73B-462A-AF4D-8F3EFFEA33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66000"/>
                    </a14:imgEffect>
                    <a14:imgEffect>
                      <a14:sharpenSoften amount="-25000"/>
                    </a14:imgEffect>
                    <a14:imgEffect>
                      <a14:colorTemperature colorTemp="3683"/>
                    </a14:imgEffect>
                    <a14:imgEffect>
                      <a14:saturation sat="27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966" r="11333" b="5022"/>
          <a:stretch/>
        </p:blipFill>
        <p:spPr>
          <a:xfrm>
            <a:off x="-5669417" y="2615433"/>
            <a:ext cx="4916827" cy="3845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Motivations for Change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8B720FC-D87B-A7DB-38E4-DD0735A52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3600" b="1">
                <a:solidFill>
                  <a:prstClr val="white"/>
                </a:solidFill>
                <a:latin typeface="PT Sans" panose="020B0503020203020204" pitchFamily="34" charset="77"/>
                <a:cs typeface="Arial" panose="020B0604020202020204" pitchFamily="34" charset="0"/>
              </a:rPr>
              <a:t>Team Frustration (Internal)</a:t>
            </a:r>
            <a:endParaRPr lang="en-US" sz="3200" b="1">
              <a:solidFill>
                <a:prstClr val="white"/>
              </a:solidFill>
              <a:latin typeface="PT Sans" panose="020B0503020203020204" pitchFamily="34" charset="77"/>
              <a:cs typeface="Arial" panose="020B0604020202020204" pitchFamily="34" charset="0"/>
            </a:endParaRPr>
          </a:p>
          <a:p>
            <a:endParaRPr lang="en-US"/>
          </a:p>
          <a:p>
            <a:r>
              <a:rPr lang="en-US"/>
              <a:t>Too much context switching!</a:t>
            </a:r>
          </a:p>
          <a:p>
            <a:endParaRPr lang="en-US"/>
          </a:p>
          <a:p>
            <a:r>
              <a:rPr lang="en-US"/>
              <a:t>Too much work in progress!</a:t>
            </a:r>
          </a:p>
          <a:p>
            <a:endParaRPr lang="en-US"/>
          </a:p>
          <a:p>
            <a:r>
              <a:rPr lang="en-US"/>
              <a:t>Planning is disruptive and cumbersome</a:t>
            </a:r>
          </a:p>
          <a:p>
            <a:endParaRPr lang="en-US"/>
          </a:p>
          <a:p>
            <a:r>
              <a:rPr lang="en-US"/>
              <a:t>Uneven workflow for Clinical Testing</a:t>
            </a:r>
          </a:p>
          <a:p>
            <a:endParaRPr lang="en-US"/>
          </a:p>
          <a:p>
            <a:r>
              <a:rPr lang="en-US"/>
              <a:t>Massive workload at start of each sprint for developers</a:t>
            </a:r>
          </a:p>
          <a:p>
            <a:endParaRPr lang="en-US"/>
          </a:p>
          <a:p>
            <a:r>
              <a:rPr lang="en-US"/>
              <a:t>Priorities from stakeholders are unclear and shifting</a:t>
            </a:r>
          </a:p>
          <a:p>
            <a:endParaRPr lang="en-US"/>
          </a:p>
          <a:p>
            <a:r>
              <a:rPr lang="en-US"/>
              <a:t>Product Owner isn’t accepting completed stories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404E7E9-7488-580A-A907-B6E6EC2ED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8DF301-A02D-436C-9F32-BEE7FAAE9A67}"/>
              </a:ext>
            </a:extLst>
          </p:cNvPr>
          <p:cNvSpPr/>
          <p:nvPr/>
        </p:nvSpPr>
        <p:spPr>
          <a:xfrm>
            <a:off x="-5961247" y="2615433"/>
            <a:ext cx="4916827" cy="384504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-4611788" y="-2715326"/>
            <a:ext cx="6776357" cy="1567542"/>
          </a:xfrm>
          <a:prstGeom prst="wedgeRoundRectCallout">
            <a:avLst>
              <a:gd name="adj1" fmla="val -3734"/>
              <a:gd name="adj2" fmla="val 34901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  <a:latin typeface="PT Sans" panose="020B0503020203020204" pitchFamily="34" charset="77"/>
                <a:cs typeface="Arial" panose="020B0604020202020204" pitchFamily="34" charset="0"/>
              </a:rPr>
              <a:t>Customer Dissatisfaction (External)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chemeClr val="bg1"/>
              </a:solidFill>
              <a:latin typeface="PT Sans" panose="020B0503020203020204" pitchFamily="34" charset="77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  <a:latin typeface="PT Sans" panose="020B0503020203020204" pitchFamily="34" charset="77"/>
              </a:rPr>
              <a:t>Stories are not being finished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  <a:latin typeface="PT Sans" panose="020B0503020203020204" pitchFamily="34" charset="77"/>
              </a:rPr>
              <a:t>Deadlines are being missed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8115818" y="7748080"/>
            <a:ext cx="8152363" cy="2460414"/>
          </a:xfrm>
          <a:prstGeom prst="wedgeRoundRectCallout">
            <a:avLst>
              <a:gd name="adj1" fmla="val 22734"/>
              <a:gd name="adj2" fmla="val 46291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prstClr val="white"/>
                </a:solidFill>
                <a:latin typeface="PT Sans" panose="020B0503020203020204" pitchFamily="34" charset="77"/>
                <a:cs typeface="Arial" panose="020B0604020202020204" pitchFamily="34" charset="0"/>
              </a:rPr>
              <a:t>Team Frustration (Internal)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prstClr val="white"/>
              </a:solidFill>
              <a:latin typeface="PT Sans" panose="020B0503020203020204" pitchFamily="34" charset="77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prstClr val="white"/>
                </a:solidFill>
                <a:latin typeface="PT Sans" panose="020B0503020203020204" pitchFamily="34" charset="77"/>
              </a:rPr>
              <a:t>“Fragmentation” </a:t>
            </a:r>
            <a:r>
              <a:rPr lang="en-US" sz="2400">
                <a:solidFill>
                  <a:prstClr val="white"/>
                </a:solidFill>
                <a:latin typeface="PT Sans" panose="020B0503020203020204" pitchFamily="34" charset="77"/>
              </a:rPr>
              <a:t>– pulled in many directions, priorities always changing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prstClr val="white"/>
                </a:solidFill>
                <a:latin typeface="PT Sans" panose="020B0503020203020204" pitchFamily="34" charset="77"/>
              </a:rPr>
              <a:t>Task-based estimates </a:t>
            </a:r>
            <a:r>
              <a:rPr lang="en-US" sz="2400">
                <a:solidFill>
                  <a:prstClr val="white"/>
                </a:solidFill>
                <a:latin typeface="PT Sans" panose="020B0503020203020204" pitchFamily="34" charset="77"/>
              </a:rPr>
              <a:t>– inaccurate, too much effort to produce</a:t>
            </a:r>
          </a:p>
        </p:txBody>
      </p:sp>
      <p:pic>
        <p:nvPicPr>
          <p:cNvPr id="1028" name="Picture 4" descr="three men sitting while using laptops and watching man beside whiteboard">
            <a:extLst>
              <a:ext uri="{FF2B5EF4-FFF2-40B4-BE49-F238E27FC236}">
                <a16:creationId xmlns:a16="http://schemas.microsoft.com/office/drawing/2014/main" id="{90A9775B-5E35-70CA-5E6A-27F8C3FD3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3"/>
          <a:stretch/>
        </p:blipFill>
        <p:spPr bwMode="auto">
          <a:xfrm>
            <a:off x="836612" y="2057400"/>
            <a:ext cx="3980848" cy="199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51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Continued Frustration &amp; Dissatisfaction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38200" y="1425306"/>
            <a:ext cx="6126722" cy="2003694"/>
            <a:chOff x="0" y="639705"/>
            <a:chExt cx="6276109" cy="1943896"/>
          </a:xfrm>
          <a:solidFill>
            <a:srgbClr val="FFC000"/>
          </a:solidFill>
        </p:grpSpPr>
        <p:sp>
          <p:nvSpPr>
            <p:cNvPr id="10" name="Rounded Rectangular Callout 9"/>
            <p:cNvSpPr/>
            <p:nvPr/>
          </p:nvSpPr>
          <p:spPr>
            <a:xfrm>
              <a:off x="0" y="639705"/>
              <a:ext cx="6276109" cy="1943896"/>
            </a:xfrm>
            <a:prstGeom prst="wedgeRoundRectCallout">
              <a:avLst>
                <a:gd name="adj1" fmla="val -12318"/>
                <a:gd name="adj2" fmla="val 49010"/>
                <a:gd name="adj3" fmla="val 16667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prstClr val="black"/>
                  </a:solidFill>
                  <a:latin typeface="PT Sans" panose="020B0503020203020204" pitchFamily="34" charset="77"/>
                  <a:cs typeface="Arial" panose="020B0604020202020204" pitchFamily="34" charset="0"/>
                </a:rPr>
                <a:t>Customer Dissatisfaction (External)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prstClr val="black"/>
                </a:solidFill>
                <a:latin typeface="PT Sans" panose="020B0503020203020204" pitchFamily="34" charset="77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prstClr val="black"/>
                  </a:solidFill>
                  <a:latin typeface="PT Sans" panose="020B0503020203020204" pitchFamily="34" charset="77"/>
                </a:rPr>
                <a:t>Too Busy to discuss new work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prstClr val="black"/>
                  </a:solidFill>
                  <a:latin typeface="PT Sans" panose="020B0503020203020204" pitchFamily="34" charset="77"/>
                </a:rPr>
                <a:t>Stories are not being finished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prstClr val="black"/>
                  </a:solidFill>
                  <a:latin typeface="PT Sans" panose="020B0503020203020204" pitchFamily="34" charset="77"/>
                </a:rPr>
                <a:t>Deadlines are being missed</a:t>
              </a:r>
            </a:p>
          </p:txBody>
        </p:sp>
        <p:sp>
          <p:nvSpPr>
            <p:cNvPr id="11" name="Freeform 322"/>
            <p:cNvSpPr>
              <a:spLocks noEditPoints="1"/>
            </p:cNvSpPr>
            <p:nvPr/>
          </p:nvSpPr>
          <p:spPr bwMode="auto">
            <a:xfrm flipV="1">
              <a:off x="1188521" y="1096630"/>
              <a:ext cx="3883435" cy="45719"/>
            </a:xfrm>
            <a:custGeom>
              <a:avLst/>
              <a:gdLst/>
              <a:ahLst/>
              <a:cxnLst>
                <a:cxn ang="0">
                  <a:pos x="267" y="6"/>
                </a:cxn>
                <a:cxn ang="0">
                  <a:pos x="219" y="3"/>
                </a:cxn>
                <a:cxn ang="0">
                  <a:pos x="176" y="3"/>
                </a:cxn>
                <a:cxn ang="0">
                  <a:pos x="157" y="3"/>
                </a:cxn>
                <a:cxn ang="0">
                  <a:pos x="140" y="2"/>
                </a:cxn>
                <a:cxn ang="0">
                  <a:pos x="108" y="1"/>
                </a:cxn>
                <a:cxn ang="0">
                  <a:pos x="88" y="1"/>
                </a:cxn>
                <a:cxn ang="0">
                  <a:pos x="57" y="0"/>
                </a:cxn>
                <a:cxn ang="0">
                  <a:pos x="41" y="2"/>
                </a:cxn>
                <a:cxn ang="0">
                  <a:pos x="20" y="1"/>
                </a:cxn>
                <a:cxn ang="0">
                  <a:pos x="10" y="0"/>
                </a:cxn>
                <a:cxn ang="0">
                  <a:pos x="3" y="2"/>
                </a:cxn>
                <a:cxn ang="0">
                  <a:pos x="2" y="2"/>
                </a:cxn>
                <a:cxn ang="0">
                  <a:pos x="8" y="2"/>
                </a:cxn>
                <a:cxn ang="0">
                  <a:pos x="17" y="4"/>
                </a:cxn>
                <a:cxn ang="0">
                  <a:pos x="28" y="5"/>
                </a:cxn>
                <a:cxn ang="0">
                  <a:pos x="29" y="6"/>
                </a:cxn>
                <a:cxn ang="0">
                  <a:pos x="36" y="6"/>
                </a:cxn>
                <a:cxn ang="0">
                  <a:pos x="37" y="6"/>
                </a:cxn>
                <a:cxn ang="0">
                  <a:pos x="39" y="8"/>
                </a:cxn>
                <a:cxn ang="0">
                  <a:pos x="46" y="6"/>
                </a:cxn>
                <a:cxn ang="0">
                  <a:pos x="50" y="6"/>
                </a:cxn>
                <a:cxn ang="0">
                  <a:pos x="52" y="7"/>
                </a:cxn>
                <a:cxn ang="0">
                  <a:pos x="57" y="8"/>
                </a:cxn>
                <a:cxn ang="0">
                  <a:pos x="62" y="7"/>
                </a:cxn>
                <a:cxn ang="0">
                  <a:pos x="66" y="7"/>
                </a:cxn>
                <a:cxn ang="0">
                  <a:pos x="71" y="5"/>
                </a:cxn>
                <a:cxn ang="0">
                  <a:pos x="72" y="7"/>
                </a:cxn>
                <a:cxn ang="0">
                  <a:pos x="88" y="8"/>
                </a:cxn>
                <a:cxn ang="0">
                  <a:pos x="93" y="8"/>
                </a:cxn>
                <a:cxn ang="0">
                  <a:pos x="100" y="7"/>
                </a:cxn>
                <a:cxn ang="0">
                  <a:pos x="115" y="8"/>
                </a:cxn>
                <a:cxn ang="0">
                  <a:pos x="122" y="7"/>
                </a:cxn>
                <a:cxn ang="0">
                  <a:pos x="125" y="8"/>
                </a:cxn>
                <a:cxn ang="0">
                  <a:pos x="127" y="7"/>
                </a:cxn>
                <a:cxn ang="0">
                  <a:pos x="132" y="8"/>
                </a:cxn>
                <a:cxn ang="0">
                  <a:pos x="137" y="8"/>
                </a:cxn>
                <a:cxn ang="0">
                  <a:pos x="150" y="8"/>
                </a:cxn>
                <a:cxn ang="0">
                  <a:pos x="157" y="9"/>
                </a:cxn>
                <a:cxn ang="0">
                  <a:pos x="166" y="9"/>
                </a:cxn>
                <a:cxn ang="0">
                  <a:pos x="173" y="9"/>
                </a:cxn>
                <a:cxn ang="0">
                  <a:pos x="174" y="9"/>
                </a:cxn>
                <a:cxn ang="0">
                  <a:pos x="182" y="9"/>
                </a:cxn>
                <a:cxn ang="0">
                  <a:pos x="193" y="8"/>
                </a:cxn>
                <a:cxn ang="0">
                  <a:pos x="198" y="8"/>
                </a:cxn>
                <a:cxn ang="0">
                  <a:pos x="204" y="8"/>
                </a:cxn>
                <a:cxn ang="0">
                  <a:pos x="214" y="9"/>
                </a:cxn>
                <a:cxn ang="0">
                  <a:pos x="225" y="9"/>
                </a:cxn>
                <a:cxn ang="0">
                  <a:pos x="232" y="9"/>
                </a:cxn>
                <a:cxn ang="0">
                  <a:pos x="253" y="10"/>
                </a:cxn>
                <a:cxn ang="0">
                  <a:pos x="260" y="11"/>
                </a:cxn>
                <a:cxn ang="0">
                  <a:pos x="280" y="10"/>
                </a:cxn>
                <a:cxn ang="0">
                  <a:pos x="289" y="10"/>
                </a:cxn>
                <a:cxn ang="0">
                  <a:pos x="327" y="11"/>
                </a:cxn>
              </a:cxnLst>
              <a:rect l="0" t="0" r="r" b="b"/>
              <a:pathLst>
                <a:path w="327" h="14">
                  <a:moveTo>
                    <a:pt x="305" y="7"/>
                  </a:moveTo>
                  <a:cubicBezTo>
                    <a:pt x="303" y="7"/>
                    <a:pt x="299" y="7"/>
                    <a:pt x="297" y="7"/>
                  </a:cubicBezTo>
                  <a:cubicBezTo>
                    <a:pt x="288" y="6"/>
                    <a:pt x="278" y="4"/>
                    <a:pt x="268" y="5"/>
                  </a:cubicBezTo>
                  <a:cubicBezTo>
                    <a:pt x="269" y="5"/>
                    <a:pt x="268" y="5"/>
                    <a:pt x="268" y="5"/>
                  </a:cubicBezTo>
                  <a:cubicBezTo>
                    <a:pt x="268" y="5"/>
                    <a:pt x="268" y="5"/>
                    <a:pt x="268" y="5"/>
                  </a:cubicBezTo>
                  <a:cubicBezTo>
                    <a:pt x="267" y="6"/>
                    <a:pt x="267" y="6"/>
                    <a:pt x="267" y="6"/>
                  </a:cubicBezTo>
                  <a:cubicBezTo>
                    <a:pt x="266" y="6"/>
                    <a:pt x="266" y="5"/>
                    <a:pt x="267" y="5"/>
                  </a:cubicBezTo>
                  <a:cubicBezTo>
                    <a:pt x="263" y="5"/>
                    <a:pt x="260" y="5"/>
                    <a:pt x="256" y="5"/>
                  </a:cubicBezTo>
                  <a:cubicBezTo>
                    <a:pt x="256" y="5"/>
                    <a:pt x="254" y="4"/>
                    <a:pt x="254" y="5"/>
                  </a:cubicBezTo>
                  <a:cubicBezTo>
                    <a:pt x="254" y="5"/>
                    <a:pt x="254" y="5"/>
                    <a:pt x="254" y="5"/>
                  </a:cubicBezTo>
                  <a:cubicBezTo>
                    <a:pt x="251" y="5"/>
                    <a:pt x="251" y="5"/>
                    <a:pt x="249" y="4"/>
                  </a:cubicBezTo>
                  <a:cubicBezTo>
                    <a:pt x="239" y="3"/>
                    <a:pt x="229" y="3"/>
                    <a:pt x="219" y="3"/>
                  </a:cubicBezTo>
                  <a:cubicBezTo>
                    <a:pt x="209" y="3"/>
                    <a:pt x="199" y="3"/>
                    <a:pt x="188" y="3"/>
                  </a:cubicBezTo>
                  <a:cubicBezTo>
                    <a:pt x="187" y="4"/>
                    <a:pt x="184" y="3"/>
                    <a:pt x="183" y="4"/>
                  </a:cubicBezTo>
                  <a:cubicBezTo>
                    <a:pt x="183" y="4"/>
                    <a:pt x="183" y="4"/>
                    <a:pt x="183" y="4"/>
                  </a:cubicBezTo>
                  <a:cubicBezTo>
                    <a:pt x="181" y="4"/>
                    <a:pt x="181" y="4"/>
                    <a:pt x="179" y="3"/>
                  </a:cubicBezTo>
                  <a:cubicBezTo>
                    <a:pt x="179" y="4"/>
                    <a:pt x="178" y="3"/>
                    <a:pt x="178" y="4"/>
                  </a:cubicBezTo>
                  <a:cubicBezTo>
                    <a:pt x="177" y="5"/>
                    <a:pt x="177" y="3"/>
                    <a:pt x="176" y="3"/>
                  </a:cubicBezTo>
                  <a:cubicBezTo>
                    <a:pt x="176" y="3"/>
                    <a:pt x="176" y="4"/>
                    <a:pt x="176" y="4"/>
                  </a:cubicBezTo>
                  <a:cubicBezTo>
                    <a:pt x="173" y="4"/>
                    <a:pt x="176" y="3"/>
                    <a:pt x="173" y="2"/>
                  </a:cubicBezTo>
                  <a:cubicBezTo>
                    <a:pt x="168" y="3"/>
                    <a:pt x="163" y="3"/>
                    <a:pt x="159" y="3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58" y="2"/>
                    <a:pt x="157" y="3"/>
                    <a:pt x="157" y="3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55" y="2"/>
                    <a:pt x="153" y="3"/>
                    <a:pt x="152" y="2"/>
                  </a:cubicBezTo>
                  <a:cubicBezTo>
                    <a:pt x="152" y="2"/>
                    <a:pt x="152" y="2"/>
                    <a:pt x="152" y="2"/>
                  </a:cubicBezTo>
                  <a:cubicBezTo>
                    <a:pt x="150" y="3"/>
                    <a:pt x="148" y="1"/>
                    <a:pt x="146" y="2"/>
                  </a:cubicBezTo>
                  <a:cubicBezTo>
                    <a:pt x="147" y="2"/>
                    <a:pt x="146" y="2"/>
                    <a:pt x="145" y="1"/>
                  </a:cubicBezTo>
                  <a:cubicBezTo>
                    <a:pt x="144" y="3"/>
                    <a:pt x="142" y="1"/>
                    <a:pt x="140" y="2"/>
                  </a:cubicBezTo>
                  <a:cubicBezTo>
                    <a:pt x="140" y="2"/>
                    <a:pt x="140" y="2"/>
                    <a:pt x="140" y="2"/>
                  </a:cubicBezTo>
                  <a:cubicBezTo>
                    <a:pt x="135" y="1"/>
                    <a:pt x="130" y="1"/>
                    <a:pt x="124" y="1"/>
                  </a:cubicBezTo>
                  <a:cubicBezTo>
                    <a:pt x="122" y="2"/>
                    <a:pt x="118" y="0"/>
                    <a:pt x="115" y="1"/>
                  </a:cubicBezTo>
                  <a:cubicBezTo>
                    <a:pt x="114" y="1"/>
                    <a:pt x="115" y="1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3" y="1"/>
                    <a:pt x="111" y="1"/>
                    <a:pt x="109" y="1"/>
                  </a:cubicBezTo>
                  <a:cubicBezTo>
                    <a:pt x="108" y="1"/>
                    <a:pt x="108" y="1"/>
                    <a:pt x="108" y="1"/>
                  </a:cubicBezTo>
                  <a:cubicBezTo>
                    <a:pt x="106" y="0"/>
                    <a:pt x="103" y="1"/>
                    <a:pt x="100" y="1"/>
                  </a:cubicBezTo>
                  <a:cubicBezTo>
                    <a:pt x="101" y="2"/>
                    <a:pt x="99" y="1"/>
                    <a:pt x="98" y="1"/>
                  </a:cubicBezTo>
                  <a:cubicBezTo>
                    <a:pt x="98" y="1"/>
                    <a:pt x="98" y="1"/>
                    <a:pt x="98" y="1"/>
                  </a:cubicBezTo>
                  <a:cubicBezTo>
                    <a:pt x="96" y="1"/>
                    <a:pt x="95" y="1"/>
                    <a:pt x="93" y="1"/>
                  </a:cubicBezTo>
                  <a:cubicBezTo>
                    <a:pt x="92" y="1"/>
                    <a:pt x="92" y="1"/>
                    <a:pt x="91" y="1"/>
                  </a:cubicBezTo>
                  <a:cubicBezTo>
                    <a:pt x="90" y="0"/>
                    <a:pt x="89" y="1"/>
                    <a:pt x="88" y="1"/>
                  </a:cubicBezTo>
                  <a:cubicBezTo>
                    <a:pt x="88" y="1"/>
                    <a:pt x="87" y="2"/>
                    <a:pt x="85" y="2"/>
                  </a:cubicBezTo>
                  <a:cubicBezTo>
                    <a:pt x="86" y="1"/>
                    <a:pt x="86" y="1"/>
                    <a:pt x="86" y="1"/>
                  </a:cubicBezTo>
                  <a:cubicBezTo>
                    <a:pt x="82" y="1"/>
                    <a:pt x="77" y="0"/>
                    <a:pt x="73" y="1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69" y="1"/>
                    <a:pt x="65" y="0"/>
                    <a:pt x="61" y="1"/>
                  </a:cubicBezTo>
                  <a:cubicBezTo>
                    <a:pt x="59" y="1"/>
                    <a:pt x="58" y="1"/>
                    <a:pt x="57" y="0"/>
                  </a:cubicBezTo>
                  <a:cubicBezTo>
                    <a:pt x="55" y="1"/>
                    <a:pt x="55" y="1"/>
                    <a:pt x="54" y="2"/>
                  </a:cubicBezTo>
                  <a:cubicBezTo>
                    <a:pt x="53" y="2"/>
                    <a:pt x="53" y="1"/>
                    <a:pt x="52" y="1"/>
                  </a:cubicBezTo>
                  <a:cubicBezTo>
                    <a:pt x="51" y="1"/>
                    <a:pt x="49" y="0"/>
                    <a:pt x="47" y="1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6" y="1"/>
                    <a:pt x="44" y="1"/>
                    <a:pt x="42" y="1"/>
                  </a:cubicBezTo>
                  <a:cubicBezTo>
                    <a:pt x="42" y="1"/>
                    <a:pt x="40" y="1"/>
                    <a:pt x="41" y="2"/>
                  </a:cubicBezTo>
                  <a:cubicBezTo>
                    <a:pt x="40" y="2"/>
                    <a:pt x="40" y="1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36" y="1"/>
                    <a:pt x="33" y="1"/>
                    <a:pt x="30" y="1"/>
                  </a:cubicBezTo>
                  <a:cubicBezTo>
                    <a:pt x="29" y="0"/>
                    <a:pt x="26" y="1"/>
                    <a:pt x="24" y="0"/>
                  </a:cubicBezTo>
                  <a:cubicBezTo>
                    <a:pt x="23" y="1"/>
                    <a:pt x="21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6" y="0"/>
                    <a:pt x="14" y="0"/>
                  </a:cubicBezTo>
                  <a:cubicBezTo>
                    <a:pt x="13" y="0"/>
                    <a:pt x="13" y="1"/>
                    <a:pt x="12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1"/>
                    <a:pt x="11" y="1"/>
                    <a:pt x="10" y="2"/>
                  </a:cubicBezTo>
                  <a:cubicBezTo>
                    <a:pt x="9" y="2"/>
                    <a:pt x="9" y="2"/>
                    <a:pt x="8" y="1"/>
                  </a:cubicBezTo>
                  <a:cubicBezTo>
                    <a:pt x="9" y="1"/>
                    <a:pt x="10" y="1"/>
                    <a:pt x="10" y="0"/>
                  </a:cubicBezTo>
                  <a:cubicBezTo>
                    <a:pt x="9" y="0"/>
                    <a:pt x="8" y="1"/>
                    <a:pt x="7" y="0"/>
                  </a:cubicBezTo>
                  <a:cubicBezTo>
                    <a:pt x="6" y="0"/>
                    <a:pt x="5" y="0"/>
                    <a:pt x="5" y="1"/>
                  </a:cubicBezTo>
                  <a:cubicBezTo>
                    <a:pt x="5" y="1"/>
                    <a:pt x="4" y="0"/>
                    <a:pt x="5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3" y="1"/>
                    <a:pt x="2" y="1"/>
                    <a:pt x="3" y="2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3" y="2"/>
                    <a:pt x="2" y="2"/>
                    <a:pt x="2" y="1"/>
                  </a:cubicBezTo>
                  <a:cubicBezTo>
                    <a:pt x="1" y="1"/>
                    <a:pt x="3" y="1"/>
                    <a:pt x="2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2"/>
                    <a:pt x="4" y="3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7" y="1"/>
                    <a:pt x="8" y="2"/>
                  </a:cubicBezTo>
                  <a:cubicBezTo>
                    <a:pt x="7" y="2"/>
                    <a:pt x="7" y="2"/>
                    <a:pt x="7" y="3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10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2" y="3"/>
                    <a:pt x="10" y="2"/>
                    <a:pt x="11" y="2"/>
                  </a:cubicBezTo>
                  <a:cubicBezTo>
                    <a:pt x="12" y="3"/>
                    <a:pt x="11" y="3"/>
                    <a:pt x="12" y="4"/>
                  </a:cubicBezTo>
                  <a:cubicBezTo>
                    <a:pt x="13" y="4"/>
                    <a:pt x="16" y="3"/>
                    <a:pt x="17" y="4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1" y="4"/>
                    <a:pt x="22" y="4"/>
                  </a:cubicBezTo>
                  <a:cubicBezTo>
                    <a:pt x="22" y="4"/>
                    <a:pt x="22" y="5"/>
                    <a:pt x="22" y="5"/>
                  </a:cubicBezTo>
                  <a:cubicBezTo>
                    <a:pt x="22" y="4"/>
                    <a:pt x="24" y="5"/>
                    <a:pt x="23" y="4"/>
                  </a:cubicBezTo>
                  <a:cubicBezTo>
                    <a:pt x="25" y="4"/>
                    <a:pt x="27" y="4"/>
                    <a:pt x="28" y="4"/>
                  </a:cubicBezTo>
                  <a:cubicBezTo>
                    <a:pt x="28" y="4"/>
                    <a:pt x="28" y="5"/>
                    <a:pt x="28" y="5"/>
                  </a:cubicBezTo>
                  <a:cubicBezTo>
                    <a:pt x="29" y="5"/>
                    <a:pt x="30" y="4"/>
                    <a:pt x="32" y="5"/>
                  </a:cubicBezTo>
                  <a:cubicBezTo>
                    <a:pt x="32" y="4"/>
                    <a:pt x="31" y="4"/>
                    <a:pt x="31" y="3"/>
                  </a:cubicBezTo>
                  <a:cubicBezTo>
                    <a:pt x="31" y="3"/>
                    <a:pt x="32" y="3"/>
                    <a:pt x="32" y="3"/>
                  </a:cubicBezTo>
                  <a:cubicBezTo>
                    <a:pt x="32" y="4"/>
                    <a:pt x="32" y="5"/>
                    <a:pt x="34" y="5"/>
                  </a:cubicBezTo>
                  <a:cubicBezTo>
                    <a:pt x="33" y="6"/>
                    <a:pt x="31" y="5"/>
                    <a:pt x="32" y="6"/>
                  </a:cubicBezTo>
                  <a:cubicBezTo>
                    <a:pt x="31" y="6"/>
                    <a:pt x="29" y="6"/>
                    <a:pt x="29" y="6"/>
                  </a:cubicBezTo>
                  <a:cubicBezTo>
                    <a:pt x="27" y="7"/>
                    <a:pt x="29" y="6"/>
                    <a:pt x="29" y="7"/>
                  </a:cubicBezTo>
                  <a:cubicBezTo>
                    <a:pt x="30" y="7"/>
                    <a:pt x="31" y="6"/>
                    <a:pt x="32" y="6"/>
                  </a:cubicBezTo>
                  <a:cubicBezTo>
                    <a:pt x="32" y="6"/>
                    <a:pt x="32" y="6"/>
                    <a:pt x="33" y="5"/>
                  </a:cubicBezTo>
                  <a:cubicBezTo>
                    <a:pt x="34" y="5"/>
                    <a:pt x="34" y="6"/>
                    <a:pt x="35" y="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5" y="7"/>
                    <a:pt x="35" y="6"/>
                    <a:pt x="36" y="6"/>
                  </a:cubicBezTo>
                  <a:cubicBezTo>
                    <a:pt x="36" y="7"/>
                    <a:pt x="35" y="6"/>
                    <a:pt x="34" y="7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6" y="8"/>
                    <a:pt x="35" y="7"/>
                    <a:pt x="37" y="7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7"/>
                    <a:pt x="37" y="6"/>
                    <a:pt x="37" y="6"/>
                  </a:cubicBezTo>
                  <a:cubicBezTo>
                    <a:pt x="37" y="5"/>
                    <a:pt x="37" y="6"/>
                    <a:pt x="39" y="6"/>
                  </a:cubicBezTo>
                  <a:cubicBezTo>
                    <a:pt x="39" y="6"/>
                    <a:pt x="38" y="6"/>
                    <a:pt x="38" y="6"/>
                  </a:cubicBezTo>
                  <a:cubicBezTo>
                    <a:pt x="38" y="5"/>
                    <a:pt x="39" y="5"/>
                    <a:pt x="40" y="5"/>
                  </a:cubicBezTo>
                  <a:cubicBezTo>
                    <a:pt x="41" y="5"/>
                    <a:pt x="40" y="6"/>
                    <a:pt x="41" y="6"/>
                  </a:cubicBezTo>
                  <a:cubicBezTo>
                    <a:pt x="40" y="6"/>
                    <a:pt x="39" y="6"/>
                    <a:pt x="40" y="6"/>
                  </a:cubicBezTo>
                  <a:cubicBezTo>
                    <a:pt x="38" y="6"/>
                    <a:pt x="40" y="7"/>
                    <a:pt x="39" y="8"/>
                  </a:cubicBezTo>
                  <a:cubicBezTo>
                    <a:pt x="40" y="8"/>
                    <a:pt x="40" y="7"/>
                    <a:pt x="41" y="7"/>
                  </a:cubicBezTo>
                  <a:cubicBezTo>
                    <a:pt x="40" y="7"/>
                    <a:pt x="41" y="6"/>
                    <a:pt x="41" y="6"/>
                  </a:cubicBezTo>
                  <a:cubicBezTo>
                    <a:pt x="42" y="5"/>
                    <a:pt x="42" y="7"/>
                    <a:pt x="43" y="7"/>
                  </a:cubicBezTo>
                  <a:cubicBezTo>
                    <a:pt x="43" y="6"/>
                    <a:pt x="46" y="6"/>
                    <a:pt x="45" y="5"/>
                  </a:cubicBezTo>
                  <a:cubicBezTo>
                    <a:pt x="45" y="4"/>
                    <a:pt x="46" y="4"/>
                    <a:pt x="46" y="4"/>
                  </a:cubicBezTo>
                  <a:cubicBezTo>
                    <a:pt x="45" y="5"/>
                    <a:pt x="47" y="5"/>
                    <a:pt x="46" y="6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6" y="7"/>
                    <a:pt x="47" y="7"/>
                    <a:pt x="48" y="8"/>
                  </a:cubicBezTo>
                  <a:cubicBezTo>
                    <a:pt x="49" y="7"/>
                    <a:pt x="47" y="7"/>
                    <a:pt x="48" y="7"/>
                  </a:cubicBezTo>
                  <a:cubicBezTo>
                    <a:pt x="48" y="7"/>
                    <a:pt x="49" y="8"/>
                    <a:pt x="49" y="8"/>
                  </a:cubicBezTo>
                  <a:cubicBezTo>
                    <a:pt x="48" y="7"/>
                    <a:pt x="49" y="7"/>
                    <a:pt x="50" y="6"/>
                  </a:cubicBezTo>
                  <a:cubicBezTo>
                    <a:pt x="51" y="6"/>
                    <a:pt x="51" y="7"/>
                    <a:pt x="51" y="7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1" y="7"/>
                    <a:pt x="51" y="8"/>
                    <a:pt x="51" y="8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3" y="6"/>
                    <a:pt x="53" y="7"/>
                    <a:pt x="53" y="7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4" y="7"/>
                    <a:pt x="53" y="8"/>
                    <a:pt x="54" y="8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4" y="8"/>
                    <a:pt x="55" y="8"/>
                    <a:pt x="54" y="8"/>
                  </a:cubicBezTo>
                  <a:cubicBezTo>
                    <a:pt x="55" y="8"/>
                    <a:pt x="55" y="8"/>
                    <a:pt x="56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6" y="8"/>
                    <a:pt x="57" y="7"/>
                    <a:pt x="57" y="8"/>
                  </a:cubicBezTo>
                  <a:cubicBezTo>
                    <a:pt x="57" y="7"/>
                    <a:pt x="57" y="8"/>
                    <a:pt x="56" y="7"/>
                  </a:cubicBezTo>
                  <a:cubicBezTo>
                    <a:pt x="55" y="7"/>
                    <a:pt x="57" y="7"/>
                    <a:pt x="57" y="7"/>
                  </a:cubicBezTo>
                  <a:cubicBezTo>
                    <a:pt x="57" y="8"/>
                    <a:pt x="58" y="7"/>
                    <a:pt x="59" y="7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0" y="8"/>
                    <a:pt x="61" y="7"/>
                    <a:pt x="62" y="7"/>
                  </a:cubicBezTo>
                  <a:cubicBezTo>
                    <a:pt x="62" y="7"/>
                    <a:pt x="62" y="8"/>
                    <a:pt x="62" y="8"/>
                  </a:cubicBezTo>
                  <a:cubicBezTo>
                    <a:pt x="62" y="7"/>
                    <a:pt x="63" y="7"/>
                    <a:pt x="63" y="6"/>
                  </a:cubicBezTo>
                  <a:cubicBezTo>
                    <a:pt x="64" y="7"/>
                    <a:pt x="63" y="7"/>
                    <a:pt x="63" y="8"/>
                  </a:cubicBezTo>
                  <a:cubicBezTo>
                    <a:pt x="64" y="7"/>
                    <a:pt x="65" y="9"/>
                    <a:pt x="65" y="8"/>
                  </a:cubicBezTo>
                  <a:cubicBezTo>
                    <a:pt x="64" y="7"/>
                    <a:pt x="65" y="7"/>
                    <a:pt x="65" y="7"/>
                  </a:cubicBezTo>
                  <a:cubicBezTo>
                    <a:pt x="67" y="7"/>
                    <a:pt x="65" y="7"/>
                    <a:pt x="66" y="7"/>
                  </a:cubicBezTo>
                  <a:cubicBezTo>
                    <a:pt x="67" y="7"/>
                    <a:pt x="67" y="7"/>
                    <a:pt x="66" y="6"/>
                  </a:cubicBezTo>
                  <a:cubicBezTo>
                    <a:pt x="67" y="7"/>
                    <a:pt x="68" y="6"/>
                    <a:pt x="69" y="6"/>
                  </a:cubicBezTo>
                  <a:cubicBezTo>
                    <a:pt x="69" y="7"/>
                    <a:pt x="67" y="7"/>
                    <a:pt x="68" y="7"/>
                  </a:cubicBezTo>
                  <a:cubicBezTo>
                    <a:pt x="69" y="7"/>
                    <a:pt x="68" y="6"/>
                    <a:pt x="70" y="5"/>
                  </a:cubicBezTo>
                  <a:cubicBezTo>
                    <a:pt x="69" y="5"/>
                    <a:pt x="70" y="4"/>
                    <a:pt x="71" y="4"/>
                  </a:cubicBezTo>
                  <a:cubicBezTo>
                    <a:pt x="72" y="4"/>
                    <a:pt x="70" y="4"/>
                    <a:pt x="71" y="5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72" y="6"/>
                    <a:pt x="69" y="6"/>
                    <a:pt x="70" y="7"/>
                  </a:cubicBezTo>
                  <a:cubicBezTo>
                    <a:pt x="71" y="7"/>
                    <a:pt x="71" y="7"/>
                    <a:pt x="71" y="7"/>
                  </a:cubicBezTo>
                  <a:cubicBezTo>
                    <a:pt x="71" y="7"/>
                    <a:pt x="70" y="8"/>
                    <a:pt x="71" y="8"/>
                  </a:cubicBezTo>
                  <a:cubicBezTo>
                    <a:pt x="71" y="7"/>
                    <a:pt x="72" y="8"/>
                    <a:pt x="72" y="8"/>
                  </a:cubicBezTo>
                  <a:cubicBezTo>
                    <a:pt x="73" y="7"/>
                    <a:pt x="72" y="8"/>
                    <a:pt x="72" y="7"/>
                  </a:cubicBezTo>
                  <a:cubicBezTo>
                    <a:pt x="73" y="7"/>
                    <a:pt x="73" y="6"/>
                    <a:pt x="74" y="7"/>
                  </a:cubicBezTo>
                  <a:cubicBezTo>
                    <a:pt x="74" y="7"/>
                    <a:pt x="75" y="7"/>
                    <a:pt x="74" y="8"/>
                  </a:cubicBezTo>
                  <a:cubicBezTo>
                    <a:pt x="75" y="8"/>
                    <a:pt x="74" y="7"/>
                    <a:pt x="75" y="7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8" y="8"/>
                    <a:pt x="82" y="8"/>
                    <a:pt x="85" y="7"/>
                  </a:cubicBezTo>
                  <a:cubicBezTo>
                    <a:pt x="85" y="7"/>
                    <a:pt x="86" y="7"/>
                    <a:pt x="88" y="8"/>
                  </a:cubicBezTo>
                  <a:cubicBezTo>
                    <a:pt x="87" y="8"/>
                    <a:pt x="88" y="7"/>
                    <a:pt x="88" y="7"/>
                  </a:cubicBezTo>
                  <a:cubicBezTo>
                    <a:pt x="89" y="8"/>
                    <a:pt x="89" y="8"/>
                    <a:pt x="89" y="8"/>
                  </a:cubicBezTo>
                  <a:cubicBezTo>
                    <a:pt x="90" y="8"/>
                    <a:pt x="91" y="8"/>
                    <a:pt x="92" y="7"/>
                  </a:cubicBezTo>
                  <a:cubicBezTo>
                    <a:pt x="92" y="8"/>
                    <a:pt x="92" y="8"/>
                    <a:pt x="92" y="8"/>
                  </a:cubicBezTo>
                  <a:cubicBezTo>
                    <a:pt x="93" y="8"/>
                    <a:pt x="93" y="7"/>
                    <a:pt x="93" y="7"/>
                  </a:cubicBezTo>
                  <a:cubicBezTo>
                    <a:pt x="93" y="8"/>
                    <a:pt x="93" y="8"/>
                    <a:pt x="93" y="8"/>
                  </a:cubicBezTo>
                  <a:cubicBezTo>
                    <a:pt x="94" y="7"/>
                    <a:pt x="94" y="7"/>
                    <a:pt x="94" y="7"/>
                  </a:cubicBezTo>
                  <a:cubicBezTo>
                    <a:pt x="94" y="7"/>
                    <a:pt x="95" y="7"/>
                    <a:pt x="95" y="8"/>
                  </a:cubicBezTo>
                  <a:cubicBezTo>
                    <a:pt x="96" y="8"/>
                    <a:pt x="96" y="8"/>
                    <a:pt x="95" y="7"/>
                  </a:cubicBezTo>
                  <a:cubicBezTo>
                    <a:pt x="96" y="8"/>
                    <a:pt x="98" y="8"/>
                    <a:pt x="100" y="8"/>
                  </a:cubicBezTo>
                  <a:cubicBezTo>
                    <a:pt x="99" y="8"/>
                    <a:pt x="99" y="7"/>
                    <a:pt x="99" y="7"/>
                  </a:cubicBezTo>
                  <a:cubicBezTo>
                    <a:pt x="99" y="6"/>
                    <a:pt x="99" y="7"/>
                    <a:pt x="100" y="7"/>
                  </a:cubicBezTo>
                  <a:cubicBezTo>
                    <a:pt x="100" y="7"/>
                    <a:pt x="101" y="7"/>
                    <a:pt x="100" y="7"/>
                  </a:cubicBezTo>
                  <a:cubicBezTo>
                    <a:pt x="102" y="8"/>
                    <a:pt x="105" y="8"/>
                    <a:pt x="107" y="8"/>
                  </a:cubicBezTo>
                  <a:cubicBezTo>
                    <a:pt x="107" y="8"/>
                    <a:pt x="107" y="8"/>
                    <a:pt x="107" y="8"/>
                  </a:cubicBezTo>
                  <a:cubicBezTo>
                    <a:pt x="109" y="8"/>
                    <a:pt x="111" y="8"/>
                    <a:pt x="112" y="8"/>
                  </a:cubicBezTo>
                  <a:cubicBezTo>
                    <a:pt x="112" y="8"/>
                    <a:pt x="113" y="7"/>
                    <a:pt x="114" y="7"/>
                  </a:cubicBezTo>
                  <a:cubicBezTo>
                    <a:pt x="115" y="6"/>
                    <a:pt x="114" y="8"/>
                    <a:pt x="115" y="8"/>
                  </a:cubicBezTo>
                  <a:cubicBezTo>
                    <a:pt x="115" y="8"/>
                    <a:pt x="116" y="8"/>
                    <a:pt x="116" y="8"/>
                  </a:cubicBezTo>
                  <a:cubicBezTo>
                    <a:pt x="116" y="8"/>
                    <a:pt x="116" y="8"/>
                    <a:pt x="116" y="8"/>
                  </a:cubicBezTo>
                  <a:cubicBezTo>
                    <a:pt x="117" y="7"/>
                    <a:pt x="118" y="7"/>
                    <a:pt x="118" y="8"/>
                  </a:cubicBezTo>
                  <a:cubicBezTo>
                    <a:pt x="118" y="8"/>
                    <a:pt x="118" y="8"/>
                    <a:pt x="118" y="8"/>
                  </a:cubicBezTo>
                  <a:cubicBezTo>
                    <a:pt x="119" y="8"/>
                    <a:pt x="119" y="8"/>
                    <a:pt x="120" y="8"/>
                  </a:cubicBezTo>
                  <a:cubicBezTo>
                    <a:pt x="120" y="8"/>
                    <a:pt x="122" y="8"/>
                    <a:pt x="122" y="7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4" y="8"/>
                    <a:pt x="123" y="8"/>
                    <a:pt x="124" y="7"/>
                  </a:cubicBezTo>
                  <a:cubicBezTo>
                    <a:pt x="124" y="7"/>
                    <a:pt x="124" y="7"/>
                    <a:pt x="125" y="8"/>
                  </a:cubicBezTo>
                  <a:cubicBezTo>
                    <a:pt x="124" y="8"/>
                    <a:pt x="124" y="8"/>
                    <a:pt x="124" y="8"/>
                  </a:cubicBezTo>
                  <a:cubicBezTo>
                    <a:pt x="123" y="8"/>
                    <a:pt x="124" y="8"/>
                    <a:pt x="124" y="8"/>
                  </a:cubicBezTo>
                  <a:cubicBezTo>
                    <a:pt x="125" y="8"/>
                    <a:pt x="125" y="7"/>
                    <a:pt x="125" y="8"/>
                  </a:cubicBezTo>
                  <a:cubicBezTo>
                    <a:pt x="126" y="8"/>
                    <a:pt x="127" y="8"/>
                    <a:pt x="127" y="8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127" y="7"/>
                    <a:pt x="127" y="7"/>
                  </a:cubicBezTo>
                  <a:cubicBezTo>
                    <a:pt x="127" y="7"/>
                    <a:pt x="128" y="7"/>
                    <a:pt x="128" y="7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28" y="7"/>
                    <a:pt x="129" y="7"/>
                    <a:pt x="129" y="7"/>
                  </a:cubicBezTo>
                  <a:cubicBezTo>
                    <a:pt x="129" y="8"/>
                    <a:pt x="129" y="8"/>
                    <a:pt x="129" y="8"/>
                  </a:cubicBezTo>
                  <a:cubicBezTo>
                    <a:pt x="130" y="7"/>
                    <a:pt x="131" y="7"/>
                    <a:pt x="131" y="7"/>
                  </a:cubicBezTo>
                  <a:cubicBezTo>
                    <a:pt x="131" y="8"/>
                    <a:pt x="131" y="8"/>
                    <a:pt x="132" y="8"/>
                  </a:cubicBezTo>
                  <a:cubicBezTo>
                    <a:pt x="133" y="8"/>
                    <a:pt x="133" y="8"/>
                    <a:pt x="133" y="8"/>
                  </a:cubicBezTo>
                  <a:cubicBezTo>
                    <a:pt x="134" y="8"/>
                    <a:pt x="134" y="8"/>
                    <a:pt x="134" y="8"/>
                  </a:cubicBezTo>
                  <a:cubicBezTo>
                    <a:pt x="136" y="9"/>
                    <a:pt x="136" y="7"/>
                    <a:pt x="137" y="7"/>
                  </a:cubicBezTo>
                  <a:cubicBezTo>
                    <a:pt x="136" y="8"/>
                    <a:pt x="137" y="8"/>
                    <a:pt x="138" y="8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38" y="8"/>
                    <a:pt x="138" y="8"/>
                    <a:pt x="137" y="8"/>
                  </a:cubicBezTo>
                  <a:cubicBezTo>
                    <a:pt x="137" y="7"/>
                    <a:pt x="138" y="8"/>
                    <a:pt x="138" y="7"/>
                  </a:cubicBezTo>
                  <a:cubicBezTo>
                    <a:pt x="139" y="9"/>
                    <a:pt x="142" y="8"/>
                    <a:pt x="145" y="9"/>
                  </a:cubicBezTo>
                  <a:cubicBezTo>
                    <a:pt x="144" y="8"/>
                    <a:pt x="146" y="9"/>
                    <a:pt x="146" y="8"/>
                  </a:cubicBezTo>
                  <a:cubicBezTo>
                    <a:pt x="146" y="9"/>
                    <a:pt x="147" y="8"/>
                    <a:pt x="148" y="9"/>
                  </a:cubicBezTo>
                  <a:cubicBezTo>
                    <a:pt x="147" y="8"/>
                    <a:pt x="147" y="8"/>
                    <a:pt x="147" y="8"/>
                  </a:cubicBezTo>
                  <a:cubicBezTo>
                    <a:pt x="149" y="8"/>
                    <a:pt x="150" y="7"/>
                    <a:pt x="150" y="8"/>
                  </a:cubicBezTo>
                  <a:cubicBezTo>
                    <a:pt x="151" y="8"/>
                    <a:pt x="150" y="8"/>
                    <a:pt x="150" y="8"/>
                  </a:cubicBezTo>
                  <a:cubicBezTo>
                    <a:pt x="151" y="9"/>
                    <a:pt x="153" y="8"/>
                    <a:pt x="153" y="9"/>
                  </a:cubicBezTo>
                  <a:cubicBezTo>
                    <a:pt x="153" y="8"/>
                    <a:pt x="153" y="8"/>
                    <a:pt x="154" y="8"/>
                  </a:cubicBezTo>
                  <a:cubicBezTo>
                    <a:pt x="155" y="8"/>
                    <a:pt x="156" y="8"/>
                    <a:pt x="156" y="9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7" y="9"/>
                    <a:pt x="157" y="9"/>
                    <a:pt x="157" y="9"/>
                  </a:cubicBezTo>
                  <a:cubicBezTo>
                    <a:pt x="158" y="9"/>
                    <a:pt x="159" y="9"/>
                    <a:pt x="160" y="8"/>
                  </a:cubicBezTo>
                  <a:cubicBezTo>
                    <a:pt x="160" y="9"/>
                    <a:pt x="162" y="9"/>
                    <a:pt x="163" y="9"/>
                  </a:cubicBezTo>
                  <a:cubicBezTo>
                    <a:pt x="164" y="8"/>
                    <a:pt x="165" y="10"/>
                    <a:pt x="165" y="9"/>
                  </a:cubicBezTo>
                  <a:cubicBezTo>
                    <a:pt x="165" y="9"/>
                    <a:pt x="165" y="9"/>
                    <a:pt x="165" y="9"/>
                  </a:cubicBezTo>
                  <a:cubicBezTo>
                    <a:pt x="166" y="9"/>
                    <a:pt x="166" y="8"/>
                    <a:pt x="167" y="8"/>
                  </a:cubicBezTo>
                  <a:cubicBezTo>
                    <a:pt x="166" y="9"/>
                    <a:pt x="166" y="9"/>
                    <a:pt x="166" y="9"/>
                  </a:cubicBezTo>
                  <a:cubicBezTo>
                    <a:pt x="166" y="9"/>
                    <a:pt x="168" y="9"/>
                    <a:pt x="168" y="9"/>
                  </a:cubicBezTo>
                  <a:cubicBezTo>
                    <a:pt x="168" y="9"/>
                    <a:pt x="169" y="9"/>
                    <a:pt x="169" y="9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71" y="8"/>
                    <a:pt x="170" y="8"/>
                    <a:pt x="171" y="8"/>
                  </a:cubicBezTo>
                  <a:cubicBezTo>
                    <a:pt x="172" y="8"/>
                    <a:pt x="171" y="9"/>
                    <a:pt x="171" y="9"/>
                  </a:cubicBezTo>
                  <a:cubicBezTo>
                    <a:pt x="171" y="9"/>
                    <a:pt x="172" y="9"/>
                    <a:pt x="173" y="9"/>
                  </a:cubicBezTo>
                  <a:cubicBezTo>
                    <a:pt x="173" y="9"/>
                    <a:pt x="172" y="9"/>
                    <a:pt x="173" y="9"/>
                  </a:cubicBezTo>
                  <a:cubicBezTo>
                    <a:pt x="173" y="9"/>
                    <a:pt x="173" y="9"/>
                    <a:pt x="173" y="9"/>
                  </a:cubicBezTo>
                  <a:cubicBezTo>
                    <a:pt x="173" y="9"/>
                    <a:pt x="173" y="9"/>
                    <a:pt x="174" y="9"/>
                  </a:cubicBezTo>
                  <a:cubicBezTo>
                    <a:pt x="174" y="9"/>
                    <a:pt x="174" y="9"/>
                    <a:pt x="174" y="9"/>
                  </a:cubicBezTo>
                  <a:cubicBezTo>
                    <a:pt x="173" y="9"/>
                    <a:pt x="173" y="9"/>
                    <a:pt x="173" y="9"/>
                  </a:cubicBezTo>
                  <a:cubicBezTo>
                    <a:pt x="173" y="9"/>
                    <a:pt x="173" y="9"/>
                    <a:pt x="174" y="9"/>
                  </a:cubicBezTo>
                  <a:cubicBezTo>
                    <a:pt x="174" y="9"/>
                    <a:pt x="174" y="9"/>
                    <a:pt x="174" y="9"/>
                  </a:cubicBezTo>
                  <a:cubicBezTo>
                    <a:pt x="174" y="9"/>
                    <a:pt x="174" y="9"/>
                    <a:pt x="174" y="9"/>
                  </a:cubicBezTo>
                  <a:cubicBezTo>
                    <a:pt x="174" y="10"/>
                    <a:pt x="174" y="10"/>
                    <a:pt x="174" y="10"/>
                  </a:cubicBezTo>
                  <a:cubicBezTo>
                    <a:pt x="174" y="10"/>
                    <a:pt x="176" y="9"/>
                    <a:pt x="176" y="9"/>
                  </a:cubicBezTo>
                  <a:cubicBezTo>
                    <a:pt x="177" y="9"/>
                    <a:pt x="180" y="9"/>
                    <a:pt x="182" y="9"/>
                  </a:cubicBezTo>
                  <a:cubicBezTo>
                    <a:pt x="181" y="9"/>
                    <a:pt x="181" y="9"/>
                    <a:pt x="182" y="9"/>
                  </a:cubicBezTo>
                  <a:cubicBezTo>
                    <a:pt x="182" y="9"/>
                    <a:pt x="183" y="8"/>
                    <a:pt x="183" y="9"/>
                  </a:cubicBezTo>
                  <a:cubicBezTo>
                    <a:pt x="183" y="9"/>
                    <a:pt x="183" y="9"/>
                    <a:pt x="184" y="9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86" y="10"/>
                    <a:pt x="188" y="8"/>
                    <a:pt x="190" y="9"/>
                  </a:cubicBezTo>
                  <a:cubicBezTo>
                    <a:pt x="190" y="9"/>
                    <a:pt x="189" y="9"/>
                    <a:pt x="189" y="9"/>
                  </a:cubicBezTo>
                  <a:cubicBezTo>
                    <a:pt x="190" y="9"/>
                    <a:pt x="192" y="9"/>
                    <a:pt x="193" y="8"/>
                  </a:cubicBezTo>
                  <a:cubicBezTo>
                    <a:pt x="193" y="9"/>
                    <a:pt x="193" y="9"/>
                    <a:pt x="193" y="9"/>
                  </a:cubicBezTo>
                  <a:cubicBezTo>
                    <a:pt x="194" y="9"/>
                    <a:pt x="195" y="9"/>
                    <a:pt x="195" y="8"/>
                  </a:cubicBezTo>
                  <a:cubicBezTo>
                    <a:pt x="195" y="8"/>
                    <a:pt x="195" y="9"/>
                    <a:pt x="195" y="9"/>
                  </a:cubicBezTo>
                  <a:cubicBezTo>
                    <a:pt x="194" y="8"/>
                    <a:pt x="195" y="8"/>
                    <a:pt x="196" y="8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197" y="8"/>
                    <a:pt x="197" y="8"/>
                    <a:pt x="198" y="8"/>
                  </a:cubicBezTo>
                  <a:cubicBezTo>
                    <a:pt x="199" y="8"/>
                    <a:pt x="197" y="8"/>
                    <a:pt x="198" y="8"/>
                  </a:cubicBezTo>
                  <a:cubicBezTo>
                    <a:pt x="198" y="9"/>
                    <a:pt x="200" y="9"/>
                    <a:pt x="200" y="9"/>
                  </a:cubicBezTo>
                  <a:cubicBezTo>
                    <a:pt x="200" y="9"/>
                    <a:pt x="201" y="9"/>
                    <a:pt x="201" y="8"/>
                  </a:cubicBezTo>
                  <a:cubicBezTo>
                    <a:pt x="201" y="8"/>
                    <a:pt x="201" y="9"/>
                    <a:pt x="201" y="9"/>
                  </a:cubicBezTo>
                  <a:cubicBezTo>
                    <a:pt x="204" y="7"/>
                    <a:pt x="204" y="7"/>
                    <a:pt x="204" y="7"/>
                  </a:cubicBezTo>
                  <a:cubicBezTo>
                    <a:pt x="203" y="7"/>
                    <a:pt x="204" y="8"/>
                    <a:pt x="204" y="8"/>
                  </a:cubicBezTo>
                  <a:cubicBezTo>
                    <a:pt x="205" y="8"/>
                    <a:pt x="206" y="7"/>
                    <a:pt x="207" y="7"/>
                  </a:cubicBezTo>
                  <a:cubicBezTo>
                    <a:pt x="208" y="7"/>
                    <a:pt x="209" y="7"/>
                    <a:pt x="210" y="7"/>
                  </a:cubicBezTo>
                  <a:cubicBezTo>
                    <a:pt x="210" y="7"/>
                    <a:pt x="209" y="7"/>
                    <a:pt x="209" y="7"/>
                  </a:cubicBezTo>
                  <a:cubicBezTo>
                    <a:pt x="210" y="7"/>
                    <a:pt x="210" y="7"/>
                    <a:pt x="210" y="7"/>
                  </a:cubicBezTo>
                  <a:cubicBezTo>
                    <a:pt x="209" y="8"/>
                    <a:pt x="210" y="8"/>
                    <a:pt x="209" y="9"/>
                  </a:cubicBezTo>
                  <a:cubicBezTo>
                    <a:pt x="210" y="8"/>
                    <a:pt x="212" y="9"/>
                    <a:pt x="214" y="9"/>
                  </a:cubicBezTo>
                  <a:cubicBezTo>
                    <a:pt x="213" y="8"/>
                    <a:pt x="215" y="9"/>
                    <a:pt x="215" y="8"/>
                  </a:cubicBezTo>
                  <a:cubicBezTo>
                    <a:pt x="217" y="8"/>
                    <a:pt x="216" y="8"/>
                    <a:pt x="217" y="9"/>
                  </a:cubicBezTo>
                  <a:cubicBezTo>
                    <a:pt x="218" y="8"/>
                    <a:pt x="220" y="9"/>
                    <a:pt x="221" y="9"/>
                  </a:cubicBezTo>
                  <a:cubicBezTo>
                    <a:pt x="221" y="9"/>
                    <a:pt x="221" y="9"/>
                    <a:pt x="221" y="9"/>
                  </a:cubicBezTo>
                  <a:cubicBezTo>
                    <a:pt x="222" y="8"/>
                    <a:pt x="224" y="9"/>
                    <a:pt x="226" y="8"/>
                  </a:cubicBezTo>
                  <a:cubicBezTo>
                    <a:pt x="226" y="8"/>
                    <a:pt x="226" y="8"/>
                    <a:pt x="225" y="9"/>
                  </a:cubicBezTo>
                  <a:cubicBezTo>
                    <a:pt x="227" y="9"/>
                    <a:pt x="226" y="7"/>
                    <a:pt x="227" y="8"/>
                  </a:cubicBezTo>
                  <a:cubicBezTo>
                    <a:pt x="227" y="8"/>
                    <a:pt x="227" y="8"/>
                    <a:pt x="227" y="8"/>
                  </a:cubicBezTo>
                  <a:cubicBezTo>
                    <a:pt x="228" y="8"/>
                    <a:pt x="229" y="9"/>
                    <a:pt x="230" y="8"/>
                  </a:cubicBezTo>
                  <a:cubicBezTo>
                    <a:pt x="230" y="8"/>
                    <a:pt x="230" y="9"/>
                    <a:pt x="229" y="9"/>
                  </a:cubicBezTo>
                  <a:cubicBezTo>
                    <a:pt x="231" y="9"/>
                    <a:pt x="232" y="9"/>
                    <a:pt x="233" y="8"/>
                  </a:cubicBezTo>
                  <a:cubicBezTo>
                    <a:pt x="233" y="8"/>
                    <a:pt x="233" y="9"/>
                    <a:pt x="232" y="9"/>
                  </a:cubicBezTo>
                  <a:cubicBezTo>
                    <a:pt x="233" y="9"/>
                    <a:pt x="233" y="8"/>
                    <a:pt x="234" y="8"/>
                  </a:cubicBezTo>
                  <a:cubicBezTo>
                    <a:pt x="235" y="8"/>
                    <a:pt x="235" y="9"/>
                    <a:pt x="235" y="9"/>
                  </a:cubicBezTo>
                  <a:cubicBezTo>
                    <a:pt x="235" y="8"/>
                    <a:pt x="237" y="9"/>
                    <a:pt x="237" y="8"/>
                  </a:cubicBezTo>
                  <a:cubicBezTo>
                    <a:pt x="237" y="9"/>
                    <a:pt x="238" y="9"/>
                    <a:pt x="238" y="9"/>
                  </a:cubicBezTo>
                  <a:cubicBezTo>
                    <a:pt x="243" y="9"/>
                    <a:pt x="249" y="10"/>
                    <a:pt x="254" y="9"/>
                  </a:cubicBezTo>
                  <a:cubicBezTo>
                    <a:pt x="255" y="10"/>
                    <a:pt x="253" y="10"/>
                    <a:pt x="253" y="10"/>
                  </a:cubicBezTo>
                  <a:cubicBezTo>
                    <a:pt x="253" y="9"/>
                    <a:pt x="254" y="10"/>
                    <a:pt x="256" y="10"/>
                  </a:cubicBezTo>
                  <a:cubicBezTo>
                    <a:pt x="256" y="10"/>
                    <a:pt x="256" y="10"/>
                    <a:pt x="256" y="10"/>
                  </a:cubicBezTo>
                  <a:cubicBezTo>
                    <a:pt x="256" y="10"/>
                    <a:pt x="257" y="10"/>
                    <a:pt x="257" y="10"/>
                  </a:cubicBezTo>
                  <a:cubicBezTo>
                    <a:pt x="257" y="10"/>
                    <a:pt x="257" y="10"/>
                    <a:pt x="257" y="10"/>
                  </a:cubicBezTo>
                  <a:cubicBezTo>
                    <a:pt x="258" y="9"/>
                    <a:pt x="259" y="11"/>
                    <a:pt x="260" y="10"/>
                  </a:cubicBezTo>
                  <a:cubicBezTo>
                    <a:pt x="260" y="11"/>
                    <a:pt x="260" y="11"/>
                    <a:pt x="260" y="11"/>
                  </a:cubicBezTo>
                  <a:cubicBezTo>
                    <a:pt x="261" y="10"/>
                    <a:pt x="261" y="11"/>
                    <a:pt x="262" y="10"/>
                  </a:cubicBezTo>
                  <a:cubicBezTo>
                    <a:pt x="262" y="10"/>
                    <a:pt x="262" y="10"/>
                    <a:pt x="262" y="10"/>
                  </a:cubicBezTo>
                  <a:cubicBezTo>
                    <a:pt x="263" y="11"/>
                    <a:pt x="265" y="9"/>
                    <a:pt x="265" y="10"/>
                  </a:cubicBezTo>
                  <a:cubicBezTo>
                    <a:pt x="266" y="10"/>
                    <a:pt x="268" y="10"/>
                    <a:pt x="268" y="9"/>
                  </a:cubicBezTo>
                  <a:cubicBezTo>
                    <a:pt x="268" y="10"/>
                    <a:pt x="268" y="10"/>
                    <a:pt x="268" y="10"/>
                  </a:cubicBezTo>
                  <a:cubicBezTo>
                    <a:pt x="272" y="10"/>
                    <a:pt x="276" y="10"/>
                    <a:pt x="280" y="10"/>
                  </a:cubicBezTo>
                  <a:cubicBezTo>
                    <a:pt x="280" y="10"/>
                    <a:pt x="280" y="10"/>
                    <a:pt x="279" y="10"/>
                  </a:cubicBezTo>
                  <a:cubicBezTo>
                    <a:pt x="282" y="9"/>
                    <a:pt x="284" y="11"/>
                    <a:pt x="286" y="10"/>
                  </a:cubicBezTo>
                  <a:cubicBezTo>
                    <a:pt x="286" y="9"/>
                    <a:pt x="286" y="9"/>
                    <a:pt x="286" y="9"/>
                  </a:cubicBezTo>
                  <a:cubicBezTo>
                    <a:pt x="287" y="9"/>
                    <a:pt x="287" y="10"/>
                    <a:pt x="287" y="10"/>
                  </a:cubicBezTo>
                  <a:cubicBezTo>
                    <a:pt x="288" y="10"/>
                    <a:pt x="289" y="10"/>
                    <a:pt x="289" y="9"/>
                  </a:cubicBezTo>
                  <a:cubicBezTo>
                    <a:pt x="290" y="10"/>
                    <a:pt x="289" y="10"/>
                    <a:pt x="289" y="10"/>
                  </a:cubicBezTo>
                  <a:cubicBezTo>
                    <a:pt x="290" y="10"/>
                    <a:pt x="292" y="9"/>
                    <a:pt x="292" y="10"/>
                  </a:cubicBezTo>
                  <a:cubicBezTo>
                    <a:pt x="292" y="10"/>
                    <a:pt x="292" y="10"/>
                    <a:pt x="292" y="10"/>
                  </a:cubicBezTo>
                  <a:cubicBezTo>
                    <a:pt x="297" y="11"/>
                    <a:pt x="304" y="12"/>
                    <a:pt x="308" y="11"/>
                  </a:cubicBezTo>
                  <a:cubicBezTo>
                    <a:pt x="309" y="11"/>
                    <a:pt x="308" y="12"/>
                    <a:pt x="309" y="12"/>
                  </a:cubicBezTo>
                  <a:cubicBezTo>
                    <a:pt x="313" y="11"/>
                    <a:pt x="318" y="14"/>
                    <a:pt x="322" y="12"/>
                  </a:cubicBezTo>
                  <a:cubicBezTo>
                    <a:pt x="325" y="12"/>
                    <a:pt x="327" y="11"/>
                    <a:pt x="327" y="11"/>
                  </a:cubicBezTo>
                  <a:cubicBezTo>
                    <a:pt x="319" y="10"/>
                    <a:pt x="312" y="9"/>
                    <a:pt x="305" y="7"/>
                  </a:cubicBezTo>
                  <a:close/>
                  <a:moveTo>
                    <a:pt x="175" y="9"/>
                  </a:moveTo>
                  <a:cubicBezTo>
                    <a:pt x="175" y="9"/>
                    <a:pt x="175" y="9"/>
                    <a:pt x="174" y="9"/>
                  </a:cubicBezTo>
                  <a:cubicBezTo>
                    <a:pt x="175" y="9"/>
                    <a:pt x="175" y="9"/>
                    <a:pt x="175" y="9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l-PL">
                <a:solidFill>
                  <a:prstClr val="black"/>
                </a:solidFill>
                <a:latin typeface="PT Sans" panose="020B0503020203020204" pitchFamily="34" charset="77"/>
                <a:cs typeface="Arial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931853" y="3033396"/>
            <a:ext cx="8781769" cy="3459477"/>
            <a:chOff x="16840" y="2580420"/>
            <a:chExt cx="6317009" cy="2402605"/>
          </a:xfrm>
        </p:grpSpPr>
        <p:sp>
          <p:nvSpPr>
            <p:cNvPr id="15" name="Rounded Rectangular Callout 14"/>
            <p:cNvSpPr/>
            <p:nvPr/>
          </p:nvSpPr>
          <p:spPr>
            <a:xfrm>
              <a:off x="16840" y="2580420"/>
              <a:ext cx="6317009" cy="2402605"/>
            </a:xfrm>
            <a:prstGeom prst="wedgeRoundRectCallout">
              <a:avLst>
                <a:gd name="adj1" fmla="val 50013"/>
                <a:gd name="adj2" fmla="val 19647"/>
                <a:gd name="adj3" fmla="val 16667"/>
              </a:avLst>
            </a:prstGeom>
            <a:solidFill>
              <a:srgbClr val="396FD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prstClr val="white"/>
                  </a:solidFill>
                  <a:latin typeface="PT Sans" panose="020B0503020203020204" pitchFamily="34" charset="77"/>
                  <a:cs typeface="Arial" panose="020B0604020202020204" pitchFamily="34" charset="0"/>
                </a:rPr>
                <a:t>Team Frustration (Internal)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prstClr val="white"/>
                </a:solidFill>
                <a:latin typeface="PT Sans" panose="020B0503020203020204" pitchFamily="34" charset="77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 b="1">
                <a:solidFill>
                  <a:prstClr val="white"/>
                </a:solidFill>
                <a:latin typeface="PT Sans" panose="020B0503020203020204" pitchFamily="34" charset="77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prstClr val="white"/>
                  </a:solidFill>
                  <a:latin typeface="PT Sans" panose="020B0503020203020204" pitchFamily="34" charset="77"/>
                </a:rPr>
                <a:t>Too much context switching!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prstClr val="white">
                      <a:lumMod val="85000"/>
                    </a:prstClr>
                  </a:solidFill>
                  <a:latin typeface="PT Sans" panose="020B0503020203020204" pitchFamily="34" charset="77"/>
                </a:rPr>
                <a:t>Too much work in progress!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prstClr val="white"/>
                  </a:solidFill>
                  <a:latin typeface="PT Sans" panose="020B0503020203020204" pitchFamily="34" charset="77"/>
                </a:rPr>
                <a:t>Planning is disruptive and cumbersome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prstClr val="white">
                      <a:lumMod val="85000"/>
                    </a:prstClr>
                  </a:solidFill>
                  <a:latin typeface="PT Sans" panose="020B0503020203020204" pitchFamily="34" charset="77"/>
                </a:rPr>
                <a:t>Uneven workflow for Clinical Testing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prstClr val="white"/>
                  </a:solidFill>
                  <a:latin typeface="PT Sans" panose="020B0503020203020204" pitchFamily="34" charset="77"/>
                </a:rPr>
                <a:t>Massive workload at start of each sprint for developers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prstClr val="white">
                      <a:lumMod val="85000"/>
                    </a:prstClr>
                  </a:solidFill>
                  <a:latin typeface="PT Sans" panose="020B0503020203020204" pitchFamily="34" charset="77"/>
                </a:rPr>
                <a:t>Priorities from stakeholders are unclear and shifting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prstClr val="white"/>
                  </a:solidFill>
                  <a:latin typeface="PT Sans" panose="020B0503020203020204" pitchFamily="34" charset="77"/>
                </a:rPr>
                <a:t>Product Owner isn’t accepting completed stories</a:t>
              </a:r>
            </a:p>
          </p:txBody>
        </p:sp>
        <p:sp>
          <p:nvSpPr>
            <p:cNvPr id="16" name="Freeform 322"/>
            <p:cNvSpPr>
              <a:spLocks noEditPoints="1"/>
            </p:cNvSpPr>
            <p:nvPr/>
          </p:nvSpPr>
          <p:spPr bwMode="auto">
            <a:xfrm>
              <a:off x="1561863" y="3021954"/>
              <a:ext cx="3153673" cy="31752"/>
            </a:xfrm>
            <a:custGeom>
              <a:avLst/>
              <a:gdLst/>
              <a:ahLst/>
              <a:cxnLst>
                <a:cxn ang="0">
                  <a:pos x="267" y="6"/>
                </a:cxn>
                <a:cxn ang="0">
                  <a:pos x="219" y="3"/>
                </a:cxn>
                <a:cxn ang="0">
                  <a:pos x="176" y="3"/>
                </a:cxn>
                <a:cxn ang="0">
                  <a:pos x="157" y="3"/>
                </a:cxn>
                <a:cxn ang="0">
                  <a:pos x="140" y="2"/>
                </a:cxn>
                <a:cxn ang="0">
                  <a:pos x="108" y="1"/>
                </a:cxn>
                <a:cxn ang="0">
                  <a:pos x="88" y="1"/>
                </a:cxn>
                <a:cxn ang="0">
                  <a:pos x="57" y="0"/>
                </a:cxn>
                <a:cxn ang="0">
                  <a:pos x="41" y="2"/>
                </a:cxn>
                <a:cxn ang="0">
                  <a:pos x="20" y="1"/>
                </a:cxn>
                <a:cxn ang="0">
                  <a:pos x="10" y="0"/>
                </a:cxn>
                <a:cxn ang="0">
                  <a:pos x="3" y="2"/>
                </a:cxn>
                <a:cxn ang="0">
                  <a:pos x="2" y="2"/>
                </a:cxn>
                <a:cxn ang="0">
                  <a:pos x="8" y="2"/>
                </a:cxn>
                <a:cxn ang="0">
                  <a:pos x="17" y="4"/>
                </a:cxn>
                <a:cxn ang="0">
                  <a:pos x="28" y="5"/>
                </a:cxn>
                <a:cxn ang="0">
                  <a:pos x="29" y="6"/>
                </a:cxn>
                <a:cxn ang="0">
                  <a:pos x="36" y="6"/>
                </a:cxn>
                <a:cxn ang="0">
                  <a:pos x="37" y="6"/>
                </a:cxn>
                <a:cxn ang="0">
                  <a:pos x="39" y="8"/>
                </a:cxn>
                <a:cxn ang="0">
                  <a:pos x="46" y="6"/>
                </a:cxn>
                <a:cxn ang="0">
                  <a:pos x="50" y="6"/>
                </a:cxn>
                <a:cxn ang="0">
                  <a:pos x="52" y="7"/>
                </a:cxn>
                <a:cxn ang="0">
                  <a:pos x="57" y="8"/>
                </a:cxn>
                <a:cxn ang="0">
                  <a:pos x="62" y="7"/>
                </a:cxn>
                <a:cxn ang="0">
                  <a:pos x="66" y="7"/>
                </a:cxn>
                <a:cxn ang="0">
                  <a:pos x="71" y="5"/>
                </a:cxn>
                <a:cxn ang="0">
                  <a:pos x="72" y="7"/>
                </a:cxn>
                <a:cxn ang="0">
                  <a:pos x="88" y="8"/>
                </a:cxn>
                <a:cxn ang="0">
                  <a:pos x="93" y="8"/>
                </a:cxn>
                <a:cxn ang="0">
                  <a:pos x="100" y="7"/>
                </a:cxn>
                <a:cxn ang="0">
                  <a:pos x="115" y="8"/>
                </a:cxn>
                <a:cxn ang="0">
                  <a:pos x="122" y="7"/>
                </a:cxn>
                <a:cxn ang="0">
                  <a:pos x="125" y="8"/>
                </a:cxn>
                <a:cxn ang="0">
                  <a:pos x="127" y="7"/>
                </a:cxn>
                <a:cxn ang="0">
                  <a:pos x="132" y="8"/>
                </a:cxn>
                <a:cxn ang="0">
                  <a:pos x="137" y="8"/>
                </a:cxn>
                <a:cxn ang="0">
                  <a:pos x="150" y="8"/>
                </a:cxn>
                <a:cxn ang="0">
                  <a:pos x="157" y="9"/>
                </a:cxn>
                <a:cxn ang="0">
                  <a:pos x="166" y="9"/>
                </a:cxn>
                <a:cxn ang="0">
                  <a:pos x="173" y="9"/>
                </a:cxn>
                <a:cxn ang="0">
                  <a:pos x="174" y="9"/>
                </a:cxn>
                <a:cxn ang="0">
                  <a:pos x="182" y="9"/>
                </a:cxn>
                <a:cxn ang="0">
                  <a:pos x="193" y="8"/>
                </a:cxn>
                <a:cxn ang="0">
                  <a:pos x="198" y="8"/>
                </a:cxn>
                <a:cxn ang="0">
                  <a:pos x="204" y="8"/>
                </a:cxn>
                <a:cxn ang="0">
                  <a:pos x="214" y="9"/>
                </a:cxn>
                <a:cxn ang="0">
                  <a:pos x="225" y="9"/>
                </a:cxn>
                <a:cxn ang="0">
                  <a:pos x="232" y="9"/>
                </a:cxn>
                <a:cxn ang="0">
                  <a:pos x="253" y="10"/>
                </a:cxn>
                <a:cxn ang="0">
                  <a:pos x="260" y="11"/>
                </a:cxn>
                <a:cxn ang="0">
                  <a:pos x="280" y="10"/>
                </a:cxn>
                <a:cxn ang="0">
                  <a:pos x="289" y="10"/>
                </a:cxn>
                <a:cxn ang="0">
                  <a:pos x="327" y="11"/>
                </a:cxn>
              </a:cxnLst>
              <a:rect l="0" t="0" r="r" b="b"/>
              <a:pathLst>
                <a:path w="327" h="14">
                  <a:moveTo>
                    <a:pt x="305" y="7"/>
                  </a:moveTo>
                  <a:cubicBezTo>
                    <a:pt x="303" y="7"/>
                    <a:pt x="299" y="7"/>
                    <a:pt x="297" y="7"/>
                  </a:cubicBezTo>
                  <a:cubicBezTo>
                    <a:pt x="288" y="6"/>
                    <a:pt x="278" y="4"/>
                    <a:pt x="268" y="5"/>
                  </a:cubicBezTo>
                  <a:cubicBezTo>
                    <a:pt x="269" y="5"/>
                    <a:pt x="268" y="5"/>
                    <a:pt x="268" y="5"/>
                  </a:cubicBezTo>
                  <a:cubicBezTo>
                    <a:pt x="268" y="5"/>
                    <a:pt x="268" y="5"/>
                    <a:pt x="268" y="5"/>
                  </a:cubicBezTo>
                  <a:cubicBezTo>
                    <a:pt x="267" y="6"/>
                    <a:pt x="267" y="6"/>
                    <a:pt x="267" y="6"/>
                  </a:cubicBezTo>
                  <a:cubicBezTo>
                    <a:pt x="266" y="6"/>
                    <a:pt x="266" y="5"/>
                    <a:pt x="267" y="5"/>
                  </a:cubicBezTo>
                  <a:cubicBezTo>
                    <a:pt x="263" y="5"/>
                    <a:pt x="260" y="5"/>
                    <a:pt x="256" y="5"/>
                  </a:cubicBezTo>
                  <a:cubicBezTo>
                    <a:pt x="256" y="5"/>
                    <a:pt x="254" y="4"/>
                    <a:pt x="254" y="5"/>
                  </a:cubicBezTo>
                  <a:cubicBezTo>
                    <a:pt x="254" y="5"/>
                    <a:pt x="254" y="5"/>
                    <a:pt x="254" y="5"/>
                  </a:cubicBezTo>
                  <a:cubicBezTo>
                    <a:pt x="251" y="5"/>
                    <a:pt x="251" y="5"/>
                    <a:pt x="249" y="4"/>
                  </a:cubicBezTo>
                  <a:cubicBezTo>
                    <a:pt x="239" y="3"/>
                    <a:pt x="229" y="3"/>
                    <a:pt x="219" y="3"/>
                  </a:cubicBezTo>
                  <a:cubicBezTo>
                    <a:pt x="209" y="3"/>
                    <a:pt x="199" y="3"/>
                    <a:pt x="188" y="3"/>
                  </a:cubicBezTo>
                  <a:cubicBezTo>
                    <a:pt x="187" y="4"/>
                    <a:pt x="184" y="3"/>
                    <a:pt x="183" y="4"/>
                  </a:cubicBezTo>
                  <a:cubicBezTo>
                    <a:pt x="183" y="4"/>
                    <a:pt x="183" y="4"/>
                    <a:pt x="183" y="4"/>
                  </a:cubicBezTo>
                  <a:cubicBezTo>
                    <a:pt x="181" y="4"/>
                    <a:pt x="181" y="4"/>
                    <a:pt x="179" y="3"/>
                  </a:cubicBezTo>
                  <a:cubicBezTo>
                    <a:pt x="179" y="4"/>
                    <a:pt x="178" y="3"/>
                    <a:pt x="178" y="4"/>
                  </a:cubicBezTo>
                  <a:cubicBezTo>
                    <a:pt x="177" y="5"/>
                    <a:pt x="177" y="3"/>
                    <a:pt x="176" y="3"/>
                  </a:cubicBezTo>
                  <a:cubicBezTo>
                    <a:pt x="176" y="3"/>
                    <a:pt x="176" y="4"/>
                    <a:pt x="176" y="4"/>
                  </a:cubicBezTo>
                  <a:cubicBezTo>
                    <a:pt x="173" y="4"/>
                    <a:pt x="176" y="3"/>
                    <a:pt x="173" y="2"/>
                  </a:cubicBezTo>
                  <a:cubicBezTo>
                    <a:pt x="168" y="3"/>
                    <a:pt x="163" y="3"/>
                    <a:pt x="159" y="3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58" y="2"/>
                    <a:pt x="157" y="3"/>
                    <a:pt x="157" y="3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55" y="2"/>
                    <a:pt x="153" y="3"/>
                    <a:pt x="152" y="2"/>
                  </a:cubicBezTo>
                  <a:cubicBezTo>
                    <a:pt x="152" y="2"/>
                    <a:pt x="152" y="2"/>
                    <a:pt x="152" y="2"/>
                  </a:cubicBezTo>
                  <a:cubicBezTo>
                    <a:pt x="150" y="3"/>
                    <a:pt x="148" y="1"/>
                    <a:pt x="146" y="2"/>
                  </a:cubicBezTo>
                  <a:cubicBezTo>
                    <a:pt x="147" y="2"/>
                    <a:pt x="146" y="2"/>
                    <a:pt x="145" y="1"/>
                  </a:cubicBezTo>
                  <a:cubicBezTo>
                    <a:pt x="144" y="3"/>
                    <a:pt x="142" y="1"/>
                    <a:pt x="140" y="2"/>
                  </a:cubicBezTo>
                  <a:cubicBezTo>
                    <a:pt x="140" y="2"/>
                    <a:pt x="140" y="2"/>
                    <a:pt x="140" y="2"/>
                  </a:cubicBezTo>
                  <a:cubicBezTo>
                    <a:pt x="135" y="1"/>
                    <a:pt x="130" y="1"/>
                    <a:pt x="124" y="1"/>
                  </a:cubicBezTo>
                  <a:cubicBezTo>
                    <a:pt x="122" y="2"/>
                    <a:pt x="118" y="0"/>
                    <a:pt x="115" y="1"/>
                  </a:cubicBezTo>
                  <a:cubicBezTo>
                    <a:pt x="114" y="1"/>
                    <a:pt x="115" y="1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3" y="1"/>
                    <a:pt x="111" y="1"/>
                    <a:pt x="109" y="1"/>
                  </a:cubicBezTo>
                  <a:cubicBezTo>
                    <a:pt x="108" y="1"/>
                    <a:pt x="108" y="1"/>
                    <a:pt x="108" y="1"/>
                  </a:cubicBezTo>
                  <a:cubicBezTo>
                    <a:pt x="106" y="0"/>
                    <a:pt x="103" y="1"/>
                    <a:pt x="100" y="1"/>
                  </a:cubicBezTo>
                  <a:cubicBezTo>
                    <a:pt x="101" y="2"/>
                    <a:pt x="99" y="1"/>
                    <a:pt x="98" y="1"/>
                  </a:cubicBezTo>
                  <a:cubicBezTo>
                    <a:pt x="98" y="1"/>
                    <a:pt x="98" y="1"/>
                    <a:pt x="98" y="1"/>
                  </a:cubicBezTo>
                  <a:cubicBezTo>
                    <a:pt x="96" y="1"/>
                    <a:pt x="95" y="1"/>
                    <a:pt x="93" y="1"/>
                  </a:cubicBezTo>
                  <a:cubicBezTo>
                    <a:pt x="92" y="1"/>
                    <a:pt x="92" y="1"/>
                    <a:pt x="91" y="1"/>
                  </a:cubicBezTo>
                  <a:cubicBezTo>
                    <a:pt x="90" y="0"/>
                    <a:pt x="89" y="1"/>
                    <a:pt x="88" y="1"/>
                  </a:cubicBezTo>
                  <a:cubicBezTo>
                    <a:pt x="88" y="1"/>
                    <a:pt x="87" y="2"/>
                    <a:pt x="85" y="2"/>
                  </a:cubicBezTo>
                  <a:cubicBezTo>
                    <a:pt x="86" y="1"/>
                    <a:pt x="86" y="1"/>
                    <a:pt x="86" y="1"/>
                  </a:cubicBezTo>
                  <a:cubicBezTo>
                    <a:pt x="82" y="1"/>
                    <a:pt x="77" y="0"/>
                    <a:pt x="73" y="1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69" y="1"/>
                    <a:pt x="65" y="0"/>
                    <a:pt x="61" y="1"/>
                  </a:cubicBezTo>
                  <a:cubicBezTo>
                    <a:pt x="59" y="1"/>
                    <a:pt x="58" y="1"/>
                    <a:pt x="57" y="0"/>
                  </a:cubicBezTo>
                  <a:cubicBezTo>
                    <a:pt x="55" y="1"/>
                    <a:pt x="55" y="1"/>
                    <a:pt x="54" y="2"/>
                  </a:cubicBezTo>
                  <a:cubicBezTo>
                    <a:pt x="53" y="2"/>
                    <a:pt x="53" y="1"/>
                    <a:pt x="52" y="1"/>
                  </a:cubicBezTo>
                  <a:cubicBezTo>
                    <a:pt x="51" y="1"/>
                    <a:pt x="49" y="0"/>
                    <a:pt x="47" y="1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6" y="1"/>
                    <a:pt x="44" y="1"/>
                    <a:pt x="42" y="1"/>
                  </a:cubicBezTo>
                  <a:cubicBezTo>
                    <a:pt x="42" y="1"/>
                    <a:pt x="40" y="1"/>
                    <a:pt x="41" y="2"/>
                  </a:cubicBezTo>
                  <a:cubicBezTo>
                    <a:pt x="40" y="2"/>
                    <a:pt x="40" y="1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36" y="1"/>
                    <a:pt x="33" y="1"/>
                    <a:pt x="30" y="1"/>
                  </a:cubicBezTo>
                  <a:cubicBezTo>
                    <a:pt x="29" y="0"/>
                    <a:pt x="26" y="1"/>
                    <a:pt x="24" y="0"/>
                  </a:cubicBezTo>
                  <a:cubicBezTo>
                    <a:pt x="23" y="1"/>
                    <a:pt x="21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6" y="0"/>
                    <a:pt x="14" y="0"/>
                  </a:cubicBezTo>
                  <a:cubicBezTo>
                    <a:pt x="13" y="0"/>
                    <a:pt x="13" y="1"/>
                    <a:pt x="12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1"/>
                    <a:pt x="11" y="1"/>
                    <a:pt x="10" y="2"/>
                  </a:cubicBezTo>
                  <a:cubicBezTo>
                    <a:pt x="9" y="2"/>
                    <a:pt x="9" y="2"/>
                    <a:pt x="8" y="1"/>
                  </a:cubicBezTo>
                  <a:cubicBezTo>
                    <a:pt x="9" y="1"/>
                    <a:pt x="10" y="1"/>
                    <a:pt x="10" y="0"/>
                  </a:cubicBezTo>
                  <a:cubicBezTo>
                    <a:pt x="9" y="0"/>
                    <a:pt x="8" y="1"/>
                    <a:pt x="7" y="0"/>
                  </a:cubicBezTo>
                  <a:cubicBezTo>
                    <a:pt x="6" y="0"/>
                    <a:pt x="5" y="0"/>
                    <a:pt x="5" y="1"/>
                  </a:cubicBezTo>
                  <a:cubicBezTo>
                    <a:pt x="5" y="1"/>
                    <a:pt x="4" y="0"/>
                    <a:pt x="5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3" y="1"/>
                    <a:pt x="2" y="1"/>
                    <a:pt x="3" y="2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3" y="2"/>
                    <a:pt x="2" y="2"/>
                    <a:pt x="2" y="1"/>
                  </a:cubicBezTo>
                  <a:cubicBezTo>
                    <a:pt x="1" y="1"/>
                    <a:pt x="3" y="1"/>
                    <a:pt x="2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2"/>
                    <a:pt x="4" y="3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7" y="1"/>
                    <a:pt x="8" y="2"/>
                  </a:cubicBezTo>
                  <a:cubicBezTo>
                    <a:pt x="7" y="2"/>
                    <a:pt x="7" y="2"/>
                    <a:pt x="7" y="3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10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2" y="3"/>
                    <a:pt x="10" y="2"/>
                    <a:pt x="11" y="2"/>
                  </a:cubicBezTo>
                  <a:cubicBezTo>
                    <a:pt x="12" y="3"/>
                    <a:pt x="11" y="3"/>
                    <a:pt x="12" y="4"/>
                  </a:cubicBezTo>
                  <a:cubicBezTo>
                    <a:pt x="13" y="4"/>
                    <a:pt x="16" y="3"/>
                    <a:pt x="17" y="4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1" y="4"/>
                    <a:pt x="22" y="4"/>
                  </a:cubicBezTo>
                  <a:cubicBezTo>
                    <a:pt x="22" y="4"/>
                    <a:pt x="22" y="5"/>
                    <a:pt x="22" y="5"/>
                  </a:cubicBezTo>
                  <a:cubicBezTo>
                    <a:pt x="22" y="4"/>
                    <a:pt x="24" y="5"/>
                    <a:pt x="23" y="4"/>
                  </a:cubicBezTo>
                  <a:cubicBezTo>
                    <a:pt x="25" y="4"/>
                    <a:pt x="27" y="4"/>
                    <a:pt x="28" y="4"/>
                  </a:cubicBezTo>
                  <a:cubicBezTo>
                    <a:pt x="28" y="4"/>
                    <a:pt x="28" y="5"/>
                    <a:pt x="28" y="5"/>
                  </a:cubicBezTo>
                  <a:cubicBezTo>
                    <a:pt x="29" y="5"/>
                    <a:pt x="30" y="4"/>
                    <a:pt x="32" y="5"/>
                  </a:cubicBezTo>
                  <a:cubicBezTo>
                    <a:pt x="32" y="4"/>
                    <a:pt x="31" y="4"/>
                    <a:pt x="31" y="3"/>
                  </a:cubicBezTo>
                  <a:cubicBezTo>
                    <a:pt x="31" y="3"/>
                    <a:pt x="32" y="3"/>
                    <a:pt x="32" y="3"/>
                  </a:cubicBezTo>
                  <a:cubicBezTo>
                    <a:pt x="32" y="4"/>
                    <a:pt x="32" y="5"/>
                    <a:pt x="34" y="5"/>
                  </a:cubicBezTo>
                  <a:cubicBezTo>
                    <a:pt x="33" y="6"/>
                    <a:pt x="31" y="5"/>
                    <a:pt x="32" y="6"/>
                  </a:cubicBezTo>
                  <a:cubicBezTo>
                    <a:pt x="31" y="6"/>
                    <a:pt x="29" y="6"/>
                    <a:pt x="29" y="6"/>
                  </a:cubicBezTo>
                  <a:cubicBezTo>
                    <a:pt x="27" y="7"/>
                    <a:pt x="29" y="6"/>
                    <a:pt x="29" y="7"/>
                  </a:cubicBezTo>
                  <a:cubicBezTo>
                    <a:pt x="30" y="7"/>
                    <a:pt x="31" y="6"/>
                    <a:pt x="32" y="6"/>
                  </a:cubicBezTo>
                  <a:cubicBezTo>
                    <a:pt x="32" y="6"/>
                    <a:pt x="32" y="6"/>
                    <a:pt x="33" y="5"/>
                  </a:cubicBezTo>
                  <a:cubicBezTo>
                    <a:pt x="34" y="5"/>
                    <a:pt x="34" y="6"/>
                    <a:pt x="35" y="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5" y="7"/>
                    <a:pt x="35" y="6"/>
                    <a:pt x="36" y="6"/>
                  </a:cubicBezTo>
                  <a:cubicBezTo>
                    <a:pt x="36" y="7"/>
                    <a:pt x="35" y="6"/>
                    <a:pt x="34" y="7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6" y="8"/>
                    <a:pt x="35" y="7"/>
                    <a:pt x="37" y="7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7"/>
                    <a:pt x="37" y="6"/>
                    <a:pt x="37" y="6"/>
                  </a:cubicBezTo>
                  <a:cubicBezTo>
                    <a:pt x="37" y="5"/>
                    <a:pt x="37" y="6"/>
                    <a:pt x="39" y="6"/>
                  </a:cubicBezTo>
                  <a:cubicBezTo>
                    <a:pt x="39" y="6"/>
                    <a:pt x="38" y="6"/>
                    <a:pt x="38" y="6"/>
                  </a:cubicBezTo>
                  <a:cubicBezTo>
                    <a:pt x="38" y="5"/>
                    <a:pt x="39" y="5"/>
                    <a:pt x="40" y="5"/>
                  </a:cubicBezTo>
                  <a:cubicBezTo>
                    <a:pt x="41" y="5"/>
                    <a:pt x="40" y="6"/>
                    <a:pt x="41" y="6"/>
                  </a:cubicBezTo>
                  <a:cubicBezTo>
                    <a:pt x="40" y="6"/>
                    <a:pt x="39" y="6"/>
                    <a:pt x="40" y="6"/>
                  </a:cubicBezTo>
                  <a:cubicBezTo>
                    <a:pt x="38" y="6"/>
                    <a:pt x="40" y="7"/>
                    <a:pt x="39" y="8"/>
                  </a:cubicBezTo>
                  <a:cubicBezTo>
                    <a:pt x="40" y="8"/>
                    <a:pt x="40" y="7"/>
                    <a:pt x="41" y="7"/>
                  </a:cubicBezTo>
                  <a:cubicBezTo>
                    <a:pt x="40" y="7"/>
                    <a:pt x="41" y="6"/>
                    <a:pt x="41" y="6"/>
                  </a:cubicBezTo>
                  <a:cubicBezTo>
                    <a:pt x="42" y="5"/>
                    <a:pt x="42" y="7"/>
                    <a:pt x="43" y="7"/>
                  </a:cubicBezTo>
                  <a:cubicBezTo>
                    <a:pt x="43" y="6"/>
                    <a:pt x="46" y="6"/>
                    <a:pt x="45" y="5"/>
                  </a:cubicBezTo>
                  <a:cubicBezTo>
                    <a:pt x="45" y="4"/>
                    <a:pt x="46" y="4"/>
                    <a:pt x="46" y="4"/>
                  </a:cubicBezTo>
                  <a:cubicBezTo>
                    <a:pt x="45" y="5"/>
                    <a:pt x="47" y="5"/>
                    <a:pt x="46" y="6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6" y="7"/>
                    <a:pt x="47" y="7"/>
                    <a:pt x="48" y="8"/>
                  </a:cubicBezTo>
                  <a:cubicBezTo>
                    <a:pt x="49" y="7"/>
                    <a:pt x="47" y="7"/>
                    <a:pt x="48" y="7"/>
                  </a:cubicBezTo>
                  <a:cubicBezTo>
                    <a:pt x="48" y="7"/>
                    <a:pt x="49" y="8"/>
                    <a:pt x="49" y="8"/>
                  </a:cubicBezTo>
                  <a:cubicBezTo>
                    <a:pt x="48" y="7"/>
                    <a:pt x="49" y="7"/>
                    <a:pt x="50" y="6"/>
                  </a:cubicBezTo>
                  <a:cubicBezTo>
                    <a:pt x="51" y="6"/>
                    <a:pt x="51" y="7"/>
                    <a:pt x="51" y="7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1" y="7"/>
                    <a:pt x="51" y="8"/>
                    <a:pt x="51" y="8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3" y="6"/>
                    <a:pt x="53" y="7"/>
                    <a:pt x="53" y="7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4" y="7"/>
                    <a:pt x="53" y="8"/>
                    <a:pt x="54" y="8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4" y="8"/>
                    <a:pt x="55" y="8"/>
                    <a:pt x="54" y="8"/>
                  </a:cubicBezTo>
                  <a:cubicBezTo>
                    <a:pt x="55" y="8"/>
                    <a:pt x="55" y="8"/>
                    <a:pt x="56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6" y="8"/>
                    <a:pt x="57" y="7"/>
                    <a:pt x="57" y="8"/>
                  </a:cubicBezTo>
                  <a:cubicBezTo>
                    <a:pt x="57" y="7"/>
                    <a:pt x="57" y="8"/>
                    <a:pt x="56" y="7"/>
                  </a:cubicBezTo>
                  <a:cubicBezTo>
                    <a:pt x="55" y="7"/>
                    <a:pt x="57" y="7"/>
                    <a:pt x="57" y="7"/>
                  </a:cubicBezTo>
                  <a:cubicBezTo>
                    <a:pt x="57" y="8"/>
                    <a:pt x="58" y="7"/>
                    <a:pt x="59" y="7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0" y="8"/>
                    <a:pt x="61" y="7"/>
                    <a:pt x="62" y="7"/>
                  </a:cubicBezTo>
                  <a:cubicBezTo>
                    <a:pt x="62" y="7"/>
                    <a:pt x="62" y="8"/>
                    <a:pt x="62" y="8"/>
                  </a:cubicBezTo>
                  <a:cubicBezTo>
                    <a:pt x="62" y="7"/>
                    <a:pt x="63" y="7"/>
                    <a:pt x="63" y="6"/>
                  </a:cubicBezTo>
                  <a:cubicBezTo>
                    <a:pt x="64" y="7"/>
                    <a:pt x="63" y="7"/>
                    <a:pt x="63" y="8"/>
                  </a:cubicBezTo>
                  <a:cubicBezTo>
                    <a:pt x="64" y="7"/>
                    <a:pt x="65" y="9"/>
                    <a:pt x="65" y="8"/>
                  </a:cubicBezTo>
                  <a:cubicBezTo>
                    <a:pt x="64" y="7"/>
                    <a:pt x="65" y="7"/>
                    <a:pt x="65" y="7"/>
                  </a:cubicBezTo>
                  <a:cubicBezTo>
                    <a:pt x="67" y="7"/>
                    <a:pt x="65" y="7"/>
                    <a:pt x="66" y="7"/>
                  </a:cubicBezTo>
                  <a:cubicBezTo>
                    <a:pt x="67" y="7"/>
                    <a:pt x="67" y="7"/>
                    <a:pt x="66" y="6"/>
                  </a:cubicBezTo>
                  <a:cubicBezTo>
                    <a:pt x="67" y="7"/>
                    <a:pt x="68" y="6"/>
                    <a:pt x="69" y="6"/>
                  </a:cubicBezTo>
                  <a:cubicBezTo>
                    <a:pt x="69" y="7"/>
                    <a:pt x="67" y="7"/>
                    <a:pt x="68" y="7"/>
                  </a:cubicBezTo>
                  <a:cubicBezTo>
                    <a:pt x="69" y="7"/>
                    <a:pt x="68" y="6"/>
                    <a:pt x="70" y="5"/>
                  </a:cubicBezTo>
                  <a:cubicBezTo>
                    <a:pt x="69" y="5"/>
                    <a:pt x="70" y="4"/>
                    <a:pt x="71" y="4"/>
                  </a:cubicBezTo>
                  <a:cubicBezTo>
                    <a:pt x="72" y="4"/>
                    <a:pt x="70" y="4"/>
                    <a:pt x="71" y="5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72" y="6"/>
                    <a:pt x="69" y="6"/>
                    <a:pt x="70" y="7"/>
                  </a:cubicBezTo>
                  <a:cubicBezTo>
                    <a:pt x="71" y="7"/>
                    <a:pt x="71" y="7"/>
                    <a:pt x="71" y="7"/>
                  </a:cubicBezTo>
                  <a:cubicBezTo>
                    <a:pt x="71" y="7"/>
                    <a:pt x="70" y="8"/>
                    <a:pt x="71" y="8"/>
                  </a:cubicBezTo>
                  <a:cubicBezTo>
                    <a:pt x="71" y="7"/>
                    <a:pt x="72" y="8"/>
                    <a:pt x="72" y="8"/>
                  </a:cubicBezTo>
                  <a:cubicBezTo>
                    <a:pt x="73" y="7"/>
                    <a:pt x="72" y="8"/>
                    <a:pt x="72" y="7"/>
                  </a:cubicBezTo>
                  <a:cubicBezTo>
                    <a:pt x="73" y="7"/>
                    <a:pt x="73" y="6"/>
                    <a:pt x="74" y="7"/>
                  </a:cubicBezTo>
                  <a:cubicBezTo>
                    <a:pt x="74" y="7"/>
                    <a:pt x="75" y="7"/>
                    <a:pt x="74" y="8"/>
                  </a:cubicBezTo>
                  <a:cubicBezTo>
                    <a:pt x="75" y="8"/>
                    <a:pt x="74" y="7"/>
                    <a:pt x="75" y="7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8" y="8"/>
                    <a:pt x="82" y="8"/>
                    <a:pt x="85" y="7"/>
                  </a:cubicBezTo>
                  <a:cubicBezTo>
                    <a:pt x="85" y="7"/>
                    <a:pt x="86" y="7"/>
                    <a:pt x="88" y="8"/>
                  </a:cubicBezTo>
                  <a:cubicBezTo>
                    <a:pt x="87" y="8"/>
                    <a:pt x="88" y="7"/>
                    <a:pt x="88" y="7"/>
                  </a:cubicBezTo>
                  <a:cubicBezTo>
                    <a:pt x="89" y="8"/>
                    <a:pt x="89" y="8"/>
                    <a:pt x="89" y="8"/>
                  </a:cubicBezTo>
                  <a:cubicBezTo>
                    <a:pt x="90" y="8"/>
                    <a:pt x="91" y="8"/>
                    <a:pt x="92" y="7"/>
                  </a:cubicBezTo>
                  <a:cubicBezTo>
                    <a:pt x="92" y="8"/>
                    <a:pt x="92" y="8"/>
                    <a:pt x="92" y="8"/>
                  </a:cubicBezTo>
                  <a:cubicBezTo>
                    <a:pt x="93" y="8"/>
                    <a:pt x="93" y="7"/>
                    <a:pt x="93" y="7"/>
                  </a:cubicBezTo>
                  <a:cubicBezTo>
                    <a:pt x="93" y="8"/>
                    <a:pt x="93" y="8"/>
                    <a:pt x="93" y="8"/>
                  </a:cubicBezTo>
                  <a:cubicBezTo>
                    <a:pt x="94" y="7"/>
                    <a:pt x="94" y="7"/>
                    <a:pt x="94" y="7"/>
                  </a:cubicBezTo>
                  <a:cubicBezTo>
                    <a:pt x="94" y="7"/>
                    <a:pt x="95" y="7"/>
                    <a:pt x="95" y="8"/>
                  </a:cubicBezTo>
                  <a:cubicBezTo>
                    <a:pt x="96" y="8"/>
                    <a:pt x="96" y="8"/>
                    <a:pt x="95" y="7"/>
                  </a:cubicBezTo>
                  <a:cubicBezTo>
                    <a:pt x="96" y="8"/>
                    <a:pt x="98" y="8"/>
                    <a:pt x="100" y="8"/>
                  </a:cubicBezTo>
                  <a:cubicBezTo>
                    <a:pt x="99" y="8"/>
                    <a:pt x="99" y="7"/>
                    <a:pt x="99" y="7"/>
                  </a:cubicBezTo>
                  <a:cubicBezTo>
                    <a:pt x="99" y="6"/>
                    <a:pt x="99" y="7"/>
                    <a:pt x="100" y="7"/>
                  </a:cubicBezTo>
                  <a:cubicBezTo>
                    <a:pt x="100" y="7"/>
                    <a:pt x="101" y="7"/>
                    <a:pt x="100" y="7"/>
                  </a:cubicBezTo>
                  <a:cubicBezTo>
                    <a:pt x="102" y="8"/>
                    <a:pt x="105" y="8"/>
                    <a:pt x="107" y="8"/>
                  </a:cubicBezTo>
                  <a:cubicBezTo>
                    <a:pt x="107" y="8"/>
                    <a:pt x="107" y="8"/>
                    <a:pt x="107" y="8"/>
                  </a:cubicBezTo>
                  <a:cubicBezTo>
                    <a:pt x="109" y="8"/>
                    <a:pt x="111" y="8"/>
                    <a:pt x="112" y="8"/>
                  </a:cubicBezTo>
                  <a:cubicBezTo>
                    <a:pt x="112" y="8"/>
                    <a:pt x="113" y="7"/>
                    <a:pt x="114" y="7"/>
                  </a:cubicBezTo>
                  <a:cubicBezTo>
                    <a:pt x="115" y="6"/>
                    <a:pt x="114" y="8"/>
                    <a:pt x="115" y="8"/>
                  </a:cubicBezTo>
                  <a:cubicBezTo>
                    <a:pt x="115" y="8"/>
                    <a:pt x="116" y="8"/>
                    <a:pt x="116" y="8"/>
                  </a:cubicBezTo>
                  <a:cubicBezTo>
                    <a:pt x="116" y="8"/>
                    <a:pt x="116" y="8"/>
                    <a:pt x="116" y="8"/>
                  </a:cubicBezTo>
                  <a:cubicBezTo>
                    <a:pt x="117" y="7"/>
                    <a:pt x="118" y="7"/>
                    <a:pt x="118" y="8"/>
                  </a:cubicBezTo>
                  <a:cubicBezTo>
                    <a:pt x="118" y="8"/>
                    <a:pt x="118" y="8"/>
                    <a:pt x="118" y="8"/>
                  </a:cubicBezTo>
                  <a:cubicBezTo>
                    <a:pt x="119" y="8"/>
                    <a:pt x="119" y="8"/>
                    <a:pt x="120" y="8"/>
                  </a:cubicBezTo>
                  <a:cubicBezTo>
                    <a:pt x="120" y="8"/>
                    <a:pt x="122" y="8"/>
                    <a:pt x="122" y="7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4" y="8"/>
                    <a:pt x="123" y="8"/>
                    <a:pt x="124" y="7"/>
                  </a:cubicBezTo>
                  <a:cubicBezTo>
                    <a:pt x="124" y="7"/>
                    <a:pt x="124" y="7"/>
                    <a:pt x="125" y="8"/>
                  </a:cubicBezTo>
                  <a:cubicBezTo>
                    <a:pt x="124" y="8"/>
                    <a:pt x="124" y="8"/>
                    <a:pt x="124" y="8"/>
                  </a:cubicBezTo>
                  <a:cubicBezTo>
                    <a:pt x="123" y="8"/>
                    <a:pt x="124" y="8"/>
                    <a:pt x="124" y="8"/>
                  </a:cubicBezTo>
                  <a:cubicBezTo>
                    <a:pt x="125" y="8"/>
                    <a:pt x="125" y="7"/>
                    <a:pt x="125" y="8"/>
                  </a:cubicBezTo>
                  <a:cubicBezTo>
                    <a:pt x="126" y="8"/>
                    <a:pt x="127" y="8"/>
                    <a:pt x="127" y="8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127" y="7"/>
                    <a:pt x="127" y="7"/>
                  </a:cubicBezTo>
                  <a:cubicBezTo>
                    <a:pt x="127" y="7"/>
                    <a:pt x="128" y="7"/>
                    <a:pt x="128" y="7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28" y="7"/>
                    <a:pt x="129" y="7"/>
                    <a:pt x="129" y="7"/>
                  </a:cubicBezTo>
                  <a:cubicBezTo>
                    <a:pt x="129" y="8"/>
                    <a:pt x="129" y="8"/>
                    <a:pt x="129" y="8"/>
                  </a:cubicBezTo>
                  <a:cubicBezTo>
                    <a:pt x="130" y="7"/>
                    <a:pt x="131" y="7"/>
                    <a:pt x="131" y="7"/>
                  </a:cubicBezTo>
                  <a:cubicBezTo>
                    <a:pt x="131" y="8"/>
                    <a:pt x="131" y="8"/>
                    <a:pt x="132" y="8"/>
                  </a:cubicBezTo>
                  <a:cubicBezTo>
                    <a:pt x="133" y="8"/>
                    <a:pt x="133" y="8"/>
                    <a:pt x="133" y="8"/>
                  </a:cubicBezTo>
                  <a:cubicBezTo>
                    <a:pt x="134" y="8"/>
                    <a:pt x="134" y="8"/>
                    <a:pt x="134" y="8"/>
                  </a:cubicBezTo>
                  <a:cubicBezTo>
                    <a:pt x="136" y="9"/>
                    <a:pt x="136" y="7"/>
                    <a:pt x="137" y="7"/>
                  </a:cubicBezTo>
                  <a:cubicBezTo>
                    <a:pt x="136" y="8"/>
                    <a:pt x="137" y="8"/>
                    <a:pt x="138" y="8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38" y="8"/>
                    <a:pt x="138" y="8"/>
                    <a:pt x="137" y="8"/>
                  </a:cubicBezTo>
                  <a:cubicBezTo>
                    <a:pt x="137" y="7"/>
                    <a:pt x="138" y="8"/>
                    <a:pt x="138" y="7"/>
                  </a:cubicBezTo>
                  <a:cubicBezTo>
                    <a:pt x="139" y="9"/>
                    <a:pt x="142" y="8"/>
                    <a:pt x="145" y="9"/>
                  </a:cubicBezTo>
                  <a:cubicBezTo>
                    <a:pt x="144" y="8"/>
                    <a:pt x="146" y="9"/>
                    <a:pt x="146" y="8"/>
                  </a:cubicBezTo>
                  <a:cubicBezTo>
                    <a:pt x="146" y="9"/>
                    <a:pt x="147" y="8"/>
                    <a:pt x="148" y="9"/>
                  </a:cubicBezTo>
                  <a:cubicBezTo>
                    <a:pt x="147" y="8"/>
                    <a:pt x="147" y="8"/>
                    <a:pt x="147" y="8"/>
                  </a:cubicBezTo>
                  <a:cubicBezTo>
                    <a:pt x="149" y="8"/>
                    <a:pt x="150" y="7"/>
                    <a:pt x="150" y="8"/>
                  </a:cubicBezTo>
                  <a:cubicBezTo>
                    <a:pt x="151" y="8"/>
                    <a:pt x="150" y="8"/>
                    <a:pt x="150" y="8"/>
                  </a:cubicBezTo>
                  <a:cubicBezTo>
                    <a:pt x="151" y="9"/>
                    <a:pt x="153" y="8"/>
                    <a:pt x="153" y="9"/>
                  </a:cubicBezTo>
                  <a:cubicBezTo>
                    <a:pt x="153" y="8"/>
                    <a:pt x="153" y="8"/>
                    <a:pt x="154" y="8"/>
                  </a:cubicBezTo>
                  <a:cubicBezTo>
                    <a:pt x="155" y="8"/>
                    <a:pt x="156" y="8"/>
                    <a:pt x="156" y="9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7" y="9"/>
                    <a:pt x="157" y="9"/>
                    <a:pt x="157" y="9"/>
                  </a:cubicBezTo>
                  <a:cubicBezTo>
                    <a:pt x="158" y="9"/>
                    <a:pt x="159" y="9"/>
                    <a:pt x="160" y="8"/>
                  </a:cubicBezTo>
                  <a:cubicBezTo>
                    <a:pt x="160" y="9"/>
                    <a:pt x="162" y="9"/>
                    <a:pt x="163" y="9"/>
                  </a:cubicBezTo>
                  <a:cubicBezTo>
                    <a:pt x="164" y="8"/>
                    <a:pt x="165" y="10"/>
                    <a:pt x="165" y="9"/>
                  </a:cubicBezTo>
                  <a:cubicBezTo>
                    <a:pt x="165" y="9"/>
                    <a:pt x="165" y="9"/>
                    <a:pt x="165" y="9"/>
                  </a:cubicBezTo>
                  <a:cubicBezTo>
                    <a:pt x="166" y="9"/>
                    <a:pt x="166" y="8"/>
                    <a:pt x="167" y="8"/>
                  </a:cubicBezTo>
                  <a:cubicBezTo>
                    <a:pt x="166" y="9"/>
                    <a:pt x="166" y="9"/>
                    <a:pt x="166" y="9"/>
                  </a:cubicBezTo>
                  <a:cubicBezTo>
                    <a:pt x="166" y="9"/>
                    <a:pt x="168" y="9"/>
                    <a:pt x="168" y="9"/>
                  </a:cubicBezTo>
                  <a:cubicBezTo>
                    <a:pt x="168" y="9"/>
                    <a:pt x="169" y="9"/>
                    <a:pt x="169" y="9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71" y="8"/>
                    <a:pt x="170" y="8"/>
                    <a:pt x="171" y="8"/>
                  </a:cubicBezTo>
                  <a:cubicBezTo>
                    <a:pt x="172" y="8"/>
                    <a:pt x="171" y="9"/>
                    <a:pt x="171" y="9"/>
                  </a:cubicBezTo>
                  <a:cubicBezTo>
                    <a:pt x="171" y="9"/>
                    <a:pt x="172" y="9"/>
                    <a:pt x="173" y="9"/>
                  </a:cubicBezTo>
                  <a:cubicBezTo>
                    <a:pt x="173" y="9"/>
                    <a:pt x="172" y="9"/>
                    <a:pt x="173" y="9"/>
                  </a:cubicBezTo>
                  <a:cubicBezTo>
                    <a:pt x="173" y="9"/>
                    <a:pt x="173" y="9"/>
                    <a:pt x="173" y="9"/>
                  </a:cubicBezTo>
                  <a:cubicBezTo>
                    <a:pt x="173" y="9"/>
                    <a:pt x="173" y="9"/>
                    <a:pt x="174" y="9"/>
                  </a:cubicBezTo>
                  <a:cubicBezTo>
                    <a:pt x="174" y="9"/>
                    <a:pt x="174" y="9"/>
                    <a:pt x="174" y="9"/>
                  </a:cubicBezTo>
                  <a:cubicBezTo>
                    <a:pt x="173" y="9"/>
                    <a:pt x="173" y="9"/>
                    <a:pt x="173" y="9"/>
                  </a:cubicBezTo>
                  <a:cubicBezTo>
                    <a:pt x="173" y="9"/>
                    <a:pt x="173" y="9"/>
                    <a:pt x="174" y="9"/>
                  </a:cubicBezTo>
                  <a:cubicBezTo>
                    <a:pt x="174" y="9"/>
                    <a:pt x="174" y="9"/>
                    <a:pt x="174" y="9"/>
                  </a:cubicBezTo>
                  <a:cubicBezTo>
                    <a:pt x="174" y="9"/>
                    <a:pt x="174" y="9"/>
                    <a:pt x="174" y="9"/>
                  </a:cubicBezTo>
                  <a:cubicBezTo>
                    <a:pt x="174" y="10"/>
                    <a:pt x="174" y="10"/>
                    <a:pt x="174" y="10"/>
                  </a:cubicBezTo>
                  <a:cubicBezTo>
                    <a:pt x="174" y="10"/>
                    <a:pt x="176" y="9"/>
                    <a:pt x="176" y="9"/>
                  </a:cubicBezTo>
                  <a:cubicBezTo>
                    <a:pt x="177" y="9"/>
                    <a:pt x="180" y="9"/>
                    <a:pt x="182" y="9"/>
                  </a:cubicBezTo>
                  <a:cubicBezTo>
                    <a:pt x="181" y="9"/>
                    <a:pt x="181" y="9"/>
                    <a:pt x="182" y="9"/>
                  </a:cubicBezTo>
                  <a:cubicBezTo>
                    <a:pt x="182" y="9"/>
                    <a:pt x="183" y="8"/>
                    <a:pt x="183" y="9"/>
                  </a:cubicBezTo>
                  <a:cubicBezTo>
                    <a:pt x="183" y="9"/>
                    <a:pt x="183" y="9"/>
                    <a:pt x="184" y="9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86" y="10"/>
                    <a:pt x="188" y="8"/>
                    <a:pt x="190" y="9"/>
                  </a:cubicBezTo>
                  <a:cubicBezTo>
                    <a:pt x="190" y="9"/>
                    <a:pt x="189" y="9"/>
                    <a:pt x="189" y="9"/>
                  </a:cubicBezTo>
                  <a:cubicBezTo>
                    <a:pt x="190" y="9"/>
                    <a:pt x="192" y="9"/>
                    <a:pt x="193" y="8"/>
                  </a:cubicBezTo>
                  <a:cubicBezTo>
                    <a:pt x="193" y="9"/>
                    <a:pt x="193" y="9"/>
                    <a:pt x="193" y="9"/>
                  </a:cubicBezTo>
                  <a:cubicBezTo>
                    <a:pt x="194" y="9"/>
                    <a:pt x="195" y="9"/>
                    <a:pt x="195" y="8"/>
                  </a:cubicBezTo>
                  <a:cubicBezTo>
                    <a:pt x="195" y="8"/>
                    <a:pt x="195" y="9"/>
                    <a:pt x="195" y="9"/>
                  </a:cubicBezTo>
                  <a:cubicBezTo>
                    <a:pt x="194" y="8"/>
                    <a:pt x="195" y="8"/>
                    <a:pt x="196" y="8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197" y="8"/>
                    <a:pt x="197" y="8"/>
                    <a:pt x="198" y="8"/>
                  </a:cubicBezTo>
                  <a:cubicBezTo>
                    <a:pt x="199" y="8"/>
                    <a:pt x="197" y="8"/>
                    <a:pt x="198" y="8"/>
                  </a:cubicBezTo>
                  <a:cubicBezTo>
                    <a:pt x="198" y="9"/>
                    <a:pt x="200" y="9"/>
                    <a:pt x="200" y="9"/>
                  </a:cubicBezTo>
                  <a:cubicBezTo>
                    <a:pt x="200" y="9"/>
                    <a:pt x="201" y="9"/>
                    <a:pt x="201" y="8"/>
                  </a:cubicBezTo>
                  <a:cubicBezTo>
                    <a:pt x="201" y="8"/>
                    <a:pt x="201" y="9"/>
                    <a:pt x="201" y="9"/>
                  </a:cubicBezTo>
                  <a:cubicBezTo>
                    <a:pt x="204" y="7"/>
                    <a:pt x="204" y="7"/>
                    <a:pt x="204" y="7"/>
                  </a:cubicBezTo>
                  <a:cubicBezTo>
                    <a:pt x="203" y="7"/>
                    <a:pt x="204" y="8"/>
                    <a:pt x="204" y="8"/>
                  </a:cubicBezTo>
                  <a:cubicBezTo>
                    <a:pt x="205" y="8"/>
                    <a:pt x="206" y="7"/>
                    <a:pt x="207" y="7"/>
                  </a:cubicBezTo>
                  <a:cubicBezTo>
                    <a:pt x="208" y="7"/>
                    <a:pt x="209" y="7"/>
                    <a:pt x="210" y="7"/>
                  </a:cubicBezTo>
                  <a:cubicBezTo>
                    <a:pt x="210" y="7"/>
                    <a:pt x="209" y="7"/>
                    <a:pt x="209" y="7"/>
                  </a:cubicBezTo>
                  <a:cubicBezTo>
                    <a:pt x="210" y="7"/>
                    <a:pt x="210" y="7"/>
                    <a:pt x="210" y="7"/>
                  </a:cubicBezTo>
                  <a:cubicBezTo>
                    <a:pt x="209" y="8"/>
                    <a:pt x="210" y="8"/>
                    <a:pt x="209" y="9"/>
                  </a:cubicBezTo>
                  <a:cubicBezTo>
                    <a:pt x="210" y="8"/>
                    <a:pt x="212" y="9"/>
                    <a:pt x="214" y="9"/>
                  </a:cubicBezTo>
                  <a:cubicBezTo>
                    <a:pt x="213" y="8"/>
                    <a:pt x="215" y="9"/>
                    <a:pt x="215" y="8"/>
                  </a:cubicBezTo>
                  <a:cubicBezTo>
                    <a:pt x="217" y="8"/>
                    <a:pt x="216" y="8"/>
                    <a:pt x="217" y="9"/>
                  </a:cubicBezTo>
                  <a:cubicBezTo>
                    <a:pt x="218" y="8"/>
                    <a:pt x="220" y="9"/>
                    <a:pt x="221" y="9"/>
                  </a:cubicBezTo>
                  <a:cubicBezTo>
                    <a:pt x="221" y="9"/>
                    <a:pt x="221" y="9"/>
                    <a:pt x="221" y="9"/>
                  </a:cubicBezTo>
                  <a:cubicBezTo>
                    <a:pt x="222" y="8"/>
                    <a:pt x="224" y="9"/>
                    <a:pt x="226" y="8"/>
                  </a:cubicBezTo>
                  <a:cubicBezTo>
                    <a:pt x="226" y="8"/>
                    <a:pt x="226" y="8"/>
                    <a:pt x="225" y="9"/>
                  </a:cubicBezTo>
                  <a:cubicBezTo>
                    <a:pt x="227" y="9"/>
                    <a:pt x="226" y="7"/>
                    <a:pt x="227" y="8"/>
                  </a:cubicBezTo>
                  <a:cubicBezTo>
                    <a:pt x="227" y="8"/>
                    <a:pt x="227" y="8"/>
                    <a:pt x="227" y="8"/>
                  </a:cubicBezTo>
                  <a:cubicBezTo>
                    <a:pt x="228" y="8"/>
                    <a:pt x="229" y="9"/>
                    <a:pt x="230" y="8"/>
                  </a:cubicBezTo>
                  <a:cubicBezTo>
                    <a:pt x="230" y="8"/>
                    <a:pt x="230" y="9"/>
                    <a:pt x="229" y="9"/>
                  </a:cubicBezTo>
                  <a:cubicBezTo>
                    <a:pt x="231" y="9"/>
                    <a:pt x="232" y="9"/>
                    <a:pt x="233" y="8"/>
                  </a:cubicBezTo>
                  <a:cubicBezTo>
                    <a:pt x="233" y="8"/>
                    <a:pt x="233" y="9"/>
                    <a:pt x="232" y="9"/>
                  </a:cubicBezTo>
                  <a:cubicBezTo>
                    <a:pt x="233" y="9"/>
                    <a:pt x="233" y="8"/>
                    <a:pt x="234" y="8"/>
                  </a:cubicBezTo>
                  <a:cubicBezTo>
                    <a:pt x="235" y="8"/>
                    <a:pt x="235" y="9"/>
                    <a:pt x="235" y="9"/>
                  </a:cubicBezTo>
                  <a:cubicBezTo>
                    <a:pt x="235" y="8"/>
                    <a:pt x="237" y="9"/>
                    <a:pt x="237" y="8"/>
                  </a:cubicBezTo>
                  <a:cubicBezTo>
                    <a:pt x="237" y="9"/>
                    <a:pt x="238" y="9"/>
                    <a:pt x="238" y="9"/>
                  </a:cubicBezTo>
                  <a:cubicBezTo>
                    <a:pt x="243" y="9"/>
                    <a:pt x="249" y="10"/>
                    <a:pt x="254" y="9"/>
                  </a:cubicBezTo>
                  <a:cubicBezTo>
                    <a:pt x="255" y="10"/>
                    <a:pt x="253" y="10"/>
                    <a:pt x="253" y="10"/>
                  </a:cubicBezTo>
                  <a:cubicBezTo>
                    <a:pt x="253" y="9"/>
                    <a:pt x="254" y="10"/>
                    <a:pt x="256" y="10"/>
                  </a:cubicBezTo>
                  <a:cubicBezTo>
                    <a:pt x="256" y="10"/>
                    <a:pt x="256" y="10"/>
                    <a:pt x="256" y="10"/>
                  </a:cubicBezTo>
                  <a:cubicBezTo>
                    <a:pt x="256" y="10"/>
                    <a:pt x="257" y="10"/>
                    <a:pt x="257" y="10"/>
                  </a:cubicBezTo>
                  <a:cubicBezTo>
                    <a:pt x="257" y="10"/>
                    <a:pt x="257" y="10"/>
                    <a:pt x="257" y="10"/>
                  </a:cubicBezTo>
                  <a:cubicBezTo>
                    <a:pt x="258" y="9"/>
                    <a:pt x="259" y="11"/>
                    <a:pt x="260" y="10"/>
                  </a:cubicBezTo>
                  <a:cubicBezTo>
                    <a:pt x="260" y="11"/>
                    <a:pt x="260" y="11"/>
                    <a:pt x="260" y="11"/>
                  </a:cubicBezTo>
                  <a:cubicBezTo>
                    <a:pt x="261" y="10"/>
                    <a:pt x="261" y="11"/>
                    <a:pt x="262" y="10"/>
                  </a:cubicBezTo>
                  <a:cubicBezTo>
                    <a:pt x="262" y="10"/>
                    <a:pt x="262" y="10"/>
                    <a:pt x="262" y="10"/>
                  </a:cubicBezTo>
                  <a:cubicBezTo>
                    <a:pt x="263" y="11"/>
                    <a:pt x="265" y="9"/>
                    <a:pt x="265" y="10"/>
                  </a:cubicBezTo>
                  <a:cubicBezTo>
                    <a:pt x="266" y="10"/>
                    <a:pt x="268" y="10"/>
                    <a:pt x="268" y="9"/>
                  </a:cubicBezTo>
                  <a:cubicBezTo>
                    <a:pt x="268" y="10"/>
                    <a:pt x="268" y="10"/>
                    <a:pt x="268" y="10"/>
                  </a:cubicBezTo>
                  <a:cubicBezTo>
                    <a:pt x="272" y="10"/>
                    <a:pt x="276" y="10"/>
                    <a:pt x="280" y="10"/>
                  </a:cubicBezTo>
                  <a:cubicBezTo>
                    <a:pt x="280" y="10"/>
                    <a:pt x="280" y="10"/>
                    <a:pt x="279" y="10"/>
                  </a:cubicBezTo>
                  <a:cubicBezTo>
                    <a:pt x="282" y="9"/>
                    <a:pt x="284" y="11"/>
                    <a:pt x="286" y="10"/>
                  </a:cubicBezTo>
                  <a:cubicBezTo>
                    <a:pt x="286" y="9"/>
                    <a:pt x="286" y="9"/>
                    <a:pt x="286" y="9"/>
                  </a:cubicBezTo>
                  <a:cubicBezTo>
                    <a:pt x="287" y="9"/>
                    <a:pt x="287" y="10"/>
                    <a:pt x="287" y="10"/>
                  </a:cubicBezTo>
                  <a:cubicBezTo>
                    <a:pt x="288" y="10"/>
                    <a:pt x="289" y="10"/>
                    <a:pt x="289" y="9"/>
                  </a:cubicBezTo>
                  <a:cubicBezTo>
                    <a:pt x="290" y="10"/>
                    <a:pt x="289" y="10"/>
                    <a:pt x="289" y="10"/>
                  </a:cubicBezTo>
                  <a:cubicBezTo>
                    <a:pt x="290" y="10"/>
                    <a:pt x="292" y="9"/>
                    <a:pt x="292" y="10"/>
                  </a:cubicBezTo>
                  <a:cubicBezTo>
                    <a:pt x="292" y="10"/>
                    <a:pt x="292" y="10"/>
                    <a:pt x="292" y="10"/>
                  </a:cubicBezTo>
                  <a:cubicBezTo>
                    <a:pt x="297" y="11"/>
                    <a:pt x="304" y="12"/>
                    <a:pt x="308" y="11"/>
                  </a:cubicBezTo>
                  <a:cubicBezTo>
                    <a:pt x="309" y="11"/>
                    <a:pt x="308" y="12"/>
                    <a:pt x="309" y="12"/>
                  </a:cubicBezTo>
                  <a:cubicBezTo>
                    <a:pt x="313" y="11"/>
                    <a:pt x="318" y="14"/>
                    <a:pt x="322" y="12"/>
                  </a:cubicBezTo>
                  <a:cubicBezTo>
                    <a:pt x="325" y="12"/>
                    <a:pt x="327" y="11"/>
                    <a:pt x="327" y="11"/>
                  </a:cubicBezTo>
                  <a:cubicBezTo>
                    <a:pt x="319" y="10"/>
                    <a:pt x="312" y="9"/>
                    <a:pt x="305" y="7"/>
                  </a:cubicBezTo>
                  <a:close/>
                  <a:moveTo>
                    <a:pt x="175" y="9"/>
                  </a:moveTo>
                  <a:cubicBezTo>
                    <a:pt x="175" y="9"/>
                    <a:pt x="175" y="9"/>
                    <a:pt x="174" y="9"/>
                  </a:cubicBezTo>
                  <a:cubicBezTo>
                    <a:pt x="175" y="9"/>
                    <a:pt x="175" y="9"/>
                    <a:pt x="175" y="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l-PL">
                <a:solidFill>
                  <a:prstClr val="black"/>
                </a:solidFill>
                <a:latin typeface="PT Sans" panose="020B0503020203020204" pitchFamily="34" charset="77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80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 of new “flow” system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47531" y="1563757"/>
            <a:ext cx="6738729" cy="3966015"/>
            <a:chOff x="1659405" y="1246477"/>
            <a:chExt cx="6317009" cy="5112759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1659405" y="1246477"/>
              <a:ext cx="6317009" cy="5112759"/>
            </a:xfrm>
            <a:prstGeom prst="wedgeRoundRectCallout">
              <a:avLst>
                <a:gd name="adj1" fmla="val -15166"/>
                <a:gd name="adj2" fmla="val 49350"/>
                <a:gd name="adj3" fmla="val 16667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prstClr val="black"/>
                  </a:solidFill>
                  <a:latin typeface="PT Sans" panose="020B0503020203020204" pitchFamily="34" charset="77"/>
                  <a:cs typeface="Arial" panose="020B0604020202020204" pitchFamily="34" charset="0"/>
                </a:rPr>
                <a:t>Goals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prstClr val="black"/>
                </a:solidFill>
                <a:latin typeface="PT Sans" panose="020B0503020203020204" pitchFamily="34" charset="77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prstClr val="black"/>
                  </a:solidFill>
                  <a:latin typeface="PT Sans" panose="020B0503020203020204" pitchFamily="34" charset="77"/>
                </a:rPr>
                <a:t>Reduce context switching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prstClr val="black"/>
                  </a:solidFill>
                  <a:latin typeface="PT Sans" panose="020B0503020203020204" pitchFamily="34" charset="77"/>
                </a:rPr>
                <a:t>Reduce work in progress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prstClr val="black"/>
                  </a:solidFill>
                  <a:latin typeface="PT Sans" panose="020B0503020203020204" pitchFamily="34" charset="77"/>
                </a:rPr>
                <a:t> Steadier workflow for QA &amp; Deploy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prstClr val="black"/>
                  </a:solidFill>
                  <a:latin typeface="PT Sans" panose="020B0503020203020204" pitchFamily="34" charset="77"/>
                </a:rPr>
                <a:t>Reduce massive workload at start of each sprint (achieve balance)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prstClr val="black"/>
                  </a:solidFill>
                  <a:latin typeface="PT Sans" panose="020B0503020203020204" pitchFamily="34" charset="77"/>
                </a:rPr>
                <a:t>Clearer priorities from stakeholders</a:t>
              </a:r>
            </a:p>
          </p:txBody>
        </p:sp>
        <p:sp>
          <p:nvSpPr>
            <p:cNvPr id="6" name="Freeform 322"/>
            <p:cNvSpPr>
              <a:spLocks noEditPoints="1"/>
            </p:cNvSpPr>
            <p:nvPr/>
          </p:nvSpPr>
          <p:spPr bwMode="auto">
            <a:xfrm>
              <a:off x="4290733" y="2800545"/>
              <a:ext cx="1054352" cy="45719"/>
            </a:xfrm>
            <a:custGeom>
              <a:avLst/>
              <a:gdLst/>
              <a:ahLst/>
              <a:cxnLst>
                <a:cxn ang="0">
                  <a:pos x="267" y="6"/>
                </a:cxn>
                <a:cxn ang="0">
                  <a:pos x="219" y="3"/>
                </a:cxn>
                <a:cxn ang="0">
                  <a:pos x="176" y="3"/>
                </a:cxn>
                <a:cxn ang="0">
                  <a:pos x="157" y="3"/>
                </a:cxn>
                <a:cxn ang="0">
                  <a:pos x="140" y="2"/>
                </a:cxn>
                <a:cxn ang="0">
                  <a:pos x="108" y="1"/>
                </a:cxn>
                <a:cxn ang="0">
                  <a:pos x="88" y="1"/>
                </a:cxn>
                <a:cxn ang="0">
                  <a:pos x="57" y="0"/>
                </a:cxn>
                <a:cxn ang="0">
                  <a:pos x="41" y="2"/>
                </a:cxn>
                <a:cxn ang="0">
                  <a:pos x="20" y="1"/>
                </a:cxn>
                <a:cxn ang="0">
                  <a:pos x="10" y="0"/>
                </a:cxn>
                <a:cxn ang="0">
                  <a:pos x="3" y="2"/>
                </a:cxn>
                <a:cxn ang="0">
                  <a:pos x="2" y="2"/>
                </a:cxn>
                <a:cxn ang="0">
                  <a:pos x="8" y="2"/>
                </a:cxn>
                <a:cxn ang="0">
                  <a:pos x="17" y="4"/>
                </a:cxn>
                <a:cxn ang="0">
                  <a:pos x="28" y="5"/>
                </a:cxn>
                <a:cxn ang="0">
                  <a:pos x="29" y="6"/>
                </a:cxn>
                <a:cxn ang="0">
                  <a:pos x="36" y="6"/>
                </a:cxn>
                <a:cxn ang="0">
                  <a:pos x="37" y="6"/>
                </a:cxn>
                <a:cxn ang="0">
                  <a:pos x="39" y="8"/>
                </a:cxn>
                <a:cxn ang="0">
                  <a:pos x="46" y="6"/>
                </a:cxn>
                <a:cxn ang="0">
                  <a:pos x="50" y="6"/>
                </a:cxn>
                <a:cxn ang="0">
                  <a:pos x="52" y="7"/>
                </a:cxn>
                <a:cxn ang="0">
                  <a:pos x="57" y="8"/>
                </a:cxn>
                <a:cxn ang="0">
                  <a:pos x="62" y="7"/>
                </a:cxn>
                <a:cxn ang="0">
                  <a:pos x="66" y="7"/>
                </a:cxn>
                <a:cxn ang="0">
                  <a:pos x="71" y="5"/>
                </a:cxn>
                <a:cxn ang="0">
                  <a:pos x="72" y="7"/>
                </a:cxn>
                <a:cxn ang="0">
                  <a:pos x="88" y="8"/>
                </a:cxn>
                <a:cxn ang="0">
                  <a:pos x="93" y="8"/>
                </a:cxn>
                <a:cxn ang="0">
                  <a:pos x="100" y="7"/>
                </a:cxn>
                <a:cxn ang="0">
                  <a:pos x="115" y="8"/>
                </a:cxn>
                <a:cxn ang="0">
                  <a:pos x="122" y="7"/>
                </a:cxn>
                <a:cxn ang="0">
                  <a:pos x="125" y="8"/>
                </a:cxn>
                <a:cxn ang="0">
                  <a:pos x="127" y="7"/>
                </a:cxn>
                <a:cxn ang="0">
                  <a:pos x="132" y="8"/>
                </a:cxn>
                <a:cxn ang="0">
                  <a:pos x="137" y="8"/>
                </a:cxn>
                <a:cxn ang="0">
                  <a:pos x="150" y="8"/>
                </a:cxn>
                <a:cxn ang="0">
                  <a:pos x="157" y="9"/>
                </a:cxn>
                <a:cxn ang="0">
                  <a:pos x="166" y="9"/>
                </a:cxn>
                <a:cxn ang="0">
                  <a:pos x="173" y="9"/>
                </a:cxn>
                <a:cxn ang="0">
                  <a:pos x="174" y="9"/>
                </a:cxn>
                <a:cxn ang="0">
                  <a:pos x="182" y="9"/>
                </a:cxn>
                <a:cxn ang="0">
                  <a:pos x="193" y="8"/>
                </a:cxn>
                <a:cxn ang="0">
                  <a:pos x="198" y="8"/>
                </a:cxn>
                <a:cxn ang="0">
                  <a:pos x="204" y="8"/>
                </a:cxn>
                <a:cxn ang="0">
                  <a:pos x="214" y="9"/>
                </a:cxn>
                <a:cxn ang="0">
                  <a:pos x="225" y="9"/>
                </a:cxn>
                <a:cxn ang="0">
                  <a:pos x="232" y="9"/>
                </a:cxn>
                <a:cxn ang="0">
                  <a:pos x="253" y="10"/>
                </a:cxn>
                <a:cxn ang="0">
                  <a:pos x="260" y="11"/>
                </a:cxn>
                <a:cxn ang="0">
                  <a:pos x="280" y="10"/>
                </a:cxn>
                <a:cxn ang="0">
                  <a:pos x="289" y="10"/>
                </a:cxn>
                <a:cxn ang="0">
                  <a:pos x="327" y="11"/>
                </a:cxn>
              </a:cxnLst>
              <a:rect l="0" t="0" r="r" b="b"/>
              <a:pathLst>
                <a:path w="327" h="14">
                  <a:moveTo>
                    <a:pt x="305" y="7"/>
                  </a:moveTo>
                  <a:cubicBezTo>
                    <a:pt x="303" y="7"/>
                    <a:pt x="299" y="7"/>
                    <a:pt x="297" y="7"/>
                  </a:cubicBezTo>
                  <a:cubicBezTo>
                    <a:pt x="288" y="6"/>
                    <a:pt x="278" y="4"/>
                    <a:pt x="268" y="5"/>
                  </a:cubicBezTo>
                  <a:cubicBezTo>
                    <a:pt x="269" y="5"/>
                    <a:pt x="268" y="5"/>
                    <a:pt x="268" y="5"/>
                  </a:cubicBezTo>
                  <a:cubicBezTo>
                    <a:pt x="268" y="5"/>
                    <a:pt x="268" y="5"/>
                    <a:pt x="268" y="5"/>
                  </a:cubicBezTo>
                  <a:cubicBezTo>
                    <a:pt x="267" y="6"/>
                    <a:pt x="267" y="6"/>
                    <a:pt x="267" y="6"/>
                  </a:cubicBezTo>
                  <a:cubicBezTo>
                    <a:pt x="266" y="6"/>
                    <a:pt x="266" y="5"/>
                    <a:pt x="267" y="5"/>
                  </a:cubicBezTo>
                  <a:cubicBezTo>
                    <a:pt x="263" y="5"/>
                    <a:pt x="260" y="5"/>
                    <a:pt x="256" y="5"/>
                  </a:cubicBezTo>
                  <a:cubicBezTo>
                    <a:pt x="256" y="5"/>
                    <a:pt x="254" y="4"/>
                    <a:pt x="254" y="5"/>
                  </a:cubicBezTo>
                  <a:cubicBezTo>
                    <a:pt x="254" y="5"/>
                    <a:pt x="254" y="5"/>
                    <a:pt x="254" y="5"/>
                  </a:cubicBezTo>
                  <a:cubicBezTo>
                    <a:pt x="251" y="5"/>
                    <a:pt x="251" y="5"/>
                    <a:pt x="249" y="4"/>
                  </a:cubicBezTo>
                  <a:cubicBezTo>
                    <a:pt x="239" y="3"/>
                    <a:pt x="229" y="3"/>
                    <a:pt x="219" y="3"/>
                  </a:cubicBezTo>
                  <a:cubicBezTo>
                    <a:pt x="209" y="3"/>
                    <a:pt x="199" y="3"/>
                    <a:pt x="188" y="3"/>
                  </a:cubicBezTo>
                  <a:cubicBezTo>
                    <a:pt x="187" y="4"/>
                    <a:pt x="184" y="3"/>
                    <a:pt x="183" y="4"/>
                  </a:cubicBezTo>
                  <a:cubicBezTo>
                    <a:pt x="183" y="4"/>
                    <a:pt x="183" y="4"/>
                    <a:pt x="183" y="4"/>
                  </a:cubicBezTo>
                  <a:cubicBezTo>
                    <a:pt x="181" y="4"/>
                    <a:pt x="181" y="4"/>
                    <a:pt x="179" y="3"/>
                  </a:cubicBezTo>
                  <a:cubicBezTo>
                    <a:pt x="179" y="4"/>
                    <a:pt x="178" y="3"/>
                    <a:pt x="178" y="4"/>
                  </a:cubicBezTo>
                  <a:cubicBezTo>
                    <a:pt x="177" y="5"/>
                    <a:pt x="177" y="3"/>
                    <a:pt x="176" y="3"/>
                  </a:cubicBezTo>
                  <a:cubicBezTo>
                    <a:pt x="176" y="3"/>
                    <a:pt x="176" y="4"/>
                    <a:pt x="176" y="4"/>
                  </a:cubicBezTo>
                  <a:cubicBezTo>
                    <a:pt x="173" y="4"/>
                    <a:pt x="176" y="3"/>
                    <a:pt x="173" y="2"/>
                  </a:cubicBezTo>
                  <a:cubicBezTo>
                    <a:pt x="168" y="3"/>
                    <a:pt x="163" y="3"/>
                    <a:pt x="159" y="3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58" y="2"/>
                    <a:pt x="157" y="3"/>
                    <a:pt x="157" y="3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55" y="2"/>
                    <a:pt x="153" y="3"/>
                    <a:pt x="152" y="2"/>
                  </a:cubicBezTo>
                  <a:cubicBezTo>
                    <a:pt x="152" y="2"/>
                    <a:pt x="152" y="2"/>
                    <a:pt x="152" y="2"/>
                  </a:cubicBezTo>
                  <a:cubicBezTo>
                    <a:pt x="150" y="3"/>
                    <a:pt x="148" y="1"/>
                    <a:pt x="146" y="2"/>
                  </a:cubicBezTo>
                  <a:cubicBezTo>
                    <a:pt x="147" y="2"/>
                    <a:pt x="146" y="2"/>
                    <a:pt x="145" y="1"/>
                  </a:cubicBezTo>
                  <a:cubicBezTo>
                    <a:pt x="144" y="3"/>
                    <a:pt x="142" y="1"/>
                    <a:pt x="140" y="2"/>
                  </a:cubicBezTo>
                  <a:cubicBezTo>
                    <a:pt x="140" y="2"/>
                    <a:pt x="140" y="2"/>
                    <a:pt x="140" y="2"/>
                  </a:cubicBezTo>
                  <a:cubicBezTo>
                    <a:pt x="135" y="1"/>
                    <a:pt x="130" y="1"/>
                    <a:pt x="124" y="1"/>
                  </a:cubicBezTo>
                  <a:cubicBezTo>
                    <a:pt x="122" y="2"/>
                    <a:pt x="118" y="0"/>
                    <a:pt x="115" y="1"/>
                  </a:cubicBezTo>
                  <a:cubicBezTo>
                    <a:pt x="114" y="1"/>
                    <a:pt x="115" y="1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3" y="1"/>
                    <a:pt x="111" y="1"/>
                    <a:pt x="109" y="1"/>
                  </a:cubicBezTo>
                  <a:cubicBezTo>
                    <a:pt x="108" y="1"/>
                    <a:pt x="108" y="1"/>
                    <a:pt x="108" y="1"/>
                  </a:cubicBezTo>
                  <a:cubicBezTo>
                    <a:pt x="106" y="0"/>
                    <a:pt x="103" y="1"/>
                    <a:pt x="100" y="1"/>
                  </a:cubicBezTo>
                  <a:cubicBezTo>
                    <a:pt x="101" y="2"/>
                    <a:pt x="99" y="1"/>
                    <a:pt x="98" y="1"/>
                  </a:cubicBezTo>
                  <a:cubicBezTo>
                    <a:pt x="98" y="1"/>
                    <a:pt x="98" y="1"/>
                    <a:pt x="98" y="1"/>
                  </a:cubicBezTo>
                  <a:cubicBezTo>
                    <a:pt x="96" y="1"/>
                    <a:pt x="95" y="1"/>
                    <a:pt x="93" y="1"/>
                  </a:cubicBezTo>
                  <a:cubicBezTo>
                    <a:pt x="92" y="1"/>
                    <a:pt x="92" y="1"/>
                    <a:pt x="91" y="1"/>
                  </a:cubicBezTo>
                  <a:cubicBezTo>
                    <a:pt x="90" y="0"/>
                    <a:pt x="89" y="1"/>
                    <a:pt x="88" y="1"/>
                  </a:cubicBezTo>
                  <a:cubicBezTo>
                    <a:pt x="88" y="1"/>
                    <a:pt x="87" y="2"/>
                    <a:pt x="85" y="2"/>
                  </a:cubicBezTo>
                  <a:cubicBezTo>
                    <a:pt x="86" y="1"/>
                    <a:pt x="86" y="1"/>
                    <a:pt x="86" y="1"/>
                  </a:cubicBezTo>
                  <a:cubicBezTo>
                    <a:pt x="82" y="1"/>
                    <a:pt x="77" y="0"/>
                    <a:pt x="73" y="1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69" y="1"/>
                    <a:pt x="65" y="0"/>
                    <a:pt x="61" y="1"/>
                  </a:cubicBezTo>
                  <a:cubicBezTo>
                    <a:pt x="59" y="1"/>
                    <a:pt x="58" y="1"/>
                    <a:pt x="57" y="0"/>
                  </a:cubicBezTo>
                  <a:cubicBezTo>
                    <a:pt x="55" y="1"/>
                    <a:pt x="55" y="1"/>
                    <a:pt x="54" y="2"/>
                  </a:cubicBezTo>
                  <a:cubicBezTo>
                    <a:pt x="53" y="2"/>
                    <a:pt x="53" y="1"/>
                    <a:pt x="52" y="1"/>
                  </a:cubicBezTo>
                  <a:cubicBezTo>
                    <a:pt x="51" y="1"/>
                    <a:pt x="49" y="0"/>
                    <a:pt x="47" y="1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6" y="1"/>
                    <a:pt x="44" y="1"/>
                    <a:pt x="42" y="1"/>
                  </a:cubicBezTo>
                  <a:cubicBezTo>
                    <a:pt x="42" y="1"/>
                    <a:pt x="40" y="1"/>
                    <a:pt x="41" y="2"/>
                  </a:cubicBezTo>
                  <a:cubicBezTo>
                    <a:pt x="40" y="2"/>
                    <a:pt x="40" y="1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36" y="1"/>
                    <a:pt x="33" y="1"/>
                    <a:pt x="30" y="1"/>
                  </a:cubicBezTo>
                  <a:cubicBezTo>
                    <a:pt x="29" y="0"/>
                    <a:pt x="26" y="1"/>
                    <a:pt x="24" y="0"/>
                  </a:cubicBezTo>
                  <a:cubicBezTo>
                    <a:pt x="23" y="1"/>
                    <a:pt x="21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6" y="0"/>
                    <a:pt x="14" y="0"/>
                  </a:cubicBezTo>
                  <a:cubicBezTo>
                    <a:pt x="13" y="0"/>
                    <a:pt x="13" y="1"/>
                    <a:pt x="12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1"/>
                    <a:pt x="11" y="1"/>
                    <a:pt x="10" y="2"/>
                  </a:cubicBezTo>
                  <a:cubicBezTo>
                    <a:pt x="9" y="2"/>
                    <a:pt x="9" y="2"/>
                    <a:pt x="8" y="1"/>
                  </a:cubicBezTo>
                  <a:cubicBezTo>
                    <a:pt x="9" y="1"/>
                    <a:pt x="10" y="1"/>
                    <a:pt x="10" y="0"/>
                  </a:cubicBezTo>
                  <a:cubicBezTo>
                    <a:pt x="9" y="0"/>
                    <a:pt x="8" y="1"/>
                    <a:pt x="7" y="0"/>
                  </a:cubicBezTo>
                  <a:cubicBezTo>
                    <a:pt x="6" y="0"/>
                    <a:pt x="5" y="0"/>
                    <a:pt x="5" y="1"/>
                  </a:cubicBezTo>
                  <a:cubicBezTo>
                    <a:pt x="5" y="1"/>
                    <a:pt x="4" y="0"/>
                    <a:pt x="5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3" y="1"/>
                    <a:pt x="2" y="1"/>
                    <a:pt x="3" y="2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3" y="2"/>
                    <a:pt x="2" y="2"/>
                    <a:pt x="2" y="1"/>
                  </a:cubicBezTo>
                  <a:cubicBezTo>
                    <a:pt x="1" y="1"/>
                    <a:pt x="3" y="1"/>
                    <a:pt x="2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2"/>
                    <a:pt x="4" y="3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7" y="1"/>
                    <a:pt x="8" y="2"/>
                  </a:cubicBezTo>
                  <a:cubicBezTo>
                    <a:pt x="7" y="2"/>
                    <a:pt x="7" y="2"/>
                    <a:pt x="7" y="3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10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2" y="3"/>
                    <a:pt x="10" y="2"/>
                    <a:pt x="11" y="2"/>
                  </a:cubicBezTo>
                  <a:cubicBezTo>
                    <a:pt x="12" y="3"/>
                    <a:pt x="11" y="3"/>
                    <a:pt x="12" y="4"/>
                  </a:cubicBezTo>
                  <a:cubicBezTo>
                    <a:pt x="13" y="4"/>
                    <a:pt x="16" y="3"/>
                    <a:pt x="17" y="4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1" y="4"/>
                    <a:pt x="22" y="4"/>
                  </a:cubicBezTo>
                  <a:cubicBezTo>
                    <a:pt x="22" y="4"/>
                    <a:pt x="22" y="5"/>
                    <a:pt x="22" y="5"/>
                  </a:cubicBezTo>
                  <a:cubicBezTo>
                    <a:pt x="22" y="4"/>
                    <a:pt x="24" y="5"/>
                    <a:pt x="23" y="4"/>
                  </a:cubicBezTo>
                  <a:cubicBezTo>
                    <a:pt x="25" y="4"/>
                    <a:pt x="27" y="4"/>
                    <a:pt x="28" y="4"/>
                  </a:cubicBezTo>
                  <a:cubicBezTo>
                    <a:pt x="28" y="4"/>
                    <a:pt x="28" y="5"/>
                    <a:pt x="28" y="5"/>
                  </a:cubicBezTo>
                  <a:cubicBezTo>
                    <a:pt x="29" y="5"/>
                    <a:pt x="30" y="4"/>
                    <a:pt x="32" y="5"/>
                  </a:cubicBezTo>
                  <a:cubicBezTo>
                    <a:pt x="32" y="4"/>
                    <a:pt x="31" y="4"/>
                    <a:pt x="31" y="3"/>
                  </a:cubicBezTo>
                  <a:cubicBezTo>
                    <a:pt x="31" y="3"/>
                    <a:pt x="32" y="3"/>
                    <a:pt x="32" y="3"/>
                  </a:cubicBezTo>
                  <a:cubicBezTo>
                    <a:pt x="32" y="4"/>
                    <a:pt x="32" y="5"/>
                    <a:pt x="34" y="5"/>
                  </a:cubicBezTo>
                  <a:cubicBezTo>
                    <a:pt x="33" y="6"/>
                    <a:pt x="31" y="5"/>
                    <a:pt x="32" y="6"/>
                  </a:cubicBezTo>
                  <a:cubicBezTo>
                    <a:pt x="31" y="6"/>
                    <a:pt x="29" y="6"/>
                    <a:pt x="29" y="6"/>
                  </a:cubicBezTo>
                  <a:cubicBezTo>
                    <a:pt x="27" y="7"/>
                    <a:pt x="29" y="6"/>
                    <a:pt x="29" y="7"/>
                  </a:cubicBezTo>
                  <a:cubicBezTo>
                    <a:pt x="30" y="7"/>
                    <a:pt x="31" y="6"/>
                    <a:pt x="32" y="6"/>
                  </a:cubicBezTo>
                  <a:cubicBezTo>
                    <a:pt x="32" y="6"/>
                    <a:pt x="32" y="6"/>
                    <a:pt x="33" y="5"/>
                  </a:cubicBezTo>
                  <a:cubicBezTo>
                    <a:pt x="34" y="5"/>
                    <a:pt x="34" y="6"/>
                    <a:pt x="35" y="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5" y="7"/>
                    <a:pt x="35" y="6"/>
                    <a:pt x="36" y="6"/>
                  </a:cubicBezTo>
                  <a:cubicBezTo>
                    <a:pt x="36" y="7"/>
                    <a:pt x="35" y="6"/>
                    <a:pt x="34" y="7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6" y="8"/>
                    <a:pt x="35" y="7"/>
                    <a:pt x="37" y="7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7"/>
                    <a:pt x="37" y="6"/>
                    <a:pt x="37" y="6"/>
                  </a:cubicBezTo>
                  <a:cubicBezTo>
                    <a:pt x="37" y="5"/>
                    <a:pt x="37" y="6"/>
                    <a:pt x="39" y="6"/>
                  </a:cubicBezTo>
                  <a:cubicBezTo>
                    <a:pt x="39" y="6"/>
                    <a:pt x="38" y="6"/>
                    <a:pt x="38" y="6"/>
                  </a:cubicBezTo>
                  <a:cubicBezTo>
                    <a:pt x="38" y="5"/>
                    <a:pt x="39" y="5"/>
                    <a:pt x="40" y="5"/>
                  </a:cubicBezTo>
                  <a:cubicBezTo>
                    <a:pt x="41" y="5"/>
                    <a:pt x="40" y="6"/>
                    <a:pt x="41" y="6"/>
                  </a:cubicBezTo>
                  <a:cubicBezTo>
                    <a:pt x="40" y="6"/>
                    <a:pt x="39" y="6"/>
                    <a:pt x="40" y="6"/>
                  </a:cubicBezTo>
                  <a:cubicBezTo>
                    <a:pt x="38" y="6"/>
                    <a:pt x="40" y="7"/>
                    <a:pt x="39" y="8"/>
                  </a:cubicBezTo>
                  <a:cubicBezTo>
                    <a:pt x="40" y="8"/>
                    <a:pt x="40" y="7"/>
                    <a:pt x="41" y="7"/>
                  </a:cubicBezTo>
                  <a:cubicBezTo>
                    <a:pt x="40" y="7"/>
                    <a:pt x="41" y="6"/>
                    <a:pt x="41" y="6"/>
                  </a:cubicBezTo>
                  <a:cubicBezTo>
                    <a:pt x="42" y="5"/>
                    <a:pt x="42" y="7"/>
                    <a:pt x="43" y="7"/>
                  </a:cubicBezTo>
                  <a:cubicBezTo>
                    <a:pt x="43" y="6"/>
                    <a:pt x="46" y="6"/>
                    <a:pt x="45" y="5"/>
                  </a:cubicBezTo>
                  <a:cubicBezTo>
                    <a:pt x="45" y="4"/>
                    <a:pt x="46" y="4"/>
                    <a:pt x="46" y="4"/>
                  </a:cubicBezTo>
                  <a:cubicBezTo>
                    <a:pt x="45" y="5"/>
                    <a:pt x="47" y="5"/>
                    <a:pt x="46" y="6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6" y="7"/>
                    <a:pt x="47" y="7"/>
                    <a:pt x="48" y="8"/>
                  </a:cubicBezTo>
                  <a:cubicBezTo>
                    <a:pt x="49" y="7"/>
                    <a:pt x="47" y="7"/>
                    <a:pt x="48" y="7"/>
                  </a:cubicBezTo>
                  <a:cubicBezTo>
                    <a:pt x="48" y="7"/>
                    <a:pt x="49" y="8"/>
                    <a:pt x="49" y="8"/>
                  </a:cubicBezTo>
                  <a:cubicBezTo>
                    <a:pt x="48" y="7"/>
                    <a:pt x="49" y="7"/>
                    <a:pt x="50" y="6"/>
                  </a:cubicBezTo>
                  <a:cubicBezTo>
                    <a:pt x="51" y="6"/>
                    <a:pt x="51" y="7"/>
                    <a:pt x="51" y="7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1" y="7"/>
                    <a:pt x="51" y="8"/>
                    <a:pt x="51" y="8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3" y="6"/>
                    <a:pt x="53" y="7"/>
                    <a:pt x="53" y="7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4" y="7"/>
                    <a:pt x="53" y="8"/>
                    <a:pt x="54" y="8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4" y="8"/>
                    <a:pt x="55" y="8"/>
                    <a:pt x="54" y="8"/>
                  </a:cubicBezTo>
                  <a:cubicBezTo>
                    <a:pt x="55" y="8"/>
                    <a:pt x="55" y="8"/>
                    <a:pt x="56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6" y="8"/>
                    <a:pt x="57" y="7"/>
                    <a:pt x="57" y="8"/>
                  </a:cubicBezTo>
                  <a:cubicBezTo>
                    <a:pt x="57" y="7"/>
                    <a:pt x="57" y="8"/>
                    <a:pt x="56" y="7"/>
                  </a:cubicBezTo>
                  <a:cubicBezTo>
                    <a:pt x="55" y="7"/>
                    <a:pt x="57" y="7"/>
                    <a:pt x="57" y="7"/>
                  </a:cubicBezTo>
                  <a:cubicBezTo>
                    <a:pt x="57" y="8"/>
                    <a:pt x="58" y="7"/>
                    <a:pt x="59" y="7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0" y="8"/>
                    <a:pt x="61" y="7"/>
                    <a:pt x="62" y="7"/>
                  </a:cubicBezTo>
                  <a:cubicBezTo>
                    <a:pt x="62" y="7"/>
                    <a:pt x="62" y="8"/>
                    <a:pt x="62" y="8"/>
                  </a:cubicBezTo>
                  <a:cubicBezTo>
                    <a:pt x="62" y="7"/>
                    <a:pt x="63" y="7"/>
                    <a:pt x="63" y="6"/>
                  </a:cubicBezTo>
                  <a:cubicBezTo>
                    <a:pt x="64" y="7"/>
                    <a:pt x="63" y="7"/>
                    <a:pt x="63" y="8"/>
                  </a:cubicBezTo>
                  <a:cubicBezTo>
                    <a:pt x="64" y="7"/>
                    <a:pt x="65" y="9"/>
                    <a:pt x="65" y="8"/>
                  </a:cubicBezTo>
                  <a:cubicBezTo>
                    <a:pt x="64" y="7"/>
                    <a:pt x="65" y="7"/>
                    <a:pt x="65" y="7"/>
                  </a:cubicBezTo>
                  <a:cubicBezTo>
                    <a:pt x="67" y="7"/>
                    <a:pt x="65" y="7"/>
                    <a:pt x="66" y="7"/>
                  </a:cubicBezTo>
                  <a:cubicBezTo>
                    <a:pt x="67" y="7"/>
                    <a:pt x="67" y="7"/>
                    <a:pt x="66" y="6"/>
                  </a:cubicBezTo>
                  <a:cubicBezTo>
                    <a:pt x="67" y="7"/>
                    <a:pt x="68" y="6"/>
                    <a:pt x="69" y="6"/>
                  </a:cubicBezTo>
                  <a:cubicBezTo>
                    <a:pt x="69" y="7"/>
                    <a:pt x="67" y="7"/>
                    <a:pt x="68" y="7"/>
                  </a:cubicBezTo>
                  <a:cubicBezTo>
                    <a:pt x="69" y="7"/>
                    <a:pt x="68" y="6"/>
                    <a:pt x="70" y="5"/>
                  </a:cubicBezTo>
                  <a:cubicBezTo>
                    <a:pt x="69" y="5"/>
                    <a:pt x="70" y="4"/>
                    <a:pt x="71" y="4"/>
                  </a:cubicBezTo>
                  <a:cubicBezTo>
                    <a:pt x="72" y="4"/>
                    <a:pt x="70" y="4"/>
                    <a:pt x="71" y="5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72" y="6"/>
                    <a:pt x="69" y="6"/>
                    <a:pt x="70" y="7"/>
                  </a:cubicBezTo>
                  <a:cubicBezTo>
                    <a:pt x="71" y="7"/>
                    <a:pt x="71" y="7"/>
                    <a:pt x="71" y="7"/>
                  </a:cubicBezTo>
                  <a:cubicBezTo>
                    <a:pt x="71" y="7"/>
                    <a:pt x="70" y="8"/>
                    <a:pt x="71" y="8"/>
                  </a:cubicBezTo>
                  <a:cubicBezTo>
                    <a:pt x="71" y="7"/>
                    <a:pt x="72" y="8"/>
                    <a:pt x="72" y="8"/>
                  </a:cubicBezTo>
                  <a:cubicBezTo>
                    <a:pt x="73" y="7"/>
                    <a:pt x="72" y="8"/>
                    <a:pt x="72" y="7"/>
                  </a:cubicBezTo>
                  <a:cubicBezTo>
                    <a:pt x="73" y="7"/>
                    <a:pt x="73" y="6"/>
                    <a:pt x="74" y="7"/>
                  </a:cubicBezTo>
                  <a:cubicBezTo>
                    <a:pt x="74" y="7"/>
                    <a:pt x="75" y="7"/>
                    <a:pt x="74" y="8"/>
                  </a:cubicBezTo>
                  <a:cubicBezTo>
                    <a:pt x="75" y="8"/>
                    <a:pt x="74" y="7"/>
                    <a:pt x="75" y="7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8" y="8"/>
                    <a:pt x="82" y="8"/>
                    <a:pt x="85" y="7"/>
                  </a:cubicBezTo>
                  <a:cubicBezTo>
                    <a:pt x="85" y="7"/>
                    <a:pt x="86" y="7"/>
                    <a:pt x="88" y="8"/>
                  </a:cubicBezTo>
                  <a:cubicBezTo>
                    <a:pt x="87" y="8"/>
                    <a:pt x="88" y="7"/>
                    <a:pt x="88" y="7"/>
                  </a:cubicBezTo>
                  <a:cubicBezTo>
                    <a:pt x="89" y="8"/>
                    <a:pt x="89" y="8"/>
                    <a:pt x="89" y="8"/>
                  </a:cubicBezTo>
                  <a:cubicBezTo>
                    <a:pt x="90" y="8"/>
                    <a:pt x="91" y="8"/>
                    <a:pt x="92" y="7"/>
                  </a:cubicBezTo>
                  <a:cubicBezTo>
                    <a:pt x="92" y="8"/>
                    <a:pt x="92" y="8"/>
                    <a:pt x="92" y="8"/>
                  </a:cubicBezTo>
                  <a:cubicBezTo>
                    <a:pt x="93" y="8"/>
                    <a:pt x="93" y="7"/>
                    <a:pt x="93" y="7"/>
                  </a:cubicBezTo>
                  <a:cubicBezTo>
                    <a:pt x="93" y="8"/>
                    <a:pt x="93" y="8"/>
                    <a:pt x="93" y="8"/>
                  </a:cubicBezTo>
                  <a:cubicBezTo>
                    <a:pt x="94" y="7"/>
                    <a:pt x="94" y="7"/>
                    <a:pt x="94" y="7"/>
                  </a:cubicBezTo>
                  <a:cubicBezTo>
                    <a:pt x="94" y="7"/>
                    <a:pt x="95" y="7"/>
                    <a:pt x="95" y="8"/>
                  </a:cubicBezTo>
                  <a:cubicBezTo>
                    <a:pt x="96" y="8"/>
                    <a:pt x="96" y="8"/>
                    <a:pt x="95" y="7"/>
                  </a:cubicBezTo>
                  <a:cubicBezTo>
                    <a:pt x="96" y="8"/>
                    <a:pt x="98" y="8"/>
                    <a:pt x="100" y="8"/>
                  </a:cubicBezTo>
                  <a:cubicBezTo>
                    <a:pt x="99" y="8"/>
                    <a:pt x="99" y="7"/>
                    <a:pt x="99" y="7"/>
                  </a:cubicBezTo>
                  <a:cubicBezTo>
                    <a:pt x="99" y="6"/>
                    <a:pt x="99" y="7"/>
                    <a:pt x="100" y="7"/>
                  </a:cubicBezTo>
                  <a:cubicBezTo>
                    <a:pt x="100" y="7"/>
                    <a:pt x="101" y="7"/>
                    <a:pt x="100" y="7"/>
                  </a:cubicBezTo>
                  <a:cubicBezTo>
                    <a:pt x="102" y="8"/>
                    <a:pt x="105" y="8"/>
                    <a:pt x="107" y="8"/>
                  </a:cubicBezTo>
                  <a:cubicBezTo>
                    <a:pt x="107" y="8"/>
                    <a:pt x="107" y="8"/>
                    <a:pt x="107" y="8"/>
                  </a:cubicBezTo>
                  <a:cubicBezTo>
                    <a:pt x="109" y="8"/>
                    <a:pt x="111" y="8"/>
                    <a:pt x="112" y="8"/>
                  </a:cubicBezTo>
                  <a:cubicBezTo>
                    <a:pt x="112" y="8"/>
                    <a:pt x="113" y="7"/>
                    <a:pt x="114" y="7"/>
                  </a:cubicBezTo>
                  <a:cubicBezTo>
                    <a:pt x="115" y="6"/>
                    <a:pt x="114" y="8"/>
                    <a:pt x="115" y="8"/>
                  </a:cubicBezTo>
                  <a:cubicBezTo>
                    <a:pt x="115" y="8"/>
                    <a:pt x="116" y="8"/>
                    <a:pt x="116" y="8"/>
                  </a:cubicBezTo>
                  <a:cubicBezTo>
                    <a:pt x="116" y="8"/>
                    <a:pt x="116" y="8"/>
                    <a:pt x="116" y="8"/>
                  </a:cubicBezTo>
                  <a:cubicBezTo>
                    <a:pt x="117" y="7"/>
                    <a:pt x="118" y="7"/>
                    <a:pt x="118" y="8"/>
                  </a:cubicBezTo>
                  <a:cubicBezTo>
                    <a:pt x="118" y="8"/>
                    <a:pt x="118" y="8"/>
                    <a:pt x="118" y="8"/>
                  </a:cubicBezTo>
                  <a:cubicBezTo>
                    <a:pt x="119" y="8"/>
                    <a:pt x="119" y="8"/>
                    <a:pt x="120" y="8"/>
                  </a:cubicBezTo>
                  <a:cubicBezTo>
                    <a:pt x="120" y="8"/>
                    <a:pt x="122" y="8"/>
                    <a:pt x="122" y="7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4" y="8"/>
                    <a:pt x="123" y="8"/>
                    <a:pt x="124" y="7"/>
                  </a:cubicBezTo>
                  <a:cubicBezTo>
                    <a:pt x="124" y="7"/>
                    <a:pt x="124" y="7"/>
                    <a:pt x="125" y="8"/>
                  </a:cubicBezTo>
                  <a:cubicBezTo>
                    <a:pt x="124" y="8"/>
                    <a:pt x="124" y="8"/>
                    <a:pt x="124" y="8"/>
                  </a:cubicBezTo>
                  <a:cubicBezTo>
                    <a:pt x="123" y="8"/>
                    <a:pt x="124" y="8"/>
                    <a:pt x="124" y="8"/>
                  </a:cubicBezTo>
                  <a:cubicBezTo>
                    <a:pt x="125" y="8"/>
                    <a:pt x="125" y="7"/>
                    <a:pt x="125" y="8"/>
                  </a:cubicBezTo>
                  <a:cubicBezTo>
                    <a:pt x="126" y="8"/>
                    <a:pt x="127" y="8"/>
                    <a:pt x="127" y="8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127" y="7"/>
                    <a:pt x="127" y="7"/>
                  </a:cubicBezTo>
                  <a:cubicBezTo>
                    <a:pt x="127" y="7"/>
                    <a:pt x="128" y="7"/>
                    <a:pt x="128" y="7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28" y="7"/>
                    <a:pt x="129" y="7"/>
                    <a:pt x="129" y="7"/>
                  </a:cubicBezTo>
                  <a:cubicBezTo>
                    <a:pt x="129" y="8"/>
                    <a:pt x="129" y="8"/>
                    <a:pt x="129" y="8"/>
                  </a:cubicBezTo>
                  <a:cubicBezTo>
                    <a:pt x="130" y="7"/>
                    <a:pt x="131" y="7"/>
                    <a:pt x="131" y="7"/>
                  </a:cubicBezTo>
                  <a:cubicBezTo>
                    <a:pt x="131" y="8"/>
                    <a:pt x="131" y="8"/>
                    <a:pt x="132" y="8"/>
                  </a:cubicBezTo>
                  <a:cubicBezTo>
                    <a:pt x="133" y="8"/>
                    <a:pt x="133" y="8"/>
                    <a:pt x="133" y="8"/>
                  </a:cubicBezTo>
                  <a:cubicBezTo>
                    <a:pt x="134" y="8"/>
                    <a:pt x="134" y="8"/>
                    <a:pt x="134" y="8"/>
                  </a:cubicBezTo>
                  <a:cubicBezTo>
                    <a:pt x="136" y="9"/>
                    <a:pt x="136" y="7"/>
                    <a:pt x="137" y="7"/>
                  </a:cubicBezTo>
                  <a:cubicBezTo>
                    <a:pt x="136" y="8"/>
                    <a:pt x="137" y="8"/>
                    <a:pt x="138" y="8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38" y="8"/>
                    <a:pt x="138" y="8"/>
                    <a:pt x="137" y="8"/>
                  </a:cubicBezTo>
                  <a:cubicBezTo>
                    <a:pt x="137" y="7"/>
                    <a:pt x="138" y="8"/>
                    <a:pt x="138" y="7"/>
                  </a:cubicBezTo>
                  <a:cubicBezTo>
                    <a:pt x="139" y="9"/>
                    <a:pt x="142" y="8"/>
                    <a:pt x="145" y="9"/>
                  </a:cubicBezTo>
                  <a:cubicBezTo>
                    <a:pt x="144" y="8"/>
                    <a:pt x="146" y="9"/>
                    <a:pt x="146" y="8"/>
                  </a:cubicBezTo>
                  <a:cubicBezTo>
                    <a:pt x="146" y="9"/>
                    <a:pt x="147" y="8"/>
                    <a:pt x="148" y="9"/>
                  </a:cubicBezTo>
                  <a:cubicBezTo>
                    <a:pt x="147" y="8"/>
                    <a:pt x="147" y="8"/>
                    <a:pt x="147" y="8"/>
                  </a:cubicBezTo>
                  <a:cubicBezTo>
                    <a:pt x="149" y="8"/>
                    <a:pt x="150" y="7"/>
                    <a:pt x="150" y="8"/>
                  </a:cubicBezTo>
                  <a:cubicBezTo>
                    <a:pt x="151" y="8"/>
                    <a:pt x="150" y="8"/>
                    <a:pt x="150" y="8"/>
                  </a:cubicBezTo>
                  <a:cubicBezTo>
                    <a:pt x="151" y="9"/>
                    <a:pt x="153" y="8"/>
                    <a:pt x="153" y="9"/>
                  </a:cubicBezTo>
                  <a:cubicBezTo>
                    <a:pt x="153" y="8"/>
                    <a:pt x="153" y="8"/>
                    <a:pt x="154" y="8"/>
                  </a:cubicBezTo>
                  <a:cubicBezTo>
                    <a:pt x="155" y="8"/>
                    <a:pt x="156" y="8"/>
                    <a:pt x="156" y="9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7" y="9"/>
                    <a:pt x="157" y="9"/>
                    <a:pt x="157" y="9"/>
                  </a:cubicBezTo>
                  <a:cubicBezTo>
                    <a:pt x="158" y="9"/>
                    <a:pt x="159" y="9"/>
                    <a:pt x="160" y="8"/>
                  </a:cubicBezTo>
                  <a:cubicBezTo>
                    <a:pt x="160" y="9"/>
                    <a:pt x="162" y="9"/>
                    <a:pt x="163" y="9"/>
                  </a:cubicBezTo>
                  <a:cubicBezTo>
                    <a:pt x="164" y="8"/>
                    <a:pt x="165" y="10"/>
                    <a:pt x="165" y="9"/>
                  </a:cubicBezTo>
                  <a:cubicBezTo>
                    <a:pt x="165" y="9"/>
                    <a:pt x="165" y="9"/>
                    <a:pt x="165" y="9"/>
                  </a:cubicBezTo>
                  <a:cubicBezTo>
                    <a:pt x="166" y="9"/>
                    <a:pt x="166" y="8"/>
                    <a:pt x="167" y="8"/>
                  </a:cubicBezTo>
                  <a:cubicBezTo>
                    <a:pt x="166" y="9"/>
                    <a:pt x="166" y="9"/>
                    <a:pt x="166" y="9"/>
                  </a:cubicBezTo>
                  <a:cubicBezTo>
                    <a:pt x="166" y="9"/>
                    <a:pt x="168" y="9"/>
                    <a:pt x="168" y="9"/>
                  </a:cubicBezTo>
                  <a:cubicBezTo>
                    <a:pt x="168" y="9"/>
                    <a:pt x="169" y="9"/>
                    <a:pt x="169" y="9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71" y="8"/>
                    <a:pt x="170" y="8"/>
                    <a:pt x="171" y="8"/>
                  </a:cubicBezTo>
                  <a:cubicBezTo>
                    <a:pt x="172" y="8"/>
                    <a:pt x="171" y="9"/>
                    <a:pt x="171" y="9"/>
                  </a:cubicBezTo>
                  <a:cubicBezTo>
                    <a:pt x="171" y="9"/>
                    <a:pt x="172" y="9"/>
                    <a:pt x="173" y="9"/>
                  </a:cubicBezTo>
                  <a:cubicBezTo>
                    <a:pt x="173" y="9"/>
                    <a:pt x="172" y="9"/>
                    <a:pt x="173" y="9"/>
                  </a:cubicBezTo>
                  <a:cubicBezTo>
                    <a:pt x="173" y="9"/>
                    <a:pt x="173" y="9"/>
                    <a:pt x="173" y="9"/>
                  </a:cubicBezTo>
                  <a:cubicBezTo>
                    <a:pt x="173" y="9"/>
                    <a:pt x="173" y="9"/>
                    <a:pt x="174" y="9"/>
                  </a:cubicBezTo>
                  <a:cubicBezTo>
                    <a:pt x="174" y="9"/>
                    <a:pt x="174" y="9"/>
                    <a:pt x="174" y="9"/>
                  </a:cubicBezTo>
                  <a:cubicBezTo>
                    <a:pt x="173" y="9"/>
                    <a:pt x="173" y="9"/>
                    <a:pt x="173" y="9"/>
                  </a:cubicBezTo>
                  <a:cubicBezTo>
                    <a:pt x="173" y="9"/>
                    <a:pt x="173" y="9"/>
                    <a:pt x="174" y="9"/>
                  </a:cubicBezTo>
                  <a:cubicBezTo>
                    <a:pt x="174" y="9"/>
                    <a:pt x="174" y="9"/>
                    <a:pt x="174" y="9"/>
                  </a:cubicBezTo>
                  <a:cubicBezTo>
                    <a:pt x="174" y="9"/>
                    <a:pt x="174" y="9"/>
                    <a:pt x="174" y="9"/>
                  </a:cubicBezTo>
                  <a:cubicBezTo>
                    <a:pt x="174" y="10"/>
                    <a:pt x="174" y="10"/>
                    <a:pt x="174" y="10"/>
                  </a:cubicBezTo>
                  <a:cubicBezTo>
                    <a:pt x="174" y="10"/>
                    <a:pt x="176" y="9"/>
                    <a:pt x="176" y="9"/>
                  </a:cubicBezTo>
                  <a:cubicBezTo>
                    <a:pt x="177" y="9"/>
                    <a:pt x="180" y="9"/>
                    <a:pt x="182" y="9"/>
                  </a:cubicBezTo>
                  <a:cubicBezTo>
                    <a:pt x="181" y="9"/>
                    <a:pt x="181" y="9"/>
                    <a:pt x="182" y="9"/>
                  </a:cubicBezTo>
                  <a:cubicBezTo>
                    <a:pt x="182" y="9"/>
                    <a:pt x="183" y="8"/>
                    <a:pt x="183" y="9"/>
                  </a:cubicBezTo>
                  <a:cubicBezTo>
                    <a:pt x="183" y="9"/>
                    <a:pt x="183" y="9"/>
                    <a:pt x="184" y="9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86" y="10"/>
                    <a:pt x="188" y="8"/>
                    <a:pt x="190" y="9"/>
                  </a:cubicBezTo>
                  <a:cubicBezTo>
                    <a:pt x="190" y="9"/>
                    <a:pt x="189" y="9"/>
                    <a:pt x="189" y="9"/>
                  </a:cubicBezTo>
                  <a:cubicBezTo>
                    <a:pt x="190" y="9"/>
                    <a:pt x="192" y="9"/>
                    <a:pt x="193" y="8"/>
                  </a:cubicBezTo>
                  <a:cubicBezTo>
                    <a:pt x="193" y="9"/>
                    <a:pt x="193" y="9"/>
                    <a:pt x="193" y="9"/>
                  </a:cubicBezTo>
                  <a:cubicBezTo>
                    <a:pt x="194" y="9"/>
                    <a:pt x="195" y="9"/>
                    <a:pt x="195" y="8"/>
                  </a:cubicBezTo>
                  <a:cubicBezTo>
                    <a:pt x="195" y="8"/>
                    <a:pt x="195" y="9"/>
                    <a:pt x="195" y="9"/>
                  </a:cubicBezTo>
                  <a:cubicBezTo>
                    <a:pt x="194" y="8"/>
                    <a:pt x="195" y="8"/>
                    <a:pt x="196" y="8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197" y="8"/>
                    <a:pt x="197" y="8"/>
                    <a:pt x="198" y="8"/>
                  </a:cubicBezTo>
                  <a:cubicBezTo>
                    <a:pt x="199" y="8"/>
                    <a:pt x="197" y="8"/>
                    <a:pt x="198" y="8"/>
                  </a:cubicBezTo>
                  <a:cubicBezTo>
                    <a:pt x="198" y="9"/>
                    <a:pt x="200" y="9"/>
                    <a:pt x="200" y="9"/>
                  </a:cubicBezTo>
                  <a:cubicBezTo>
                    <a:pt x="200" y="9"/>
                    <a:pt x="201" y="9"/>
                    <a:pt x="201" y="8"/>
                  </a:cubicBezTo>
                  <a:cubicBezTo>
                    <a:pt x="201" y="8"/>
                    <a:pt x="201" y="9"/>
                    <a:pt x="201" y="9"/>
                  </a:cubicBezTo>
                  <a:cubicBezTo>
                    <a:pt x="204" y="7"/>
                    <a:pt x="204" y="7"/>
                    <a:pt x="204" y="7"/>
                  </a:cubicBezTo>
                  <a:cubicBezTo>
                    <a:pt x="203" y="7"/>
                    <a:pt x="204" y="8"/>
                    <a:pt x="204" y="8"/>
                  </a:cubicBezTo>
                  <a:cubicBezTo>
                    <a:pt x="205" y="8"/>
                    <a:pt x="206" y="7"/>
                    <a:pt x="207" y="7"/>
                  </a:cubicBezTo>
                  <a:cubicBezTo>
                    <a:pt x="208" y="7"/>
                    <a:pt x="209" y="7"/>
                    <a:pt x="210" y="7"/>
                  </a:cubicBezTo>
                  <a:cubicBezTo>
                    <a:pt x="210" y="7"/>
                    <a:pt x="209" y="7"/>
                    <a:pt x="209" y="7"/>
                  </a:cubicBezTo>
                  <a:cubicBezTo>
                    <a:pt x="210" y="7"/>
                    <a:pt x="210" y="7"/>
                    <a:pt x="210" y="7"/>
                  </a:cubicBezTo>
                  <a:cubicBezTo>
                    <a:pt x="209" y="8"/>
                    <a:pt x="210" y="8"/>
                    <a:pt x="209" y="9"/>
                  </a:cubicBezTo>
                  <a:cubicBezTo>
                    <a:pt x="210" y="8"/>
                    <a:pt x="212" y="9"/>
                    <a:pt x="214" y="9"/>
                  </a:cubicBezTo>
                  <a:cubicBezTo>
                    <a:pt x="213" y="8"/>
                    <a:pt x="215" y="9"/>
                    <a:pt x="215" y="8"/>
                  </a:cubicBezTo>
                  <a:cubicBezTo>
                    <a:pt x="217" y="8"/>
                    <a:pt x="216" y="8"/>
                    <a:pt x="217" y="9"/>
                  </a:cubicBezTo>
                  <a:cubicBezTo>
                    <a:pt x="218" y="8"/>
                    <a:pt x="220" y="9"/>
                    <a:pt x="221" y="9"/>
                  </a:cubicBezTo>
                  <a:cubicBezTo>
                    <a:pt x="221" y="9"/>
                    <a:pt x="221" y="9"/>
                    <a:pt x="221" y="9"/>
                  </a:cubicBezTo>
                  <a:cubicBezTo>
                    <a:pt x="222" y="8"/>
                    <a:pt x="224" y="9"/>
                    <a:pt x="226" y="8"/>
                  </a:cubicBezTo>
                  <a:cubicBezTo>
                    <a:pt x="226" y="8"/>
                    <a:pt x="226" y="8"/>
                    <a:pt x="225" y="9"/>
                  </a:cubicBezTo>
                  <a:cubicBezTo>
                    <a:pt x="227" y="9"/>
                    <a:pt x="226" y="7"/>
                    <a:pt x="227" y="8"/>
                  </a:cubicBezTo>
                  <a:cubicBezTo>
                    <a:pt x="227" y="8"/>
                    <a:pt x="227" y="8"/>
                    <a:pt x="227" y="8"/>
                  </a:cubicBezTo>
                  <a:cubicBezTo>
                    <a:pt x="228" y="8"/>
                    <a:pt x="229" y="9"/>
                    <a:pt x="230" y="8"/>
                  </a:cubicBezTo>
                  <a:cubicBezTo>
                    <a:pt x="230" y="8"/>
                    <a:pt x="230" y="9"/>
                    <a:pt x="229" y="9"/>
                  </a:cubicBezTo>
                  <a:cubicBezTo>
                    <a:pt x="231" y="9"/>
                    <a:pt x="232" y="9"/>
                    <a:pt x="233" y="8"/>
                  </a:cubicBezTo>
                  <a:cubicBezTo>
                    <a:pt x="233" y="8"/>
                    <a:pt x="233" y="9"/>
                    <a:pt x="232" y="9"/>
                  </a:cubicBezTo>
                  <a:cubicBezTo>
                    <a:pt x="233" y="9"/>
                    <a:pt x="233" y="8"/>
                    <a:pt x="234" y="8"/>
                  </a:cubicBezTo>
                  <a:cubicBezTo>
                    <a:pt x="235" y="8"/>
                    <a:pt x="235" y="9"/>
                    <a:pt x="235" y="9"/>
                  </a:cubicBezTo>
                  <a:cubicBezTo>
                    <a:pt x="235" y="8"/>
                    <a:pt x="237" y="9"/>
                    <a:pt x="237" y="8"/>
                  </a:cubicBezTo>
                  <a:cubicBezTo>
                    <a:pt x="237" y="9"/>
                    <a:pt x="238" y="9"/>
                    <a:pt x="238" y="9"/>
                  </a:cubicBezTo>
                  <a:cubicBezTo>
                    <a:pt x="243" y="9"/>
                    <a:pt x="249" y="10"/>
                    <a:pt x="254" y="9"/>
                  </a:cubicBezTo>
                  <a:cubicBezTo>
                    <a:pt x="255" y="10"/>
                    <a:pt x="253" y="10"/>
                    <a:pt x="253" y="10"/>
                  </a:cubicBezTo>
                  <a:cubicBezTo>
                    <a:pt x="253" y="9"/>
                    <a:pt x="254" y="10"/>
                    <a:pt x="256" y="10"/>
                  </a:cubicBezTo>
                  <a:cubicBezTo>
                    <a:pt x="256" y="10"/>
                    <a:pt x="256" y="10"/>
                    <a:pt x="256" y="10"/>
                  </a:cubicBezTo>
                  <a:cubicBezTo>
                    <a:pt x="256" y="10"/>
                    <a:pt x="257" y="10"/>
                    <a:pt x="257" y="10"/>
                  </a:cubicBezTo>
                  <a:cubicBezTo>
                    <a:pt x="257" y="10"/>
                    <a:pt x="257" y="10"/>
                    <a:pt x="257" y="10"/>
                  </a:cubicBezTo>
                  <a:cubicBezTo>
                    <a:pt x="258" y="9"/>
                    <a:pt x="259" y="11"/>
                    <a:pt x="260" y="10"/>
                  </a:cubicBezTo>
                  <a:cubicBezTo>
                    <a:pt x="260" y="11"/>
                    <a:pt x="260" y="11"/>
                    <a:pt x="260" y="11"/>
                  </a:cubicBezTo>
                  <a:cubicBezTo>
                    <a:pt x="261" y="10"/>
                    <a:pt x="261" y="11"/>
                    <a:pt x="262" y="10"/>
                  </a:cubicBezTo>
                  <a:cubicBezTo>
                    <a:pt x="262" y="10"/>
                    <a:pt x="262" y="10"/>
                    <a:pt x="262" y="10"/>
                  </a:cubicBezTo>
                  <a:cubicBezTo>
                    <a:pt x="263" y="11"/>
                    <a:pt x="265" y="9"/>
                    <a:pt x="265" y="10"/>
                  </a:cubicBezTo>
                  <a:cubicBezTo>
                    <a:pt x="266" y="10"/>
                    <a:pt x="268" y="10"/>
                    <a:pt x="268" y="9"/>
                  </a:cubicBezTo>
                  <a:cubicBezTo>
                    <a:pt x="268" y="10"/>
                    <a:pt x="268" y="10"/>
                    <a:pt x="268" y="10"/>
                  </a:cubicBezTo>
                  <a:cubicBezTo>
                    <a:pt x="272" y="10"/>
                    <a:pt x="276" y="10"/>
                    <a:pt x="280" y="10"/>
                  </a:cubicBezTo>
                  <a:cubicBezTo>
                    <a:pt x="280" y="10"/>
                    <a:pt x="280" y="10"/>
                    <a:pt x="279" y="10"/>
                  </a:cubicBezTo>
                  <a:cubicBezTo>
                    <a:pt x="282" y="9"/>
                    <a:pt x="284" y="11"/>
                    <a:pt x="286" y="10"/>
                  </a:cubicBezTo>
                  <a:cubicBezTo>
                    <a:pt x="286" y="9"/>
                    <a:pt x="286" y="9"/>
                    <a:pt x="286" y="9"/>
                  </a:cubicBezTo>
                  <a:cubicBezTo>
                    <a:pt x="287" y="9"/>
                    <a:pt x="287" y="10"/>
                    <a:pt x="287" y="10"/>
                  </a:cubicBezTo>
                  <a:cubicBezTo>
                    <a:pt x="288" y="10"/>
                    <a:pt x="289" y="10"/>
                    <a:pt x="289" y="9"/>
                  </a:cubicBezTo>
                  <a:cubicBezTo>
                    <a:pt x="290" y="10"/>
                    <a:pt x="289" y="10"/>
                    <a:pt x="289" y="10"/>
                  </a:cubicBezTo>
                  <a:cubicBezTo>
                    <a:pt x="290" y="10"/>
                    <a:pt x="292" y="9"/>
                    <a:pt x="292" y="10"/>
                  </a:cubicBezTo>
                  <a:cubicBezTo>
                    <a:pt x="292" y="10"/>
                    <a:pt x="292" y="10"/>
                    <a:pt x="292" y="10"/>
                  </a:cubicBezTo>
                  <a:cubicBezTo>
                    <a:pt x="297" y="11"/>
                    <a:pt x="304" y="12"/>
                    <a:pt x="308" y="11"/>
                  </a:cubicBezTo>
                  <a:cubicBezTo>
                    <a:pt x="309" y="11"/>
                    <a:pt x="308" y="12"/>
                    <a:pt x="309" y="12"/>
                  </a:cubicBezTo>
                  <a:cubicBezTo>
                    <a:pt x="313" y="11"/>
                    <a:pt x="318" y="14"/>
                    <a:pt x="322" y="12"/>
                  </a:cubicBezTo>
                  <a:cubicBezTo>
                    <a:pt x="325" y="12"/>
                    <a:pt x="327" y="11"/>
                    <a:pt x="327" y="11"/>
                  </a:cubicBezTo>
                  <a:cubicBezTo>
                    <a:pt x="319" y="10"/>
                    <a:pt x="312" y="9"/>
                    <a:pt x="305" y="7"/>
                  </a:cubicBezTo>
                  <a:close/>
                  <a:moveTo>
                    <a:pt x="175" y="9"/>
                  </a:moveTo>
                  <a:cubicBezTo>
                    <a:pt x="175" y="9"/>
                    <a:pt x="175" y="9"/>
                    <a:pt x="174" y="9"/>
                  </a:cubicBezTo>
                  <a:cubicBezTo>
                    <a:pt x="175" y="9"/>
                    <a:pt x="175" y="9"/>
                    <a:pt x="175" y="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l-PL">
                <a:solidFill>
                  <a:prstClr val="black"/>
                </a:solidFill>
                <a:latin typeface="PT Sans" panose="020B0503020203020204" pitchFamily="34" charset="77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42403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D93BDB-127E-A16F-7B2D-9960FA58A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50699" cy="4351338"/>
          </a:xfrm>
        </p:spPr>
        <p:txBody>
          <a:bodyPr>
            <a:normAutofit/>
          </a:bodyPr>
          <a:lstStyle/>
          <a:p>
            <a:r>
              <a:rPr lang="en-US"/>
              <a:t>Reduce context switching</a:t>
            </a:r>
          </a:p>
          <a:p>
            <a:r>
              <a:rPr lang="en-US"/>
              <a:t>Reduce work in progress</a:t>
            </a:r>
          </a:p>
          <a:p>
            <a:r>
              <a:rPr lang="en-US"/>
              <a:t>Steadier workflow for QA &amp; Deploy</a:t>
            </a:r>
          </a:p>
          <a:p>
            <a:r>
              <a:rPr lang="en-US"/>
              <a:t>Reduce massive workload at start of each sprint (achieve balance)</a:t>
            </a:r>
          </a:p>
          <a:p>
            <a:r>
              <a:rPr lang="en-US"/>
              <a:t>Clearer priorities from stakeholders</a:t>
            </a:r>
          </a:p>
        </p:txBody>
      </p:sp>
    </p:spTree>
    <p:extLst>
      <p:ext uri="{BB962C8B-B14F-4D97-AF65-F5344CB8AC3E}">
        <p14:creationId xmlns:p14="http://schemas.microsoft.com/office/powerpoint/2010/main" val="27910990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Transition to “flow” – August 2009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73759318"/>
              </p:ext>
            </p:extLst>
          </p:nvPr>
        </p:nvGraphicFramePr>
        <p:xfrm>
          <a:off x="974034" y="1496598"/>
          <a:ext cx="8229601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3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3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1498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BEFORE</a:t>
                      </a:r>
                    </a:p>
                  </a:txBody>
                  <a:tcPr>
                    <a:solidFill>
                      <a:srgbClr val="71498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AFTER</a:t>
                      </a:r>
                    </a:p>
                  </a:txBody>
                  <a:tcPr>
                    <a:solidFill>
                      <a:srgbClr val="7149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Iterations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>
                          <a:solidFill>
                            <a:srgbClr val="5C3575"/>
                          </a:solidFill>
                        </a:rPr>
                        <a:t>✓</a:t>
                      </a:r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rgbClr val="FF0000"/>
                          </a:solidFill>
                        </a:rPr>
                        <a:t>✕ </a:t>
                      </a:r>
                      <a:r>
                        <a:rPr lang="en-US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Flow &amp; SLA</a:t>
                      </a:r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Scrum Master, PO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rgbClr val="5C3575"/>
                          </a:solidFill>
                        </a:rPr>
                        <a:t>✓</a:t>
                      </a:r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>
                          <a:solidFill>
                            <a:srgbClr val="5C3575"/>
                          </a:solidFill>
                        </a:rPr>
                        <a:t>✓</a:t>
                      </a:r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rgbClr val="EFE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b="1">
                        <a:solidFill>
                          <a:srgbClr val="5C3575"/>
                        </a:solidFill>
                      </a:endParaRPr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rgbClr val="5C3575"/>
                        </a:solidFill>
                      </a:endParaRPr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Sprint planning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rgbClr val="5C3575"/>
                          </a:solidFill>
                        </a:rPr>
                        <a:t>✓</a:t>
                      </a:r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rgbClr val="FF0000"/>
                          </a:solidFill>
                        </a:rPr>
                        <a:t>✕</a:t>
                      </a:r>
                      <a:r>
                        <a:rPr lang="en-US" b="1">
                          <a:solidFill>
                            <a:srgbClr val="5C3575"/>
                          </a:solidFill>
                        </a:rPr>
                        <a:t> </a:t>
                      </a:r>
                      <a:r>
                        <a:rPr lang="en-US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Triggered, per feature </a:t>
                      </a:r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Daily</a:t>
                      </a:r>
                      <a:r>
                        <a:rPr lang="en-US" baseline="0"/>
                        <a:t> Standup Meeting</a:t>
                      </a:r>
                      <a:endParaRPr lang="en-US"/>
                    </a:p>
                  </a:txBody>
                  <a:tcPr anchor="ctr">
                    <a:solidFill>
                      <a:srgbClr val="EFE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rgbClr val="5C3575"/>
                          </a:solidFill>
                        </a:rPr>
                        <a:t>✓</a:t>
                      </a:r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>
                          <a:solidFill>
                            <a:srgbClr val="5C3575"/>
                          </a:solidFill>
                        </a:rPr>
                        <a:t>✓</a:t>
                      </a:r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Product Owner</a:t>
                      </a:r>
                      <a:r>
                        <a:rPr lang="en-US" baseline="0"/>
                        <a:t> accepts</a:t>
                      </a:r>
                      <a:endParaRPr lang="en-US"/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rgbClr val="5C3575"/>
                          </a:solidFill>
                        </a:rPr>
                        <a:t>✓</a:t>
                      </a:r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>
                          <a:solidFill>
                            <a:srgbClr val="5C3575"/>
                          </a:solidFill>
                        </a:rPr>
                        <a:t>✓</a:t>
                      </a:r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Demo</a:t>
                      </a:r>
                    </a:p>
                  </a:txBody>
                  <a:tcPr anchor="ctr">
                    <a:solidFill>
                      <a:srgbClr val="EFE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rgbClr val="5C3575"/>
                          </a:solidFill>
                        </a:rPr>
                        <a:t>✓</a:t>
                      </a:r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>
                          <a:solidFill>
                            <a:srgbClr val="5C3575"/>
                          </a:solidFill>
                        </a:rPr>
                        <a:t>✓ </a:t>
                      </a:r>
                      <a:r>
                        <a:rPr lang="en-US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Calendar</a:t>
                      </a:r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Retrospective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rgbClr val="5C3575"/>
                          </a:solidFill>
                        </a:rPr>
                        <a:t>✓</a:t>
                      </a:r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>
                          <a:solidFill>
                            <a:srgbClr val="5C3575"/>
                          </a:solidFill>
                        </a:rPr>
                        <a:t>✓ </a:t>
                      </a:r>
                      <a:r>
                        <a:rPr lang="en-US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Calendar</a:t>
                      </a:r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rgbClr val="EFE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b="1"/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b="1">
                        <a:solidFill>
                          <a:srgbClr val="5C3575"/>
                        </a:solidFill>
                      </a:endParaRPr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Estimation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>
                          <a:solidFill>
                            <a:srgbClr val="5C3575"/>
                          </a:solidFill>
                        </a:rPr>
                        <a:t>✓ </a:t>
                      </a:r>
                      <a:r>
                        <a:rPr lang="en-US"/>
                        <a:t>By Story</a:t>
                      </a:r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>
                          <a:solidFill>
                            <a:srgbClr val="5C3575"/>
                          </a:solidFill>
                        </a:rPr>
                        <a:t>✓ </a:t>
                      </a:r>
                      <a:r>
                        <a:rPr lang="en-US"/>
                        <a:t>By Feature per SLA</a:t>
                      </a:r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Other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/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/>
                        <a:t>More detailed workflow</a:t>
                      </a:r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/>
                        <a:t>Other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/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/>
                        <a:t>Per Person WIP LIMIT</a:t>
                      </a:r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5326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New turbo charges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974034" y="1496598"/>
          <a:ext cx="8229601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3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3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1498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BEFORE</a:t>
                      </a:r>
                    </a:p>
                  </a:txBody>
                  <a:tcPr>
                    <a:solidFill>
                      <a:srgbClr val="71498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AFTER</a:t>
                      </a:r>
                    </a:p>
                  </a:txBody>
                  <a:tcPr>
                    <a:solidFill>
                      <a:srgbClr val="7149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Iterations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>
                          <a:solidFill>
                            <a:srgbClr val="5C3575"/>
                          </a:solidFill>
                        </a:rPr>
                        <a:t>✓</a:t>
                      </a:r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rgbClr val="FF0000"/>
                          </a:solidFill>
                        </a:rPr>
                        <a:t>✕ </a:t>
                      </a:r>
                      <a:r>
                        <a:rPr lang="en-US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Flow &amp; SLA</a:t>
                      </a:r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Scrum Master, PO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rgbClr val="5C3575"/>
                          </a:solidFill>
                        </a:rPr>
                        <a:t>✓</a:t>
                      </a:r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>
                          <a:solidFill>
                            <a:srgbClr val="5C3575"/>
                          </a:solidFill>
                        </a:rPr>
                        <a:t>✓</a:t>
                      </a:r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rgbClr val="EFE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b="1">
                        <a:solidFill>
                          <a:srgbClr val="5C3575"/>
                        </a:solidFill>
                      </a:endParaRPr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rgbClr val="5C3575"/>
                        </a:solidFill>
                      </a:endParaRPr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Sprint planning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rgbClr val="5C3575"/>
                          </a:solidFill>
                        </a:rPr>
                        <a:t>✓</a:t>
                      </a:r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rgbClr val="FF0000"/>
                          </a:solidFill>
                        </a:rPr>
                        <a:t>✕</a:t>
                      </a:r>
                      <a:r>
                        <a:rPr lang="en-US" b="1">
                          <a:solidFill>
                            <a:srgbClr val="5C3575"/>
                          </a:solidFill>
                        </a:rPr>
                        <a:t> </a:t>
                      </a:r>
                      <a:r>
                        <a:rPr lang="en-US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Triggered, per feature </a:t>
                      </a:r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Daily</a:t>
                      </a:r>
                      <a:r>
                        <a:rPr lang="en-US" baseline="0"/>
                        <a:t> Standup Meeting</a:t>
                      </a:r>
                      <a:endParaRPr lang="en-US"/>
                    </a:p>
                  </a:txBody>
                  <a:tcPr anchor="ctr">
                    <a:solidFill>
                      <a:srgbClr val="EFE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rgbClr val="5C3575"/>
                          </a:solidFill>
                        </a:rPr>
                        <a:t>✓</a:t>
                      </a:r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>
                          <a:solidFill>
                            <a:srgbClr val="5C3575"/>
                          </a:solidFill>
                        </a:rPr>
                        <a:t>✓</a:t>
                      </a:r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Product Owner</a:t>
                      </a:r>
                      <a:r>
                        <a:rPr lang="en-US" baseline="0"/>
                        <a:t> accepts</a:t>
                      </a:r>
                      <a:endParaRPr lang="en-US"/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rgbClr val="5C3575"/>
                          </a:solidFill>
                        </a:rPr>
                        <a:t>✓</a:t>
                      </a:r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>
                          <a:solidFill>
                            <a:srgbClr val="5C3575"/>
                          </a:solidFill>
                        </a:rPr>
                        <a:t>✓</a:t>
                      </a:r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Demo</a:t>
                      </a:r>
                    </a:p>
                  </a:txBody>
                  <a:tcPr anchor="ctr">
                    <a:solidFill>
                      <a:srgbClr val="EFE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rgbClr val="5C3575"/>
                          </a:solidFill>
                        </a:rPr>
                        <a:t>✓</a:t>
                      </a:r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>
                          <a:solidFill>
                            <a:srgbClr val="5C3575"/>
                          </a:solidFill>
                        </a:rPr>
                        <a:t>✓ </a:t>
                      </a:r>
                      <a:r>
                        <a:rPr lang="en-US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Calendar</a:t>
                      </a:r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Retrospective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rgbClr val="5C3575"/>
                          </a:solidFill>
                        </a:rPr>
                        <a:t>✓</a:t>
                      </a:r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>
                          <a:solidFill>
                            <a:srgbClr val="5C3575"/>
                          </a:solidFill>
                        </a:rPr>
                        <a:t>✓ </a:t>
                      </a:r>
                      <a:r>
                        <a:rPr lang="en-US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Calendar</a:t>
                      </a:r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rgbClr val="EFE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b="1"/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b="1">
                        <a:solidFill>
                          <a:srgbClr val="5C3575"/>
                        </a:solidFill>
                      </a:endParaRPr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Estimation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>
                          <a:solidFill>
                            <a:srgbClr val="5C3575"/>
                          </a:solidFill>
                        </a:rPr>
                        <a:t>✓ </a:t>
                      </a:r>
                      <a:r>
                        <a:rPr lang="en-US"/>
                        <a:t>By Story</a:t>
                      </a:r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>
                          <a:solidFill>
                            <a:srgbClr val="5C3575"/>
                          </a:solidFill>
                        </a:rPr>
                        <a:t>✓ </a:t>
                      </a:r>
                      <a:r>
                        <a:rPr lang="en-US"/>
                        <a:t>By Feature per SLA</a:t>
                      </a:r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Other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/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/>
                        <a:t>More detailed workflow</a:t>
                      </a:r>
                    </a:p>
                  </a:txBody>
                  <a:tcPr marL="540000">
                    <a:solidFill>
                      <a:srgbClr val="EFE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/>
                        <a:t>Other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/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/>
                        <a:t>Per Person WIP LIMIT</a:t>
                      </a:r>
                    </a:p>
                  </a:txBody>
                  <a:tcPr marL="540000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476B310-4D91-2490-A911-7048CE3577B8}"/>
              </a:ext>
            </a:extLst>
          </p:cNvPr>
          <p:cNvSpPr/>
          <p:nvPr/>
        </p:nvSpPr>
        <p:spPr>
          <a:xfrm>
            <a:off x="5756618" y="1878903"/>
            <a:ext cx="3349804" cy="325678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95E2CF-5A32-12B2-DD40-5C3166F94D55}"/>
              </a:ext>
            </a:extLst>
          </p:cNvPr>
          <p:cNvSpPr/>
          <p:nvPr/>
        </p:nvSpPr>
        <p:spPr>
          <a:xfrm>
            <a:off x="5756618" y="3010374"/>
            <a:ext cx="3349804" cy="325678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69CF3D-556A-338A-DA7D-1B77FA426130}"/>
              </a:ext>
            </a:extLst>
          </p:cNvPr>
          <p:cNvSpPr/>
          <p:nvPr/>
        </p:nvSpPr>
        <p:spPr>
          <a:xfrm>
            <a:off x="5756618" y="4141845"/>
            <a:ext cx="3349804" cy="325678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D84EAD-5666-7F2C-1094-77CAABB0EC3B}"/>
              </a:ext>
            </a:extLst>
          </p:cNvPr>
          <p:cNvSpPr/>
          <p:nvPr/>
        </p:nvSpPr>
        <p:spPr>
          <a:xfrm>
            <a:off x="5756618" y="4467523"/>
            <a:ext cx="3349804" cy="325678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691812-B48A-BEB3-9DB4-F44F215F097A}"/>
              </a:ext>
            </a:extLst>
          </p:cNvPr>
          <p:cNvSpPr/>
          <p:nvPr/>
        </p:nvSpPr>
        <p:spPr>
          <a:xfrm>
            <a:off x="5756618" y="5229681"/>
            <a:ext cx="3349804" cy="325678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CBE1F5-D292-55BC-F610-A02AA248235E}"/>
              </a:ext>
            </a:extLst>
          </p:cNvPr>
          <p:cNvSpPr/>
          <p:nvPr/>
        </p:nvSpPr>
        <p:spPr>
          <a:xfrm>
            <a:off x="5756618" y="5991839"/>
            <a:ext cx="3349804" cy="325678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7EAD4A-1A61-3135-2903-6E2D6B6CA39E}"/>
              </a:ext>
            </a:extLst>
          </p:cNvPr>
          <p:cNvSpPr/>
          <p:nvPr/>
        </p:nvSpPr>
        <p:spPr>
          <a:xfrm>
            <a:off x="5756618" y="5598994"/>
            <a:ext cx="3349804" cy="325678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74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FFA6C-663E-E638-3AD2-54DE17A708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42D4EF-0E7E-612B-64F9-05A6A092C8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x1eA5qqVzpCgSEKpRmYMF?state=opened&amp;flow=Default&amp;onscreen=persist">
            <a:extLst>
              <a:ext uri="{FF2B5EF4-FFF2-40B4-BE49-F238E27FC236}">
                <a16:creationId xmlns:a16="http://schemas.microsoft.com/office/drawing/2014/main" id="{0145156F-844D-8227-516A-C1C7B93A01C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054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FEF62-2622-BD6C-BDC2-2D0AE21ED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592" y="365127"/>
            <a:ext cx="2819400" cy="6127746"/>
          </a:xfrm>
        </p:spPr>
        <p:txBody>
          <a:bodyPr>
            <a:normAutofit/>
          </a:bodyPr>
          <a:lstStyle/>
          <a:p>
            <a:r>
              <a:rPr lang="en-US"/>
              <a:t>The concept of cost of delay was introduced</a:t>
            </a:r>
          </a:p>
        </p:txBody>
      </p:sp>
      <p:graphicFrame>
        <p:nvGraphicFramePr>
          <p:cNvPr id="3" name="Group 3">
            <a:extLst>
              <a:ext uri="{FF2B5EF4-FFF2-40B4-BE49-F238E27FC236}">
                <a16:creationId xmlns:a16="http://schemas.microsoft.com/office/drawing/2014/main" id="{9E6F428D-580B-7EEA-53DC-B4D801A224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8368839"/>
              </p:ext>
            </p:extLst>
          </p:nvPr>
        </p:nvGraphicFramePr>
        <p:xfrm>
          <a:off x="4121791" y="375550"/>
          <a:ext cx="7620000" cy="6117323"/>
        </p:xfrm>
        <a:graphic>
          <a:graphicData uri="http://schemas.openxmlformats.org/drawingml/2006/table">
            <a:tbl>
              <a:tblPr/>
              <a:tblGrid>
                <a:gridCol w="1004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06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6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721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latin typeface="Arial" charset="0"/>
                          <a:cs typeface="Arial" charset="0"/>
                        </a:rPr>
                        <a:t>Color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latin typeface="Arial" charset="0"/>
                          <a:cs typeface="Arial" charset="0"/>
                        </a:rPr>
                        <a:t>Function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latin typeface="Arial" charset="0"/>
                          <a:cs typeface="Arial" charset="0"/>
                        </a:rPr>
                        <a:t>Class of service and its policies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9268353"/>
                  </a:ext>
                </a:extLst>
              </a:tr>
              <a:tr h="12721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Expedite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– white; critical and immediate cost of delay; can exceed other kanban limit (bumps other work); limit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26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Fixed date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– orange; cost of delay goes up significantly after deadline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26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Standard - 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yellow; increasing urgency, cost of delay is shallow but accelerates before leveling out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76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Intangible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– blue; cost of delay may be significant but is not incurred until significantly later, if at all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25">
            <a:extLst>
              <a:ext uri="{FF2B5EF4-FFF2-40B4-BE49-F238E27FC236}">
                <a16:creationId xmlns:a16="http://schemas.microsoft.com/office/drawing/2014/main" id="{B6442051-FE7D-A309-99A8-12316D3FC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1492" y="2090287"/>
            <a:ext cx="685800" cy="632256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73806EB5-DF63-3884-492E-C6D1469E2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1492" y="3244429"/>
            <a:ext cx="685800" cy="634258"/>
          </a:xfrm>
          <a:prstGeom prst="rect">
            <a:avLst/>
          </a:prstGeom>
          <a:solidFill>
            <a:srgbClr val="FC62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27">
            <a:extLst>
              <a:ext uri="{FF2B5EF4-FFF2-40B4-BE49-F238E27FC236}">
                <a16:creationId xmlns:a16="http://schemas.microsoft.com/office/drawing/2014/main" id="{2138C130-5810-EAD8-8F45-B11977D48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1492" y="4293566"/>
            <a:ext cx="685800" cy="682650"/>
          </a:xfrm>
          <a:prstGeom prst="rect">
            <a:avLst/>
          </a:prstGeom>
          <a:solidFill>
            <a:srgbClr val="F9ED0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227EBDC6-6A4E-73E7-4409-141CAADF9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1492" y="5480976"/>
            <a:ext cx="685800" cy="640264"/>
          </a:xfrm>
          <a:prstGeom prst="rect">
            <a:avLst/>
          </a:prstGeom>
          <a:solidFill>
            <a:srgbClr val="9CB9F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Line 29">
            <a:extLst>
              <a:ext uri="{FF2B5EF4-FFF2-40B4-BE49-F238E27FC236}">
                <a16:creationId xmlns:a16="http://schemas.microsoft.com/office/drawing/2014/main" id="{325885ED-FC03-9844-4A3D-73AC114985F4}"/>
              </a:ext>
            </a:extLst>
          </p:cNvPr>
          <p:cNvSpPr>
            <a:spLocks noChangeShapeType="1"/>
          </p:cNvSpPr>
          <p:nvPr/>
        </p:nvSpPr>
        <p:spPr bwMode="auto">
          <a:xfrm>
            <a:off x="5407252" y="1951015"/>
            <a:ext cx="0" cy="762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arrow" w="med" len="med"/>
            <a:tailEnd type="non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Line 30">
            <a:extLst>
              <a:ext uri="{FF2B5EF4-FFF2-40B4-BE49-F238E27FC236}">
                <a16:creationId xmlns:a16="http://schemas.microsoft.com/office/drawing/2014/main" id="{F344F628-95DB-E92B-0583-E845A52826C7}"/>
              </a:ext>
            </a:extLst>
          </p:cNvPr>
          <p:cNvSpPr>
            <a:spLocks noChangeShapeType="1"/>
          </p:cNvSpPr>
          <p:nvPr/>
        </p:nvSpPr>
        <p:spPr bwMode="auto">
          <a:xfrm>
            <a:off x="5407252" y="2713015"/>
            <a:ext cx="685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Line 31">
            <a:extLst>
              <a:ext uri="{FF2B5EF4-FFF2-40B4-BE49-F238E27FC236}">
                <a16:creationId xmlns:a16="http://schemas.microsoft.com/office/drawing/2014/main" id="{EF920C87-96D4-C32E-1F8B-EFA76B3F84E6}"/>
              </a:ext>
            </a:extLst>
          </p:cNvPr>
          <p:cNvSpPr>
            <a:spLocks noChangeShapeType="1"/>
          </p:cNvSpPr>
          <p:nvPr/>
        </p:nvSpPr>
        <p:spPr bwMode="auto">
          <a:xfrm>
            <a:off x="5407252" y="3883447"/>
            <a:ext cx="685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Line 32">
            <a:extLst>
              <a:ext uri="{FF2B5EF4-FFF2-40B4-BE49-F238E27FC236}">
                <a16:creationId xmlns:a16="http://schemas.microsoft.com/office/drawing/2014/main" id="{0F202BF9-4CD4-71BA-E8E9-7F1A5A1ECA89}"/>
              </a:ext>
            </a:extLst>
          </p:cNvPr>
          <p:cNvSpPr>
            <a:spLocks noChangeShapeType="1"/>
          </p:cNvSpPr>
          <p:nvPr/>
        </p:nvSpPr>
        <p:spPr bwMode="auto">
          <a:xfrm>
            <a:off x="5407252" y="3121447"/>
            <a:ext cx="0" cy="762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arrow" w="med" len="med"/>
            <a:tailEnd type="non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Line 33">
            <a:extLst>
              <a:ext uri="{FF2B5EF4-FFF2-40B4-BE49-F238E27FC236}">
                <a16:creationId xmlns:a16="http://schemas.microsoft.com/office/drawing/2014/main" id="{136F905B-90FA-5B44-1CF5-E39991BB943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07252" y="4999015"/>
            <a:ext cx="685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Line 34">
            <a:extLst>
              <a:ext uri="{FF2B5EF4-FFF2-40B4-BE49-F238E27FC236}">
                <a16:creationId xmlns:a16="http://schemas.microsoft.com/office/drawing/2014/main" id="{203E3059-2C23-8ED6-AAA1-DC1682DAB0B6}"/>
              </a:ext>
            </a:extLst>
          </p:cNvPr>
          <p:cNvSpPr>
            <a:spLocks noChangeShapeType="1"/>
          </p:cNvSpPr>
          <p:nvPr/>
        </p:nvSpPr>
        <p:spPr bwMode="auto">
          <a:xfrm>
            <a:off x="5407252" y="6142015"/>
            <a:ext cx="685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Line 35">
            <a:extLst>
              <a:ext uri="{FF2B5EF4-FFF2-40B4-BE49-F238E27FC236}">
                <a16:creationId xmlns:a16="http://schemas.microsoft.com/office/drawing/2014/main" id="{F6FD90FB-6A5B-1A5D-CCE1-6485DDC4B140}"/>
              </a:ext>
            </a:extLst>
          </p:cNvPr>
          <p:cNvSpPr>
            <a:spLocks noChangeShapeType="1"/>
          </p:cNvSpPr>
          <p:nvPr/>
        </p:nvSpPr>
        <p:spPr bwMode="auto">
          <a:xfrm>
            <a:off x="5407252" y="4237015"/>
            <a:ext cx="0" cy="762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arrow" w="med" len="med"/>
            <a:tailEnd type="non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Line 36">
            <a:extLst>
              <a:ext uri="{FF2B5EF4-FFF2-40B4-BE49-F238E27FC236}">
                <a16:creationId xmlns:a16="http://schemas.microsoft.com/office/drawing/2014/main" id="{967FE72E-A12B-7411-9A59-1854E0E408CB}"/>
              </a:ext>
            </a:extLst>
          </p:cNvPr>
          <p:cNvSpPr>
            <a:spLocks noChangeShapeType="1"/>
          </p:cNvSpPr>
          <p:nvPr/>
        </p:nvSpPr>
        <p:spPr bwMode="auto">
          <a:xfrm>
            <a:off x="5407252" y="5380015"/>
            <a:ext cx="0" cy="762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arrow" w="med" len="med"/>
            <a:tailEnd type="non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Line 38">
            <a:extLst>
              <a:ext uri="{FF2B5EF4-FFF2-40B4-BE49-F238E27FC236}">
                <a16:creationId xmlns:a16="http://schemas.microsoft.com/office/drawing/2014/main" id="{491D1E49-6C28-A7C3-F00B-20A1A6FFDB49}"/>
              </a:ext>
            </a:extLst>
          </p:cNvPr>
          <p:cNvSpPr>
            <a:spLocks noChangeShapeType="1"/>
          </p:cNvSpPr>
          <p:nvPr/>
        </p:nvSpPr>
        <p:spPr bwMode="auto">
          <a:xfrm>
            <a:off x="5407252" y="3807247"/>
            <a:ext cx="457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Line 39">
            <a:extLst>
              <a:ext uri="{FF2B5EF4-FFF2-40B4-BE49-F238E27FC236}">
                <a16:creationId xmlns:a16="http://schemas.microsoft.com/office/drawing/2014/main" id="{27BA17EB-FBCA-4B39-E259-1C74A64F6A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64452" y="3350047"/>
            <a:ext cx="0" cy="45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Line 40">
            <a:extLst>
              <a:ext uri="{FF2B5EF4-FFF2-40B4-BE49-F238E27FC236}">
                <a16:creationId xmlns:a16="http://schemas.microsoft.com/office/drawing/2014/main" id="{FB591749-49E5-0B69-7D07-EA3AB37B14B0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4452" y="3350047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Line 41">
            <a:extLst>
              <a:ext uri="{FF2B5EF4-FFF2-40B4-BE49-F238E27FC236}">
                <a16:creationId xmlns:a16="http://schemas.microsoft.com/office/drawing/2014/main" id="{C9A56B0D-92E3-59BF-3AA4-55E74A7D91BC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3452" y="2179615"/>
            <a:ext cx="533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20" name="Line 42">
            <a:extLst>
              <a:ext uri="{FF2B5EF4-FFF2-40B4-BE49-F238E27FC236}">
                <a16:creationId xmlns:a16="http://schemas.microsoft.com/office/drawing/2014/main" id="{C59D307D-7954-69C9-8188-79AB09E1EAD7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3452" y="2179615"/>
            <a:ext cx="0" cy="533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52918F5E-1AF8-21EA-FC4A-E31919B01D8E}"/>
              </a:ext>
            </a:extLst>
          </p:cNvPr>
          <p:cNvSpPr/>
          <p:nvPr/>
        </p:nvSpPr>
        <p:spPr bwMode="auto">
          <a:xfrm>
            <a:off x="5409582" y="4598366"/>
            <a:ext cx="682388" cy="387004"/>
          </a:xfrm>
          <a:custGeom>
            <a:avLst/>
            <a:gdLst>
              <a:gd name="connsiteX0" fmla="*/ 0 w 682388"/>
              <a:gd name="connsiteY0" fmla="*/ 382455 h 387004"/>
              <a:gd name="connsiteX1" fmla="*/ 191069 w 682388"/>
              <a:gd name="connsiteY1" fmla="*/ 341512 h 387004"/>
              <a:gd name="connsiteX2" fmla="*/ 477672 w 682388"/>
              <a:gd name="connsiteY2" fmla="*/ 54909 h 387004"/>
              <a:gd name="connsiteX3" fmla="*/ 682388 w 682388"/>
              <a:gd name="connsiteY3" fmla="*/ 318 h 387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2388" h="387004">
                <a:moveTo>
                  <a:pt x="0" y="382455"/>
                </a:moveTo>
                <a:cubicBezTo>
                  <a:pt x="55728" y="389279"/>
                  <a:pt x="111457" y="396103"/>
                  <a:pt x="191069" y="341512"/>
                </a:cubicBezTo>
                <a:cubicBezTo>
                  <a:pt x="270681" y="286921"/>
                  <a:pt x="395785" y="111775"/>
                  <a:pt x="477672" y="54909"/>
                </a:cubicBezTo>
                <a:cubicBezTo>
                  <a:pt x="559559" y="-1957"/>
                  <a:pt x="620973" y="-820"/>
                  <a:pt x="682388" y="318"/>
                </a:cubicBezTo>
              </a:path>
            </a:pathLst>
          </a:cu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032581BD-66CB-22B5-34A9-9F04F7CAC048}"/>
              </a:ext>
            </a:extLst>
          </p:cNvPr>
          <p:cNvSpPr/>
          <p:nvPr/>
        </p:nvSpPr>
        <p:spPr bwMode="auto">
          <a:xfrm>
            <a:off x="5423231" y="5786039"/>
            <a:ext cx="709683" cy="341194"/>
          </a:xfrm>
          <a:custGeom>
            <a:avLst/>
            <a:gdLst>
              <a:gd name="connsiteX0" fmla="*/ 0 w 709683"/>
              <a:gd name="connsiteY0" fmla="*/ 341194 h 341194"/>
              <a:gd name="connsiteX1" fmla="*/ 436728 w 709683"/>
              <a:gd name="connsiteY1" fmla="*/ 327546 h 341194"/>
              <a:gd name="connsiteX2" fmla="*/ 573206 w 709683"/>
              <a:gd name="connsiteY2" fmla="*/ 300251 h 341194"/>
              <a:gd name="connsiteX3" fmla="*/ 668740 w 709683"/>
              <a:gd name="connsiteY3" fmla="*/ 81886 h 341194"/>
              <a:gd name="connsiteX4" fmla="*/ 709683 w 709683"/>
              <a:gd name="connsiteY4" fmla="*/ 0 h 341194"/>
              <a:gd name="connsiteX5" fmla="*/ 709683 w 709683"/>
              <a:gd name="connsiteY5" fmla="*/ 0 h 341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9683" h="341194">
                <a:moveTo>
                  <a:pt x="0" y="341194"/>
                </a:moveTo>
                <a:cubicBezTo>
                  <a:pt x="170597" y="337782"/>
                  <a:pt x="341194" y="334370"/>
                  <a:pt x="436728" y="327546"/>
                </a:cubicBezTo>
                <a:cubicBezTo>
                  <a:pt x="532262" y="320722"/>
                  <a:pt x="534537" y="341194"/>
                  <a:pt x="573206" y="300251"/>
                </a:cubicBezTo>
                <a:cubicBezTo>
                  <a:pt x="611875" y="259308"/>
                  <a:pt x="645994" y="131928"/>
                  <a:pt x="668740" y="81886"/>
                </a:cubicBezTo>
                <a:cubicBezTo>
                  <a:pt x="691486" y="31844"/>
                  <a:pt x="709683" y="0"/>
                  <a:pt x="709683" y="0"/>
                </a:cubicBezTo>
                <a:lnTo>
                  <a:pt x="709683" y="0"/>
                </a:lnTo>
              </a:path>
            </a:pathLst>
          </a:cu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3C3F8B-7803-56CC-F189-99BE437E3731}"/>
              </a:ext>
            </a:extLst>
          </p:cNvPr>
          <p:cNvSpPr txBox="1"/>
          <p:nvPr/>
        </p:nvSpPr>
        <p:spPr>
          <a:xfrm>
            <a:off x="5861263" y="268558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bg1"/>
                </a:solidFill>
                <a:latin typeface="Arial" charset="0"/>
                <a:cs typeface="Arial" charset="0"/>
              </a:rPr>
              <a:t>time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16B056-3BA6-DA83-7361-CD3F4DEE57CE}"/>
              </a:ext>
            </a:extLst>
          </p:cNvPr>
          <p:cNvSpPr txBox="1"/>
          <p:nvPr/>
        </p:nvSpPr>
        <p:spPr>
          <a:xfrm rot="16200000">
            <a:off x="4907140" y="1936400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bg1"/>
                </a:solidFill>
                <a:latin typeface="Arial" charset="0"/>
                <a:cs typeface="Arial" charset="0"/>
              </a:rPr>
              <a:t>impact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047A67-F4EA-B1AA-8B11-63602884DCB1}"/>
              </a:ext>
            </a:extLst>
          </p:cNvPr>
          <p:cNvSpPr txBox="1"/>
          <p:nvPr/>
        </p:nvSpPr>
        <p:spPr>
          <a:xfrm>
            <a:off x="5865996" y="382753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bg1"/>
                </a:solidFill>
                <a:latin typeface="Arial" charset="0"/>
                <a:cs typeface="Arial" charset="0"/>
              </a:rPr>
              <a:t>time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3F7AF1-3F23-4DF7-1CCA-D4572FC5E2A8}"/>
              </a:ext>
            </a:extLst>
          </p:cNvPr>
          <p:cNvSpPr txBox="1"/>
          <p:nvPr/>
        </p:nvSpPr>
        <p:spPr>
          <a:xfrm rot="16200000">
            <a:off x="4899681" y="3090542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bg1"/>
                </a:solidFill>
                <a:latin typeface="Arial" charset="0"/>
                <a:cs typeface="Arial" charset="0"/>
              </a:rPr>
              <a:t>impact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223806-5470-1F88-7221-2DDF671DB6BD}"/>
              </a:ext>
            </a:extLst>
          </p:cNvPr>
          <p:cNvSpPr txBox="1"/>
          <p:nvPr/>
        </p:nvSpPr>
        <p:spPr>
          <a:xfrm>
            <a:off x="5862972" y="4976217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bg1"/>
                </a:solidFill>
                <a:latin typeface="Arial" charset="0"/>
                <a:cs typeface="Arial" charset="0"/>
              </a:rPr>
              <a:t>time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C49246-AABA-C4EF-6163-35A0B5CE7ADC}"/>
              </a:ext>
            </a:extLst>
          </p:cNvPr>
          <p:cNvSpPr txBox="1"/>
          <p:nvPr/>
        </p:nvSpPr>
        <p:spPr>
          <a:xfrm rot="16200000">
            <a:off x="4896657" y="4298600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bg1"/>
                </a:solidFill>
                <a:latin typeface="Arial" charset="0"/>
                <a:cs typeface="Arial" charset="0"/>
              </a:rPr>
              <a:t>impact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A464311-D4CF-294F-23C1-9A90849EE608}"/>
              </a:ext>
            </a:extLst>
          </p:cNvPr>
          <p:cNvSpPr txBox="1"/>
          <p:nvPr/>
        </p:nvSpPr>
        <p:spPr>
          <a:xfrm rot="16200000">
            <a:off x="4896409" y="5443624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bg1"/>
                </a:solidFill>
                <a:latin typeface="Arial" charset="0"/>
                <a:cs typeface="Arial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9719398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Feature Request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419032" y="1358349"/>
            <a:ext cx="4479235" cy="4754563"/>
          </a:xfrm>
          <a:solidFill>
            <a:schemeClr val="bg1"/>
          </a:solidFill>
        </p:spPr>
        <p:txBody>
          <a:bodyPr>
            <a:normAutofit fontScale="55000" lnSpcReduction="2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200" b="1">
                <a:solidFill>
                  <a:schemeClr val="tx1"/>
                </a:solidFill>
              </a:rPr>
              <a:t>Requested by:</a:t>
            </a:r>
            <a:r>
              <a:rPr lang="en-US" sz="1200">
                <a:solidFill>
                  <a:schemeClr val="tx1"/>
                </a:solidFill>
              </a:rPr>
              <a:t>______________________________________  </a:t>
            </a:r>
            <a:r>
              <a:rPr lang="en-US" sz="1200" b="1">
                <a:solidFill>
                  <a:schemeClr val="tx1"/>
                </a:solidFill>
              </a:rPr>
              <a:t>Date Requested</a:t>
            </a:r>
            <a:r>
              <a:rPr lang="en-US" sz="1200">
                <a:solidFill>
                  <a:schemeClr val="tx1"/>
                </a:solidFill>
              </a:rPr>
              <a:t>_____________</a:t>
            </a:r>
            <a:endParaRPr lang="en-US" sz="1200" b="1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200" b="1">
                <a:solidFill>
                  <a:schemeClr val="tx1"/>
                </a:solidFill>
              </a:rPr>
              <a:t>Feature name</a:t>
            </a:r>
            <a:r>
              <a:rPr lang="en-US" sz="1200">
                <a:solidFill>
                  <a:schemeClr val="tx1"/>
                </a:solidFill>
              </a:rPr>
              <a:t>__________________________________________________________________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200">
                <a:solidFill>
                  <a:schemeClr val="tx1"/>
                </a:solidFill>
              </a:rPr>
              <a:t>	Format: [customer] [action] [purpose]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20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200" b="1">
                <a:solidFill>
                  <a:schemeClr val="tx1"/>
                </a:solidFill>
              </a:rPr>
              <a:t>Description</a:t>
            </a:r>
            <a:r>
              <a:rPr lang="en-US" sz="1200">
                <a:solidFill>
                  <a:schemeClr val="tx1"/>
                </a:solidFill>
              </a:rPr>
              <a:t>____________________________________________________________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200">
                <a:solidFill>
                  <a:schemeClr val="tx1"/>
                </a:solidFill>
              </a:rPr>
              <a:t>________________________________________________________________________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200">
                <a:solidFill>
                  <a:schemeClr val="tx1"/>
                </a:solidFill>
              </a:rPr>
              <a:t>________________________________________________________________________</a:t>
            </a:r>
            <a:endParaRPr lang="en-US" sz="1200" b="1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sz="1200" b="1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200" b="1">
                <a:solidFill>
                  <a:schemeClr val="tx1"/>
                </a:solidFill>
              </a:rPr>
              <a:t>Cost of Delay Classification </a:t>
            </a:r>
            <a:r>
              <a:rPr lang="en-US" sz="1200">
                <a:solidFill>
                  <a:schemeClr val="tx1"/>
                </a:solidFill>
              </a:rPr>
              <a:t>(required)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200">
                <a:solidFill>
                  <a:schemeClr val="tx1"/>
                </a:solidFill>
                <a:sym typeface="Wingdings" pitchFamily="2" charset="2"/>
              </a:rPr>
              <a:t>Check  the type of Feature per the cost of delay.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200">
                <a:solidFill>
                  <a:schemeClr val="tx1"/>
                </a:solidFill>
                <a:sym typeface="Wingdings" pitchFamily="2" charset="2"/>
              </a:rPr>
              <a:t> </a:t>
            </a:r>
            <a:r>
              <a:rPr lang="en-US" sz="1200">
                <a:solidFill>
                  <a:schemeClr val="tx1"/>
                </a:solidFill>
              </a:rPr>
              <a:t> </a:t>
            </a:r>
            <a:r>
              <a:rPr lang="en-US" sz="1200" b="1">
                <a:solidFill>
                  <a:schemeClr val="tx1"/>
                </a:solidFill>
              </a:rPr>
              <a:t>Expedite</a:t>
            </a:r>
            <a:r>
              <a:rPr lang="en-US" sz="1200">
                <a:solidFill>
                  <a:schemeClr val="tx1"/>
                </a:solidFill>
              </a:rPr>
              <a:t> – critical and immediate cost of delay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200">
                <a:solidFill>
                  <a:schemeClr val="tx1"/>
                </a:solidFill>
                <a:sym typeface="Wingdings" pitchFamily="2" charset="2"/>
              </a:rPr>
              <a:t></a:t>
            </a:r>
            <a:r>
              <a:rPr lang="en-US" sz="1200">
                <a:solidFill>
                  <a:schemeClr val="tx1"/>
                </a:solidFill>
              </a:rPr>
              <a:t> </a:t>
            </a:r>
            <a:r>
              <a:rPr lang="en-US" sz="1200" b="1">
                <a:solidFill>
                  <a:schemeClr val="tx1"/>
                </a:solidFill>
              </a:rPr>
              <a:t>Fixed date</a:t>
            </a:r>
            <a:r>
              <a:rPr lang="en-US" sz="1200">
                <a:solidFill>
                  <a:schemeClr val="tx1"/>
                </a:solidFill>
              </a:rPr>
              <a:t> – cost of delay goes up significantly after deadline….</a:t>
            </a:r>
            <a:r>
              <a:rPr lang="en-US" sz="1200" b="1">
                <a:solidFill>
                  <a:schemeClr val="tx1"/>
                </a:solidFill>
              </a:rPr>
              <a:t>date</a:t>
            </a:r>
            <a:r>
              <a:rPr lang="en-US" sz="1200">
                <a:solidFill>
                  <a:schemeClr val="tx1"/>
                </a:solidFill>
              </a:rPr>
              <a:t>:_________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200">
                <a:solidFill>
                  <a:schemeClr val="tx1"/>
                </a:solidFill>
                <a:sym typeface="Wingdings" pitchFamily="2" charset="2"/>
              </a:rPr>
              <a:t></a:t>
            </a:r>
            <a:r>
              <a:rPr lang="en-US" sz="1200">
                <a:solidFill>
                  <a:schemeClr val="tx1"/>
                </a:solidFill>
              </a:rPr>
              <a:t> </a:t>
            </a:r>
            <a:r>
              <a:rPr lang="en-US" sz="1200" b="1">
                <a:solidFill>
                  <a:schemeClr val="tx1"/>
                </a:solidFill>
              </a:rPr>
              <a:t>Standard- </a:t>
            </a:r>
            <a:r>
              <a:rPr lang="en-US" sz="1200">
                <a:solidFill>
                  <a:schemeClr val="tx1"/>
                </a:solidFill>
              </a:rPr>
              <a:t>cost of delay goes up increasingly over time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200">
                <a:solidFill>
                  <a:schemeClr val="tx1"/>
                </a:solidFill>
                <a:sym typeface="Wingdings" pitchFamily="2" charset="2"/>
              </a:rPr>
              <a:t></a:t>
            </a:r>
            <a:r>
              <a:rPr lang="en-US" sz="1200">
                <a:solidFill>
                  <a:schemeClr val="tx1"/>
                </a:solidFill>
              </a:rPr>
              <a:t> </a:t>
            </a:r>
            <a:r>
              <a:rPr lang="en-US" sz="1200" b="1">
                <a:solidFill>
                  <a:schemeClr val="tx1"/>
                </a:solidFill>
              </a:rPr>
              <a:t>Intangible</a:t>
            </a:r>
            <a:r>
              <a:rPr lang="en-US" sz="1200">
                <a:solidFill>
                  <a:schemeClr val="tx1"/>
                </a:solidFill>
              </a:rPr>
              <a:t> – cost of delay incurred significantly later</a:t>
            </a:r>
          </a:p>
          <a:p>
            <a:pPr eaLnBrk="1" hangingPunct="1">
              <a:lnSpc>
                <a:spcPct val="80000"/>
              </a:lnSpc>
            </a:pPr>
            <a:endParaRPr lang="en-US" sz="1200" b="1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200" b="1">
                <a:solidFill>
                  <a:schemeClr val="tx1"/>
                </a:solidFill>
              </a:rPr>
              <a:t>Provide information on one or more of the following </a:t>
            </a:r>
            <a:r>
              <a:rPr lang="en-US" sz="1200">
                <a:solidFill>
                  <a:schemeClr val="tx1"/>
                </a:solidFill>
              </a:rPr>
              <a:t>(optional)</a:t>
            </a:r>
            <a:r>
              <a:rPr lang="en-US" sz="1200" b="1">
                <a:solidFill>
                  <a:schemeClr val="tx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200">
                <a:solidFill>
                  <a:schemeClr val="tx1"/>
                </a:solidFill>
                <a:sym typeface="Wingdings" pitchFamily="2" charset="2"/>
              </a:rPr>
              <a:t></a:t>
            </a:r>
            <a:r>
              <a:rPr lang="en-US" sz="1200" b="1">
                <a:solidFill>
                  <a:schemeClr val="tx1"/>
                </a:solidFill>
              </a:rPr>
              <a:t>  Projected Revenue______________________________________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200">
                <a:solidFill>
                  <a:schemeClr val="tx1"/>
                </a:solidFill>
                <a:sym typeface="Wingdings" pitchFamily="2" charset="2"/>
              </a:rPr>
              <a:t></a:t>
            </a:r>
            <a:r>
              <a:rPr lang="en-US" sz="1200" b="1">
                <a:solidFill>
                  <a:schemeClr val="tx1"/>
                </a:solidFill>
              </a:rPr>
              <a:t>  Opportunity Cost</a:t>
            </a:r>
          </a:p>
          <a:p>
            <a:pPr eaLnBrk="1" hangingPunct="1">
              <a:lnSpc>
                <a:spcPct val="80000"/>
              </a:lnSpc>
              <a:buClrTx/>
            </a:pPr>
            <a:r>
              <a:rPr lang="en-US" sz="1200">
                <a:solidFill>
                  <a:schemeClr val="tx1"/>
                </a:solidFill>
              </a:rPr>
              <a:t>Estimated 6 month </a:t>
            </a:r>
            <a:r>
              <a:rPr lang="en-US" sz="1200" b="1">
                <a:solidFill>
                  <a:schemeClr val="tx1"/>
                </a:solidFill>
              </a:rPr>
              <a:t>revenue loss</a:t>
            </a:r>
            <a:r>
              <a:rPr lang="en-US" sz="1200">
                <a:solidFill>
                  <a:schemeClr val="tx1"/>
                </a:solidFill>
              </a:rPr>
              <a:t> if not implemented_____________________________</a:t>
            </a:r>
          </a:p>
          <a:p>
            <a:pPr eaLnBrk="1" hangingPunct="1">
              <a:lnSpc>
                <a:spcPct val="80000"/>
              </a:lnSpc>
              <a:buClrTx/>
            </a:pPr>
            <a:r>
              <a:rPr lang="en-US" sz="1200">
                <a:solidFill>
                  <a:schemeClr val="tx1"/>
                </a:solidFill>
              </a:rPr>
              <a:t>Estimated 6 month </a:t>
            </a:r>
            <a:r>
              <a:rPr lang="en-US" sz="1200" b="1">
                <a:solidFill>
                  <a:schemeClr val="tx1"/>
                </a:solidFill>
              </a:rPr>
              <a:t>operating expenses</a:t>
            </a:r>
            <a:r>
              <a:rPr lang="en-US" sz="1200">
                <a:solidFill>
                  <a:schemeClr val="tx1"/>
                </a:solidFill>
              </a:rPr>
              <a:t> if not implemented_______________________</a:t>
            </a:r>
          </a:p>
          <a:p>
            <a:pPr eaLnBrk="1" hangingPunct="1">
              <a:lnSpc>
                <a:spcPct val="80000"/>
              </a:lnSpc>
              <a:buClrTx/>
            </a:pPr>
            <a:r>
              <a:rPr lang="en-US" sz="1200">
                <a:solidFill>
                  <a:schemeClr val="tx1"/>
                </a:solidFill>
              </a:rPr>
              <a:t>Estimated cost of man hours or other resources if not implemented_________________</a:t>
            </a:r>
          </a:p>
          <a:p>
            <a:pPr marL="0" indent="0">
              <a:lnSpc>
                <a:spcPct val="80000"/>
              </a:lnSpc>
              <a:buClrTx/>
              <a:buNone/>
            </a:pPr>
            <a:r>
              <a:rPr lang="en-US" sz="1200">
                <a:solidFill>
                  <a:schemeClr val="tx1"/>
                </a:solidFill>
                <a:sym typeface="Wingdings" pitchFamily="2" charset="2"/>
              </a:rPr>
              <a:t></a:t>
            </a:r>
            <a:r>
              <a:rPr lang="en-US" sz="1200" b="1">
                <a:solidFill>
                  <a:schemeClr val="tx1"/>
                </a:solidFill>
              </a:rPr>
              <a:t>  Qualitative Value </a:t>
            </a:r>
            <a:r>
              <a:rPr lang="en-US" sz="1200">
                <a:solidFill>
                  <a:schemeClr val="tx1"/>
                </a:solidFill>
              </a:rPr>
              <a:t>(customer experience, quality of service, etc)____________________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¨"/>
            </a:pPr>
            <a:endParaRPr lang="en-US" sz="120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200" b="1">
                <a:solidFill>
                  <a:schemeClr val="tx1"/>
                </a:solidFill>
              </a:rPr>
              <a:t>Suggested stories </a:t>
            </a:r>
            <a:r>
              <a:rPr lang="en-US" sz="1200">
                <a:solidFill>
                  <a:schemeClr val="tx1"/>
                </a:solidFill>
              </a:rPr>
              <a:t>(optional)</a:t>
            </a:r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>
            <a:off x="1612964" y="2261360"/>
            <a:ext cx="6734897" cy="2077944"/>
          </a:xfrm>
          <a:custGeom>
            <a:avLst/>
            <a:gdLst/>
            <a:ahLst/>
            <a:cxnLst>
              <a:cxn ang="0">
                <a:pos x="665" y="58"/>
              </a:cxn>
              <a:cxn ang="0">
                <a:pos x="700" y="87"/>
              </a:cxn>
              <a:cxn ang="0">
                <a:pos x="706" y="172"/>
              </a:cxn>
              <a:cxn ang="0">
                <a:pos x="677" y="190"/>
              </a:cxn>
              <a:cxn ang="0">
                <a:pos x="577" y="212"/>
              </a:cxn>
              <a:cxn ang="0">
                <a:pos x="544" y="216"/>
              </a:cxn>
              <a:cxn ang="0">
                <a:pos x="487" y="222"/>
              </a:cxn>
              <a:cxn ang="0">
                <a:pos x="439" y="222"/>
              </a:cxn>
              <a:cxn ang="0">
                <a:pos x="411" y="220"/>
              </a:cxn>
              <a:cxn ang="0">
                <a:pos x="388" y="222"/>
              </a:cxn>
              <a:cxn ang="0">
                <a:pos x="332" y="223"/>
              </a:cxn>
              <a:cxn ang="0">
                <a:pos x="301" y="221"/>
              </a:cxn>
              <a:cxn ang="0">
                <a:pos x="267" y="220"/>
              </a:cxn>
              <a:cxn ang="0">
                <a:pos x="226" y="215"/>
              </a:cxn>
              <a:cxn ang="0">
                <a:pos x="179" y="211"/>
              </a:cxn>
              <a:cxn ang="0">
                <a:pos x="122" y="201"/>
              </a:cxn>
              <a:cxn ang="0">
                <a:pos x="98" y="198"/>
              </a:cxn>
              <a:cxn ang="0">
                <a:pos x="75" y="190"/>
              </a:cxn>
              <a:cxn ang="0">
                <a:pos x="55" y="184"/>
              </a:cxn>
              <a:cxn ang="0">
                <a:pos x="46" y="180"/>
              </a:cxn>
              <a:cxn ang="0">
                <a:pos x="22" y="164"/>
              </a:cxn>
              <a:cxn ang="0">
                <a:pos x="28" y="84"/>
              </a:cxn>
              <a:cxn ang="0">
                <a:pos x="56" y="66"/>
              </a:cxn>
              <a:cxn ang="0">
                <a:pos x="82" y="55"/>
              </a:cxn>
              <a:cxn ang="0">
                <a:pos x="146" y="37"/>
              </a:cxn>
              <a:cxn ang="0">
                <a:pos x="162" y="38"/>
              </a:cxn>
              <a:cxn ang="0">
                <a:pos x="184" y="29"/>
              </a:cxn>
              <a:cxn ang="0">
                <a:pos x="203" y="21"/>
              </a:cxn>
              <a:cxn ang="0">
                <a:pos x="234" y="18"/>
              </a:cxn>
              <a:cxn ang="0">
                <a:pos x="244" y="15"/>
              </a:cxn>
              <a:cxn ang="0">
                <a:pos x="257" y="15"/>
              </a:cxn>
              <a:cxn ang="0">
                <a:pos x="281" y="18"/>
              </a:cxn>
              <a:cxn ang="0">
                <a:pos x="306" y="12"/>
              </a:cxn>
              <a:cxn ang="0">
                <a:pos x="318" y="14"/>
              </a:cxn>
              <a:cxn ang="0">
                <a:pos x="340" y="10"/>
              </a:cxn>
              <a:cxn ang="0">
                <a:pos x="364" y="9"/>
              </a:cxn>
              <a:cxn ang="0">
                <a:pos x="353" y="16"/>
              </a:cxn>
              <a:cxn ang="0">
                <a:pos x="394" y="12"/>
              </a:cxn>
              <a:cxn ang="0">
                <a:pos x="452" y="22"/>
              </a:cxn>
              <a:cxn ang="0">
                <a:pos x="470" y="24"/>
              </a:cxn>
              <a:cxn ang="0">
                <a:pos x="508" y="25"/>
              </a:cxn>
              <a:cxn ang="0">
                <a:pos x="492" y="28"/>
              </a:cxn>
              <a:cxn ang="0">
                <a:pos x="457" y="23"/>
              </a:cxn>
              <a:cxn ang="0">
                <a:pos x="389" y="28"/>
              </a:cxn>
              <a:cxn ang="0">
                <a:pos x="279" y="34"/>
              </a:cxn>
              <a:cxn ang="0">
                <a:pos x="158" y="53"/>
              </a:cxn>
              <a:cxn ang="0">
                <a:pos x="66" y="84"/>
              </a:cxn>
              <a:cxn ang="0">
                <a:pos x="25" y="125"/>
              </a:cxn>
              <a:cxn ang="0">
                <a:pos x="134" y="185"/>
              </a:cxn>
              <a:cxn ang="0">
                <a:pos x="212" y="198"/>
              </a:cxn>
              <a:cxn ang="0">
                <a:pos x="316" y="208"/>
              </a:cxn>
              <a:cxn ang="0">
                <a:pos x="650" y="181"/>
              </a:cxn>
              <a:cxn ang="0">
                <a:pos x="707" y="137"/>
              </a:cxn>
              <a:cxn ang="0">
                <a:pos x="519" y="3"/>
              </a:cxn>
            </a:cxnLst>
            <a:rect l="0" t="0" r="r" b="b"/>
            <a:pathLst>
              <a:path w="725" h="226">
                <a:moveTo>
                  <a:pt x="519" y="3"/>
                </a:moveTo>
                <a:cubicBezTo>
                  <a:pt x="538" y="0"/>
                  <a:pt x="561" y="11"/>
                  <a:pt x="582" y="15"/>
                </a:cubicBezTo>
                <a:cubicBezTo>
                  <a:pt x="584" y="15"/>
                  <a:pt x="580" y="17"/>
                  <a:pt x="586" y="18"/>
                </a:cubicBezTo>
                <a:cubicBezTo>
                  <a:pt x="606" y="21"/>
                  <a:pt x="635" y="36"/>
                  <a:pt x="653" y="51"/>
                </a:cubicBezTo>
                <a:cubicBezTo>
                  <a:pt x="652" y="51"/>
                  <a:pt x="652" y="51"/>
                  <a:pt x="652" y="51"/>
                </a:cubicBezTo>
                <a:cubicBezTo>
                  <a:pt x="655" y="54"/>
                  <a:pt x="661" y="55"/>
                  <a:pt x="665" y="58"/>
                </a:cubicBezTo>
                <a:cubicBezTo>
                  <a:pt x="665" y="58"/>
                  <a:pt x="664" y="57"/>
                  <a:pt x="664" y="59"/>
                </a:cubicBezTo>
                <a:cubicBezTo>
                  <a:pt x="666" y="58"/>
                  <a:pt x="672" y="63"/>
                  <a:pt x="674" y="63"/>
                </a:cubicBezTo>
                <a:cubicBezTo>
                  <a:pt x="675" y="65"/>
                  <a:pt x="674" y="66"/>
                  <a:pt x="676" y="68"/>
                </a:cubicBezTo>
                <a:cubicBezTo>
                  <a:pt x="679" y="68"/>
                  <a:pt x="679" y="68"/>
                  <a:pt x="679" y="68"/>
                </a:cubicBezTo>
                <a:cubicBezTo>
                  <a:pt x="688" y="70"/>
                  <a:pt x="693" y="81"/>
                  <a:pt x="702" y="87"/>
                </a:cubicBezTo>
                <a:cubicBezTo>
                  <a:pt x="701" y="87"/>
                  <a:pt x="700" y="87"/>
                  <a:pt x="700" y="87"/>
                </a:cubicBezTo>
                <a:cubicBezTo>
                  <a:pt x="713" y="98"/>
                  <a:pt x="725" y="119"/>
                  <a:pt x="723" y="139"/>
                </a:cubicBezTo>
                <a:cubicBezTo>
                  <a:pt x="722" y="138"/>
                  <a:pt x="721" y="137"/>
                  <a:pt x="720" y="138"/>
                </a:cubicBezTo>
                <a:cubicBezTo>
                  <a:pt x="722" y="139"/>
                  <a:pt x="722" y="146"/>
                  <a:pt x="720" y="151"/>
                </a:cubicBezTo>
                <a:cubicBezTo>
                  <a:pt x="717" y="152"/>
                  <a:pt x="718" y="160"/>
                  <a:pt x="712" y="164"/>
                </a:cubicBezTo>
                <a:cubicBezTo>
                  <a:pt x="712" y="163"/>
                  <a:pt x="712" y="163"/>
                  <a:pt x="712" y="163"/>
                </a:cubicBezTo>
                <a:cubicBezTo>
                  <a:pt x="711" y="169"/>
                  <a:pt x="707" y="167"/>
                  <a:pt x="706" y="172"/>
                </a:cubicBezTo>
                <a:cubicBezTo>
                  <a:pt x="703" y="173"/>
                  <a:pt x="703" y="173"/>
                  <a:pt x="703" y="173"/>
                </a:cubicBezTo>
                <a:cubicBezTo>
                  <a:pt x="703" y="176"/>
                  <a:pt x="697" y="175"/>
                  <a:pt x="694" y="179"/>
                </a:cubicBezTo>
                <a:cubicBezTo>
                  <a:pt x="695" y="179"/>
                  <a:pt x="695" y="179"/>
                  <a:pt x="695" y="179"/>
                </a:cubicBezTo>
                <a:cubicBezTo>
                  <a:pt x="692" y="181"/>
                  <a:pt x="690" y="181"/>
                  <a:pt x="687" y="183"/>
                </a:cubicBezTo>
                <a:cubicBezTo>
                  <a:pt x="687" y="183"/>
                  <a:pt x="687" y="183"/>
                  <a:pt x="687" y="183"/>
                </a:cubicBezTo>
                <a:cubicBezTo>
                  <a:pt x="680" y="187"/>
                  <a:pt x="676" y="188"/>
                  <a:pt x="677" y="190"/>
                </a:cubicBezTo>
                <a:cubicBezTo>
                  <a:pt x="673" y="189"/>
                  <a:pt x="683" y="186"/>
                  <a:pt x="678" y="185"/>
                </a:cubicBezTo>
                <a:cubicBezTo>
                  <a:pt x="656" y="198"/>
                  <a:pt x="631" y="204"/>
                  <a:pt x="606" y="208"/>
                </a:cubicBezTo>
                <a:cubicBezTo>
                  <a:pt x="603" y="208"/>
                  <a:pt x="602" y="208"/>
                  <a:pt x="601" y="207"/>
                </a:cubicBezTo>
                <a:cubicBezTo>
                  <a:pt x="598" y="208"/>
                  <a:pt x="592" y="209"/>
                  <a:pt x="590" y="210"/>
                </a:cubicBezTo>
                <a:cubicBezTo>
                  <a:pt x="590" y="210"/>
                  <a:pt x="588" y="209"/>
                  <a:pt x="586" y="209"/>
                </a:cubicBezTo>
                <a:cubicBezTo>
                  <a:pt x="582" y="209"/>
                  <a:pt x="582" y="213"/>
                  <a:pt x="577" y="212"/>
                </a:cubicBezTo>
                <a:cubicBezTo>
                  <a:pt x="579" y="212"/>
                  <a:pt x="579" y="211"/>
                  <a:pt x="578" y="210"/>
                </a:cubicBezTo>
                <a:cubicBezTo>
                  <a:pt x="575" y="212"/>
                  <a:pt x="569" y="213"/>
                  <a:pt x="564" y="214"/>
                </a:cubicBezTo>
                <a:cubicBezTo>
                  <a:pt x="565" y="213"/>
                  <a:pt x="566" y="213"/>
                  <a:pt x="566" y="212"/>
                </a:cubicBezTo>
                <a:cubicBezTo>
                  <a:pt x="560" y="215"/>
                  <a:pt x="556" y="213"/>
                  <a:pt x="551" y="215"/>
                </a:cubicBezTo>
                <a:cubicBezTo>
                  <a:pt x="553" y="213"/>
                  <a:pt x="553" y="213"/>
                  <a:pt x="553" y="213"/>
                </a:cubicBezTo>
                <a:cubicBezTo>
                  <a:pt x="545" y="212"/>
                  <a:pt x="551" y="216"/>
                  <a:pt x="544" y="216"/>
                </a:cubicBezTo>
                <a:cubicBezTo>
                  <a:pt x="545" y="215"/>
                  <a:pt x="545" y="215"/>
                  <a:pt x="545" y="214"/>
                </a:cubicBezTo>
                <a:cubicBezTo>
                  <a:pt x="539" y="217"/>
                  <a:pt x="529" y="217"/>
                  <a:pt x="523" y="218"/>
                </a:cubicBezTo>
                <a:cubicBezTo>
                  <a:pt x="523" y="218"/>
                  <a:pt x="523" y="218"/>
                  <a:pt x="523" y="218"/>
                </a:cubicBezTo>
                <a:cubicBezTo>
                  <a:pt x="516" y="219"/>
                  <a:pt x="509" y="218"/>
                  <a:pt x="501" y="220"/>
                </a:cubicBezTo>
                <a:cubicBezTo>
                  <a:pt x="499" y="219"/>
                  <a:pt x="502" y="216"/>
                  <a:pt x="495" y="217"/>
                </a:cubicBezTo>
                <a:cubicBezTo>
                  <a:pt x="495" y="220"/>
                  <a:pt x="483" y="219"/>
                  <a:pt x="487" y="222"/>
                </a:cubicBezTo>
                <a:cubicBezTo>
                  <a:pt x="481" y="221"/>
                  <a:pt x="471" y="221"/>
                  <a:pt x="467" y="222"/>
                </a:cubicBezTo>
                <a:cubicBezTo>
                  <a:pt x="470" y="221"/>
                  <a:pt x="464" y="218"/>
                  <a:pt x="469" y="218"/>
                </a:cubicBezTo>
                <a:cubicBezTo>
                  <a:pt x="465" y="217"/>
                  <a:pt x="465" y="217"/>
                  <a:pt x="465" y="217"/>
                </a:cubicBezTo>
                <a:cubicBezTo>
                  <a:pt x="466" y="215"/>
                  <a:pt x="469" y="217"/>
                  <a:pt x="468" y="216"/>
                </a:cubicBezTo>
                <a:cubicBezTo>
                  <a:pt x="465" y="216"/>
                  <a:pt x="458" y="217"/>
                  <a:pt x="456" y="216"/>
                </a:cubicBezTo>
                <a:cubicBezTo>
                  <a:pt x="451" y="218"/>
                  <a:pt x="447" y="221"/>
                  <a:pt x="439" y="222"/>
                </a:cubicBezTo>
                <a:cubicBezTo>
                  <a:pt x="443" y="221"/>
                  <a:pt x="437" y="219"/>
                  <a:pt x="439" y="218"/>
                </a:cubicBezTo>
                <a:cubicBezTo>
                  <a:pt x="429" y="223"/>
                  <a:pt x="429" y="223"/>
                  <a:pt x="429" y="223"/>
                </a:cubicBezTo>
                <a:cubicBezTo>
                  <a:pt x="426" y="224"/>
                  <a:pt x="428" y="221"/>
                  <a:pt x="424" y="222"/>
                </a:cubicBezTo>
                <a:cubicBezTo>
                  <a:pt x="425" y="223"/>
                  <a:pt x="423" y="223"/>
                  <a:pt x="422" y="224"/>
                </a:cubicBezTo>
                <a:cubicBezTo>
                  <a:pt x="421" y="223"/>
                  <a:pt x="411" y="224"/>
                  <a:pt x="410" y="222"/>
                </a:cubicBezTo>
                <a:cubicBezTo>
                  <a:pt x="409" y="221"/>
                  <a:pt x="414" y="221"/>
                  <a:pt x="411" y="220"/>
                </a:cubicBezTo>
                <a:cubicBezTo>
                  <a:pt x="407" y="220"/>
                  <a:pt x="407" y="221"/>
                  <a:pt x="402" y="221"/>
                </a:cubicBezTo>
                <a:cubicBezTo>
                  <a:pt x="402" y="221"/>
                  <a:pt x="402" y="221"/>
                  <a:pt x="402" y="221"/>
                </a:cubicBezTo>
                <a:cubicBezTo>
                  <a:pt x="399" y="220"/>
                  <a:pt x="392" y="222"/>
                  <a:pt x="396" y="223"/>
                </a:cubicBezTo>
                <a:cubicBezTo>
                  <a:pt x="398" y="223"/>
                  <a:pt x="395" y="221"/>
                  <a:pt x="398" y="222"/>
                </a:cubicBezTo>
                <a:cubicBezTo>
                  <a:pt x="396" y="224"/>
                  <a:pt x="391" y="224"/>
                  <a:pt x="386" y="224"/>
                </a:cubicBezTo>
                <a:cubicBezTo>
                  <a:pt x="387" y="224"/>
                  <a:pt x="387" y="223"/>
                  <a:pt x="388" y="222"/>
                </a:cubicBezTo>
                <a:cubicBezTo>
                  <a:pt x="381" y="224"/>
                  <a:pt x="375" y="225"/>
                  <a:pt x="368" y="225"/>
                </a:cubicBezTo>
                <a:cubicBezTo>
                  <a:pt x="367" y="226"/>
                  <a:pt x="370" y="223"/>
                  <a:pt x="371" y="224"/>
                </a:cubicBezTo>
                <a:cubicBezTo>
                  <a:pt x="362" y="222"/>
                  <a:pt x="352" y="225"/>
                  <a:pt x="345" y="223"/>
                </a:cubicBezTo>
                <a:cubicBezTo>
                  <a:pt x="346" y="222"/>
                  <a:pt x="346" y="224"/>
                  <a:pt x="345" y="224"/>
                </a:cubicBezTo>
                <a:cubicBezTo>
                  <a:pt x="341" y="224"/>
                  <a:pt x="341" y="222"/>
                  <a:pt x="339" y="222"/>
                </a:cubicBezTo>
                <a:cubicBezTo>
                  <a:pt x="338" y="221"/>
                  <a:pt x="335" y="223"/>
                  <a:pt x="332" y="223"/>
                </a:cubicBezTo>
                <a:cubicBezTo>
                  <a:pt x="330" y="223"/>
                  <a:pt x="331" y="222"/>
                  <a:pt x="334" y="222"/>
                </a:cubicBezTo>
                <a:cubicBezTo>
                  <a:pt x="330" y="223"/>
                  <a:pt x="313" y="224"/>
                  <a:pt x="304" y="221"/>
                </a:cubicBezTo>
                <a:cubicBezTo>
                  <a:pt x="304" y="222"/>
                  <a:pt x="298" y="224"/>
                  <a:pt x="296" y="223"/>
                </a:cubicBezTo>
                <a:cubicBezTo>
                  <a:pt x="297" y="222"/>
                  <a:pt x="297" y="222"/>
                  <a:pt x="297" y="222"/>
                </a:cubicBezTo>
                <a:cubicBezTo>
                  <a:pt x="295" y="221"/>
                  <a:pt x="289" y="222"/>
                  <a:pt x="289" y="220"/>
                </a:cubicBezTo>
                <a:cubicBezTo>
                  <a:pt x="284" y="222"/>
                  <a:pt x="307" y="220"/>
                  <a:pt x="301" y="221"/>
                </a:cubicBezTo>
                <a:cubicBezTo>
                  <a:pt x="299" y="219"/>
                  <a:pt x="292" y="223"/>
                  <a:pt x="293" y="221"/>
                </a:cubicBezTo>
                <a:cubicBezTo>
                  <a:pt x="289" y="220"/>
                  <a:pt x="285" y="222"/>
                  <a:pt x="280" y="220"/>
                </a:cubicBezTo>
                <a:cubicBezTo>
                  <a:pt x="282" y="220"/>
                  <a:pt x="284" y="218"/>
                  <a:pt x="281" y="218"/>
                </a:cubicBezTo>
                <a:cubicBezTo>
                  <a:pt x="274" y="218"/>
                  <a:pt x="279" y="219"/>
                  <a:pt x="274" y="219"/>
                </a:cubicBezTo>
                <a:cubicBezTo>
                  <a:pt x="271" y="219"/>
                  <a:pt x="271" y="219"/>
                  <a:pt x="271" y="219"/>
                </a:cubicBezTo>
                <a:cubicBezTo>
                  <a:pt x="270" y="221"/>
                  <a:pt x="265" y="219"/>
                  <a:pt x="267" y="220"/>
                </a:cubicBezTo>
                <a:cubicBezTo>
                  <a:pt x="267" y="219"/>
                  <a:pt x="258" y="221"/>
                  <a:pt x="259" y="218"/>
                </a:cubicBezTo>
                <a:cubicBezTo>
                  <a:pt x="260" y="216"/>
                  <a:pt x="260" y="216"/>
                  <a:pt x="260" y="216"/>
                </a:cubicBezTo>
                <a:cubicBezTo>
                  <a:pt x="257" y="216"/>
                  <a:pt x="255" y="218"/>
                  <a:pt x="253" y="219"/>
                </a:cubicBezTo>
                <a:cubicBezTo>
                  <a:pt x="253" y="218"/>
                  <a:pt x="252" y="218"/>
                  <a:pt x="252" y="217"/>
                </a:cubicBezTo>
                <a:cubicBezTo>
                  <a:pt x="252" y="221"/>
                  <a:pt x="246" y="217"/>
                  <a:pt x="243" y="219"/>
                </a:cubicBezTo>
                <a:cubicBezTo>
                  <a:pt x="237" y="217"/>
                  <a:pt x="228" y="217"/>
                  <a:pt x="226" y="215"/>
                </a:cubicBezTo>
                <a:cubicBezTo>
                  <a:pt x="221" y="216"/>
                  <a:pt x="217" y="216"/>
                  <a:pt x="213" y="215"/>
                </a:cubicBezTo>
                <a:cubicBezTo>
                  <a:pt x="214" y="215"/>
                  <a:pt x="215" y="215"/>
                  <a:pt x="215" y="214"/>
                </a:cubicBezTo>
                <a:cubicBezTo>
                  <a:pt x="212" y="213"/>
                  <a:pt x="211" y="214"/>
                  <a:pt x="209" y="214"/>
                </a:cubicBezTo>
                <a:cubicBezTo>
                  <a:pt x="209" y="214"/>
                  <a:pt x="203" y="212"/>
                  <a:pt x="199" y="210"/>
                </a:cubicBezTo>
                <a:cubicBezTo>
                  <a:pt x="195" y="211"/>
                  <a:pt x="196" y="212"/>
                  <a:pt x="196" y="213"/>
                </a:cubicBezTo>
                <a:cubicBezTo>
                  <a:pt x="192" y="210"/>
                  <a:pt x="183" y="214"/>
                  <a:pt x="179" y="211"/>
                </a:cubicBezTo>
                <a:cubicBezTo>
                  <a:pt x="180" y="210"/>
                  <a:pt x="185" y="210"/>
                  <a:pt x="182" y="209"/>
                </a:cubicBezTo>
                <a:cubicBezTo>
                  <a:pt x="178" y="205"/>
                  <a:pt x="174" y="210"/>
                  <a:pt x="167" y="208"/>
                </a:cubicBezTo>
                <a:cubicBezTo>
                  <a:pt x="169" y="210"/>
                  <a:pt x="169" y="210"/>
                  <a:pt x="169" y="210"/>
                </a:cubicBezTo>
                <a:cubicBezTo>
                  <a:pt x="166" y="208"/>
                  <a:pt x="159" y="211"/>
                  <a:pt x="160" y="208"/>
                </a:cubicBezTo>
                <a:cubicBezTo>
                  <a:pt x="158" y="209"/>
                  <a:pt x="153" y="206"/>
                  <a:pt x="153" y="209"/>
                </a:cubicBezTo>
                <a:cubicBezTo>
                  <a:pt x="143" y="205"/>
                  <a:pt x="128" y="206"/>
                  <a:pt x="122" y="201"/>
                </a:cubicBezTo>
                <a:cubicBezTo>
                  <a:pt x="121" y="201"/>
                  <a:pt x="117" y="200"/>
                  <a:pt x="117" y="201"/>
                </a:cubicBezTo>
                <a:cubicBezTo>
                  <a:pt x="120" y="203"/>
                  <a:pt x="121" y="201"/>
                  <a:pt x="122" y="202"/>
                </a:cubicBezTo>
                <a:cubicBezTo>
                  <a:pt x="121" y="202"/>
                  <a:pt x="120" y="203"/>
                  <a:pt x="120" y="203"/>
                </a:cubicBezTo>
                <a:cubicBezTo>
                  <a:pt x="117" y="202"/>
                  <a:pt x="114" y="201"/>
                  <a:pt x="118" y="200"/>
                </a:cubicBezTo>
                <a:cubicBezTo>
                  <a:pt x="111" y="197"/>
                  <a:pt x="110" y="203"/>
                  <a:pt x="101" y="200"/>
                </a:cubicBezTo>
                <a:cubicBezTo>
                  <a:pt x="101" y="199"/>
                  <a:pt x="101" y="198"/>
                  <a:pt x="98" y="198"/>
                </a:cubicBezTo>
                <a:cubicBezTo>
                  <a:pt x="92" y="198"/>
                  <a:pt x="92" y="198"/>
                  <a:pt x="92" y="198"/>
                </a:cubicBezTo>
                <a:cubicBezTo>
                  <a:pt x="87" y="197"/>
                  <a:pt x="90" y="195"/>
                  <a:pt x="90" y="193"/>
                </a:cubicBezTo>
                <a:cubicBezTo>
                  <a:pt x="87" y="193"/>
                  <a:pt x="83" y="192"/>
                  <a:pt x="81" y="193"/>
                </a:cubicBezTo>
                <a:cubicBezTo>
                  <a:pt x="78" y="189"/>
                  <a:pt x="78" y="189"/>
                  <a:pt x="78" y="189"/>
                </a:cubicBezTo>
                <a:cubicBezTo>
                  <a:pt x="80" y="192"/>
                  <a:pt x="75" y="190"/>
                  <a:pt x="74" y="189"/>
                </a:cubicBezTo>
                <a:cubicBezTo>
                  <a:pt x="75" y="190"/>
                  <a:pt x="75" y="190"/>
                  <a:pt x="75" y="190"/>
                </a:cubicBezTo>
                <a:cubicBezTo>
                  <a:pt x="75" y="189"/>
                  <a:pt x="71" y="188"/>
                  <a:pt x="69" y="187"/>
                </a:cubicBezTo>
                <a:cubicBezTo>
                  <a:pt x="69" y="189"/>
                  <a:pt x="73" y="190"/>
                  <a:pt x="75" y="191"/>
                </a:cubicBezTo>
                <a:cubicBezTo>
                  <a:pt x="73" y="192"/>
                  <a:pt x="70" y="191"/>
                  <a:pt x="68" y="191"/>
                </a:cubicBezTo>
                <a:cubicBezTo>
                  <a:pt x="69" y="189"/>
                  <a:pt x="63" y="188"/>
                  <a:pt x="61" y="186"/>
                </a:cubicBezTo>
                <a:cubicBezTo>
                  <a:pt x="58" y="185"/>
                  <a:pt x="57" y="187"/>
                  <a:pt x="56" y="186"/>
                </a:cubicBezTo>
                <a:cubicBezTo>
                  <a:pt x="57" y="185"/>
                  <a:pt x="52" y="184"/>
                  <a:pt x="55" y="184"/>
                </a:cubicBezTo>
                <a:cubicBezTo>
                  <a:pt x="56" y="184"/>
                  <a:pt x="57" y="186"/>
                  <a:pt x="58" y="185"/>
                </a:cubicBezTo>
                <a:cubicBezTo>
                  <a:pt x="57" y="184"/>
                  <a:pt x="58" y="183"/>
                  <a:pt x="53" y="182"/>
                </a:cubicBezTo>
                <a:cubicBezTo>
                  <a:pt x="50" y="182"/>
                  <a:pt x="53" y="186"/>
                  <a:pt x="48" y="182"/>
                </a:cubicBezTo>
                <a:cubicBezTo>
                  <a:pt x="49" y="182"/>
                  <a:pt x="50" y="182"/>
                  <a:pt x="51" y="182"/>
                </a:cubicBezTo>
                <a:cubicBezTo>
                  <a:pt x="47" y="178"/>
                  <a:pt x="47" y="178"/>
                  <a:pt x="47" y="178"/>
                </a:cubicBezTo>
                <a:cubicBezTo>
                  <a:pt x="46" y="180"/>
                  <a:pt x="46" y="180"/>
                  <a:pt x="46" y="180"/>
                </a:cubicBezTo>
                <a:cubicBezTo>
                  <a:pt x="45" y="179"/>
                  <a:pt x="46" y="179"/>
                  <a:pt x="46" y="179"/>
                </a:cubicBezTo>
                <a:cubicBezTo>
                  <a:pt x="43" y="180"/>
                  <a:pt x="38" y="175"/>
                  <a:pt x="36" y="176"/>
                </a:cubicBezTo>
                <a:cubicBezTo>
                  <a:pt x="34" y="174"/>
                  <a:pt x="31" y="172"/>
                  <a:pt x="29" y="170"/>
                </a:cubicBezTo>
                <a:cubicBezTo>
                  <a:pt x="30" y="170"/>
                  <a:pt x="30" y="170"/>
                  <a:pt x="30" y="170"/>
                </a:cubicBezTo>
                <a:cubicBezTo>
                  <a:pt x="28" y="167"/>
                  <a:pt x="24" y="165"/>
                  <a:pt x="21" y="164"/>
                </a:cubicBezTo>
                <a:cubicBezTo>
                  <a:pt x="22" y="164"/>
                  <a:pt x="22" y="164"/>
                  <a:pt x="22" y="164"/>
                </a:cubicBezTo>
                <a:cubicBezTo>
                  <a:pt x="20" y="162"/>
                  <a:pt x="17" y="159"/>
                  <a:pt x="15" y="158"/>
                </a:cubicBezTo>
                <a:cubicBezTo>
                  <a:pt x="12" y="153"/>
                  <a:pt x="18" y="153"/>
                  <a:pt x="14" y="150"/>
                </a:cubicBezTo>
                <a:cubicBezTo>
                  <a:pt x="11" y="146"/>
                  <a:pt x="7" y="144"/>
                  <a:pt x="7" y="147"/>
                </a:cubicBezTo>
                <a:cubicBezTo>
                  <a:pt x="4" y="138"/>
                  <a:pt x="0" y="126"/>
                  <a:pt x="5" y="117"/>
                </a:cubicBezTo>
                <a:cubicBezTo>
                  <a:pt x="4" y="116"/>
                  <a:pt x="4" y="117"/>
                  <a:pt x="4" y="114"/>
                </a:cubicBezTo>
                <a:cubicBezTo>
                  <a:pt x="9" y="100"/>
                  <a:pt x="18" y="87"/>
                  <a:pt x="28" y="84"/>
                </a:cubicBezTo>
                <a:cubicBezTo>
                  <a:pt x="26" y="87"/>
                  <a:pt x="29" y="85"/>
                  <a:pt x="30" y="86"/>
                </a:cubicBezTo>
                <a:cubicBezTo>
                  <a:pt x="31" y="83"/>
                  <a:pt x="33" y="85"/>
                  <a:pt x="33" y="82"/>
                </a:cubicBezTo>
                <a:cubicBezTo>
                  <a:pt x="32" y="81"/>
                  <a:pt x="31" y="80"/>
                  <a:pt x="28" y="82"/>
                </a:cubicBezTo>
                <a:cubicBezTo>
                  <a:pt x="34" y="77"/>
                  <a:pt x="43" y="71"/>
                  <a:pt x="48" y="71"/>
                </a:cubicBezTo>
                <a:cubicBezTo>
                  <a:pt x="45" y="71"/>
                  <a:pt x="47" y="70"/>
                  <a:pt x="48" y="69"/>
                </a:cubicBezTo>
                <a:cubicBezTo>
                  <a:pt x="48" y="71"/>
                  <a:pt x="53" y="69"/>
                  <a:pt x="56" y="66"/>
                </a:cubicBezTo>
                <a:cubicBezTo>
                  <a:pt x="56" y="65"/>
                  <a:pt x="56" y="65"/>
                  <a:pt x="56" y="65"/>
                </a:cubicBezTo>
                <a:cubicBezTo>
                  <a:pt x="59" y="65"/>
                  <a:pt x="59" y="65"/>
                  <a:pt x="59" y="65"/>
                </a:cubicBezTo>
                <a:cubicBezTo>
                  <a:pt x="61" y="64"/>
                  <a:pt x="60" y="62"/>
                  <a:pt x="64" y="61"/>
                </a:cubicBezTo>
                <a:cubicBezTo>
                  <a:pt x="64" y="62"/>
                  <a:pt x="65" y="62"/>
                  <a:pt x="65" y="62"/>
                </a:cubicBezTo>
                <a:cubicBezTo>
                  <a:pt x="69" y="60"/>
                  <a:pt x="73" y="56"/>
                  <a:pt x="78" y="55"/>
                </a:cubicBezTo>
                <a:cubicBezTo>
                  <a:pt x="82" y="55"/>
                  <a:pt x="82" y="55"/>
                  <a:pt x="82" y="55"/>
                </a:cubicBezTo>
                <a:cubicBezTo>
                  <a:pt x="84" y="55"/>
                  <a:pt x="86" y="52"/>
                  <a:pt x="83" y="53"/>
                </a:cubicBezTo>
                <a:cubicBezTo>
                  <a:pt x="90" y="52"/>
                  <a:pt x="95" y="50"/>
                  <a:pt x="98" y="51"/>
                </a:cubicBezTo>
                <a:cubicBezTo>
                  <a:pt x="108" y="43"/>
                  <a:pt x="127" y="37"/>
                  <a:pt x="141" y="34"/>
                </a:cubicBezTo>
                <a:cubicBezTo>
                  <a:pt x="141" y="35"/>
                  <a:pt x="141" y="35"/>
                  <a:pt x="141" y="35"/>
                </a:cubicBezTo>
                <a:cubicBezTo>
                  <a:pt x="145" y="35"/>
                  <a:pt x="143" y="33"/>
                  <a:pt x="146" y="33"/>
                </a:cubicBezTo>
                <a:cubicBezTo>
                  <a:pt x="145" y="34"/>
                  <a:pt x="149" y="35"/>
                  <a:pt x="146" y="37"/>
                </a:cubicBezTo>
                <a:cubicBezTo>
                  <a:pt x="152" y="36"/>
                  <a:pt x="153" y="33"/>
                  <a:pt x="157" y="32"/>
                </a:cubicBezTo>
                <a:cubicBezTo>
                  <a:pt x="157" y="30"/>
                  <a:pt x="154" y="33"/>
                  <a:pt x="154" y="31"/>
                </a:cubicBezTo>
                <a:cubicBezTo>
                  <a:pt x="155" y="31"/>
                  <a:pt x="162" y="31"/>
                  <a:pt x="163" y="29"/>
                </a:cubicBezTo>
                <a:cubicBezTo>
                  <a:pt x="164" y="29"/>
                  <a:pt x="163" y="31"/>
                  <a:pt x="163" y="32"/>
                </a:cubicBezTo>
                <a:cubicBezTo>
                  <a:pt x="166" y="30"/>
                  <a:pt x="166" y="30"/>
                  <a:pt x="166" y="30"/>
                </a:cubicBezTo>
                <a:cubicBezTo>
                  <a:pt x="171" y="32"/>
                  <a:pt x="157" y="36"/>
                  <a:pt x="162" y="38"/>
                </a:cubicBezTo>
                <a:cubicBezTo>
                  <a:pt x="165" y="37"/>
                  <a:pt x="165" y="37"/>
                  <a:pt x="165" y="37"/>
                </a:cubicBezTo>
                <a:cubicBezTo>
                  <a:pt x="169" y="39"/>
                  <a:pt x="158" y="41"/>
                  <a:pt x="166" y="41"/>
                </a:cubicBezTo>
                <a:cubicBezTo>
                  <a:pt x="169" y="39"/>
                  <a:pt x="171" y="36"/>
                  <a:pt x="168" y="35"/>
                </a:cubicBezTo>
                <a:cubicBezTo>
                  <a:pt x="175" y="33"/>
                  <a:pt x="170" y="30"/>
                  <a:pt x="178" y="28"/>
                </a:cubicBezTo>
                <a:cubicBezTo>
                  <a:pt x="180" y="29"/>
                  <a:pt x="172" y="30"/>
                  <a:pt x="174" y="31"/>
                </a:cubicBezTo>
                <a:cubicBezTo>
                  <a:pt x="178" y="32"/>
                  <a:pt x="181" y="29"/>
                  <a:pt x="184" y="29"/>
                </a:cubicBezTo>
                <a:cubicBezTo>
                  <a:pt x="180" y="29"/>
                  <a:pt x="183" y="26"/>
                  <a:pt x="185" y="25"/>
                </a:cubicBezTo>
                <a:cubicBezTo>
                  <a:pt x="189" y="26"/>
                  <a:pt x="183" y="28"/>
                  <a:pt x="189" y="27"/>
                </a:cubicBezTo>
                <a:cubicBezTo>
                  <a:pt x="189" y="26"/>
                  <a:pt x="194" y="24"/>
                  <a:pt x="190" y="24"/>
                </a:cubicBezTo>
                <a:cubicBezTo>
                  <a:pt x="191" y="21"/>
                  <a:pt x="196" y="24"/>
                  <a:pt x="198" y="21"/>
                </a:cubicBezTo>
                <a:cubicBezTo>
                  <a:pt x="201" y="23"/>
                  <a:pt x="193" y="26"/>
                  <a:pt x="200" y="26"/>
                </a:cubicBezTo>
                <a:cubicBezTo>
                  <a:pt x="198" y="25"/>
                  <a:pt x="207" y="23"/>
                  <a:pt x="203" y="21"/>
                </a:cubicBezTo>
                <a:cubicBezTo>
                  <a:pt x="206" y="21"/>
                  <a:pt x="206" y="22"/>
                  <a:pt x="205" y="24"/>
                </a:cubicBezTo>
                <a:cubicBezTo>
                  <a:pt x="208" y="24"/>
                  <a:pt x="212" y="19"/>
                  <a:pt x="214" y="22"/>
                </a:cubicBezTo>
                <a:cubicBezTo>
                  <a:pt x="215" y="20"/>
                  <a:pt x="215" y="20"/>
                  <a:pt x="215" y="20"/>
                </a:cubicBezTo>
                <a:cubicBezTo>
                  <a:pt x="216" y="21"/>
                  <a:pt x="218" y="21"/>
                  <a:pt x="220" y="22"/>
                </a:cubicBezTo>
                <a:cubicBezTo>
                  <a:pt x="223" y="21"/>
                  <a:pt x="229" y="18"/>
                  <a:pt x="229" y="21"/>
                </a:cubicBezTo>
                <a:cubicBezTo>
                  <a:pt x="230" y="21"/>
                  <a:pt x="237" y="20"/>
                  <a:pt x="234" y="18"/>
                </a:cubicBezTo>
                <a:cubicBezTo>
                  <a:pt x="230" y="18"/>
                  <a:pt x="229" y="20"/>
                  <a:pt x="227" y="18"/>
                </a:cubicBezTo>
                <a:cubicBezTo>
                  <a:pt x="230" y="20"/>
                  <a:pt x="233" y="17"/>
                  <a:pt x="235" y="16"/>
                </a:cubicBezTo>
                <a:cubicBezTo>
                  <a:pt x="236" y="17"/>
                  <a:pt x="236" y="17"/>
                  <a:pt x="236" y="17"/>
                </a:cubicBezTo>
                <a:cubicBezTo>
                  <a:pt x="237" y="16"/>
                  <a:pt x="241" y="16"/>
                  <a:pt x="241" y="15"/>
                </a:cubicBezTo>
                <a:cubicBezTo>
                  <a:pt x="240" y="16"/>
                  <a:pt x="241" y="16"/>
                  <a:pt x="242" y="17"/>
                </a:cubicBezTo>
                <a:cubicBezTo>
                  <a:pt x="244" y="15"/>
                  <a:pt x="244" y="15"/>
                  <a:pt x="244" y="15"/>
                </a:cubicBezTo>
                <a:cubicBezTo>
                  <a:pt x="250" y="13"/>
                  <a:pt x="245" y="17"/>
                  <a:pt x="251" y="16"/>
                </a:cubicBezTo>
                <a:cubicBezTo>
                  <a:pt x="247" y="18"/>
                  <a:pt x="247" y="18"/>
                  <a:pt x="247" y="18"/>
                </a:cubicBezTo>
                <a:cubicBezTo>
                  <a:pt x="248" y="18"/>
                  <a:pt x="250" y="19"/>
                  <a:pt x="253" y="18"/>
                </a:cubicBezTo>
                <a:cubicBezTo>
                  <a:pt x="254" y="17"/>
                  <a:pt x="256" y="15"/>
                  <a:pt x="256" y="13"/>
                </a:cubicBezTo>
                <a:cubicBezTo>
                  <a:pt x="260" y="12"/>
                  <a:pt x="258" y="15"/>
                  <a:pt x="261" y="13"/>
                </a:cubicBezTo>
                <a:cubicBezTo>
                  <a:pt x="257" y="15"/>
                  <a:pt x="257" y="15"/>
                  <a:pt x="257" y="15"/>
                </a:cubicBezTo>
                <a:cubicBezTo>
                  <a:pt x="256" y="16"/>
                  <a:pt x="260" y="18"/>
                  <a:pt x="265" y="17"/>
                </a:cubicBezTo>
                <a:cubicBezTo>
                  <a:pt x="267" y="16"/>
                  <a:pt x="272" y="14"/>
                  <a:pt x="267" y="13"/>
                </a:cubicBezTo>
                <a:cubicBezTo>
                  <a:pt x="269" y="13"/>
                  <a:pt x="272" y="14"/>
                  <a:pt x="271" y="15"/>
                </a:cubicBezTo>
                <a:cubicBezTo>
                  <a:pt x="276" y="14"/>
                  <a:pt x="270" y="14"/>
                  <a:pt x="274" y="12"/>
                </a:cubicBezTo>
                <a:cubicBezTo>
                  <a:pt x="276" y="13"/>
                  <a:pt x="282" y="14"/>
                  <a:pt x="285" y="15"/>
                </a:cubicBezTo>
                <a:cubicBezTo>
                  <a:pt x="281" y="18"/>
                  <a:pt x="281" y="18"/>
                  <a:pt x="281" y="18"/>
                </a:cubicBezTo>
                <a:cubicBezTo>
                  <a:pt x="284" y="18"/>
                  <a:pt x="284" y="18"/>
                  <a:pt x="284" y="18"/>
                </a:cubicBezTo>
                <a:cubicBezTo>
                  <a:pt x="280" y="20"/>
                  <a:pt x="286" y="19"/>
                  <a:pt x="284" y="22"/>
                </a:cubicBezTo>
                <a:cubicBezTo>
                  <a:pt x="286" y="22"/>
                  <a:pt x="288" y="21"/>
                  <a:pt x="290" y="20"/>
                </a:cubicBezTo>
                <a:cubicBezTo>
                  <a:pt x="284" y="17"/>
                  <a:pt x="297" y="15"/>
                  <a:pt x="295" y="12"/>
                </a:cubicBezTo>
                <a:cubicBezTo>
                  <a:pt x="303" y="11"/>
                  <a:pt x="300" y="20"/>
                  <a:pt x="309" y="14"/>
                </a:cubicBezTo>
                <a:cubicBezTo>
                  <a:pt x="307" y="13"/>
                  <a:pt x="311" y="11"/>
                  <a:pt x="306" y="12"/>
                </a:cubicBezTo>
                <a:cubicBezTo>
                  <a:pt x="311" y="12"/>
                  <a:pt x="309" y="9"/>
                  <a:pt x="315" y="10"/>
                </a:cubicBezTo>
                <a:cubicBezTo>
                  <a:pt x="311" y="11"/>
                  <a:pt x="320" y="13"/>
                  <a:pt x="314" y="15"/>
                </a:cubicBezTo>
                <a:cubicBezTo>
                  <a:pt x="314" y="14"/>
                  <a:pt x="310" y="14"/>
                  <a:pt x="309" y="15"/>
                </a:cubicBezTo>
                <a:cubicBezTo>
                  <a:pt x="312" y="16"/>
                  <a:pt x="309" y="18"/>
                  <a:pt x="314" y="17"/>
                </a:cubicBezTo>
                <a:cubicBezTo>
                  <a:pt x="318" y="17"/>
                  <a:pt x="322" y="17"/>
                  <a:pt x="321" y="15"/>
                </a:cubicBezTo>
                <a:cubicBezTo>
                  <a:pt x="321" y="13"/>
                  <a:pt x="316" y="16"/>
                  <a:pt x="318" y="14"/>
                </a:cubicBezTo>
                <a:cubicBezTo>
                  <a:pt x="325" y="13"/>
                  <a:pt x="326" y="16"/>
                  <a:pt x="328" y="12"/>
                </a:cubicBezTo>
                <a:cubicBezTo>
                  <a:pt x="324" y="13"/>
                  <a:pt x="323" y="11"/>
                  <a:pt x="323" y="10"/>
                </a:cubicBezTo>
                <a:cubicBezTo>
                  <a:pt x="328" y="9"/>
                  <a:pt x="328" y="9"/>
                  <a:pt x="328" y="9"/>
                </a:cubicBezTo>
                <a:cubicBezTo>
                  <a:pt x="327" y="10"/>
                  <a:pt x="327" y="10"/>
                  <a:pt x="327" y="10"/>
                </a:cubicBezTo>
                <a:cubicBezTo>
                  <a:pt x="335" y="10"/>
                  <a:pt x="329" y="8"/>
                  <a:pt x="337" y="8"/>
                </a:cubicBezTo>
                <a:cubicBezTo>
                  <a:pt x="340" y="10"/>
                  <a:pt x="340" y="10"/>
                  <a:pt x="340" y="10"/>
                </a:cubicBezTo>
                <a:cubicBezTo>
                  <a:pt x="338" y="12"/>
                  <a:pt x="329" y="9"/>
                  <a:pt x="331" y="13"/>
                </a:cubicBezTo>
                <a:cubicBezTo>
                  <a:pt x="336" y="13"/>
                  <a:pt x="337" y="11"/>
                  <a:pt x="342" y="12"/>
                </a:cubicBezTo>
                <a:cubicBezTo>
                  <a:pt x="338" y="12"/>
                  <a:pt x="338" y="12"/>
                  <a:pt x="338" y="12"/>
                </a:cubicBezTo>
                <a:cubicBezTo>
                  <a:pt x="340" y="12"/>
                  <a:pt x="342" y="17"/>
                  <a:pt x="348" y="14"/>
                </a:cubicBezTo>
                <a:cubicBezTo>
                  <a:pt x="352" y="13"/>
                  <a:pt x="349" y="13"/>
                  <a:pt x="349" y="12"/>
                </a:cubicBezTo>
                <a:cubicBezTo>
                  <a:pt x="357" y="11"/>
                  <a:pt x="359" y="10"/>
                  <a:pt x="364" y="9"/>
                </a:cubicBezTo>
                <a:cubicBezTo>
                  <a:pt x="363" y="12"/>
                  <a:pt x="373" y="10"/>
                  <a:pt x="367" y="12"/>
                </a:cubicBezTo>
                <a:cubicBezTo>
                  <a:pt x="365" y="11"/>
                  <a:pt x="354" y="11"/>
                  <a:pt x="351" y="13"/>
                </a:cubicBezTo>
                <a:cubicBezTo>
                  <a:pt x="354" y="16"/>
                  <a:pt x="345" y="13"/>
                  <a:pt x="344" y="16"/>
                </a:cubicBezTo>
                <a:cubicBezTo>
                  <a:pt x="350" y="16"/>
                  <a:pt x="350" y="19"/>
                  <a:pt x="351" y="21"/>
                </a:cubicBezTo>
                <a:cubicBezTo>
                  <a:pt x="352" y="21"/>
                  <a:pt x="354" y="20"/>
                  <a:pt x="355" y="20"/>
                </a:cubicBezTo>
                <a:cubicBezTo>
                  <a:pt x="356" y="18"/>
                  <a:pt x="353" y="18"/>
                  <a:pt x="353" y="16"/>
                </a:cubicBezTo>
                <a:cubicBezTo>
                  <a:pt x="360" y="17"/>
                  <a:pt x="366" y="16"/>
                  <a:pt x="370" y="14"/>
                </a:cubicBezTo>
                <a:cubicBezTo>
                  <a:pt x="372" y="15"/>
                  <a:pt x="372" y="16"/>
                  <a:pt x="369" y="17"/>
                </a:cubicBezTo>
                <a:cubicBezTo>
                  <a:pt x="377" y="16"/>
                  <a:pt x="386" y="16"/>
                  <a:pt x="393" y="17"/>
                </a:cubicBezTo>
                <a:cubicBezTo>
                  <a:pt x="388" y="14"/>
                  <a:pt x="402" y="16"/>
                  <a:pt x="399" y="14"/>
                </a:cubicBezTo>
                <a:cubicBezTo>
                  <a:pt x="395" y="13"/>
                  <a:pt x="391" y="11"/>
                  <a:pt x="393" y="10"/>
                </a:cubicBezTo>
                <a:cubicBezTo>
                  <a:pt x="396" y="10"/>
                  <a:pt x="393" y="11"/>
                  <a:pt x="394" y="12"/>
                </a:cubicBezTo>
                <a:cubicBezTo>
                  <a:pt x="398" y="10"/>
                  <a:pt x="399" y="14"/>
                  <a:pt x="403" y="12"/>
                </a:cubicBezTo>
                <a:cubicBezTo>
                  <a:pt x="395" y="13"/>
                  <a:pt x="401" y="15"/>
                  <a:pt x="400" y="17"/>
                </a:cubicBezTo>
                <a:cubicBezTo>
                  <a:pt x="405" y="16"/>
                  <a:pt x="399" y="19"/>
                  <a:pt x="405" y="19"/>
                </a:cubicBezTo>
                <a:cubicBezTo>
                  <a:pt x="410" y="18"/>
                  <a:pt x="416" y="17"/>
                  <a:pt x="422" y="17"/>
                </a:cubicBezTo>
                <a:cubicBezTo>
                  <a:pt x="430" y="19"/>
                  <a:pt x="441" y="17"/>
                  <a:pt x="448" y="17"/>
                </a:cubicBezTo>
                <a:cubicBezTo>
                  <a:pt x="451" y="19"/>
                  <a:pt x="449" y="21"/>
                  <a:pt x="452" y="22"/>
                </a:cubicBezTo>
                <a:cubicBezTo>
                  <a:pt x="457" y="22"/>
                  <a:pt x="449" y="19"/>
                  <a:pt x="456" y="20"/>
                </a:cubicBezTo>
                <a:cubicBezTo>
                  <a:pt x="455" y="21"/>
                  <a:pt x="455" y="21"/>
                  <a:pt x="455" y="21"/>
                </a:cubicBezTo>
                <a:cubicBezTo>
                  <a:pt x="457" y="20"/>
                  <a:pt x="467" y="23"/>
                  <a:pt x="469" y="19"/>
                </a:cubicBezTo>
                <a:cubicBezTo>
                  <a:pt x="467" y="22"/>
                  <a:pt x="467" y="22"/>
                  <a:pt x="467" y="22"/>
                </a:cubicBezTo>
                <a:cubicBezTo>
                  <a:pt x="468" y="22"/>
                  <a:pt x="469" y="22"/>
                  <a:pt x="470" y="21"/>
                </a:cubicBezTo>
                <a:cubicBezTo>
                  <a:pt x="470" y="22"/>
                  <a:pt x="472" y="23"/>
                  <a:pt x="470" y="24"/>
                </a:cubicBezTo>
                <a:cubicBezTo>
                  <a:pt x="473" y="26"/>
                  <a:pt x="478" y="24"/>
                  <a:pt x="482" y="24"/>
                </a:cubicBezTo>
                <a:cubicBezTo>
                  <a:pt x="480" y="22"/>
                  <a:pt x="480" y="22"/>
                  <a:pt x="480" y="22"/>
                </a:cubicBezTo>
                <a:cubicBezTo>
                  <a:pt x="487" y="21"/>
                  <a:pt x="492" y="23"/>
                  <a:pt x="499" y="23"/>
                </a:cubicBezTo>
                <a:cubicBezTo>
                  <a:pt x="499" y="25"/>
                  <a:pt x="499" y="25"/>
                  <a:pt x="499" y="25"/>
                </a:cubicBezTo>
                <a:cubicBezTo>
                  <a:pt x="503" y="24"/>
                  <a:pt x="503" y="24"/>
                  <a:pt x="503" y="24"/>
                </a:cubicBezTo>
                <a:cubicBezTo>
                  <a:pt x="502" y="25"/>
                  <a:pt x="506" y="27"/>
                  <a:pt x="508" y="25"/>
                </a:cubicBezTo>
                <a:cubicBezTo>
                  <a:pt x="497" y="29"/>
                  <a:pt x="497" y="29"/>
                  <a:pt x="497" y="29"/>
                </a:cubicBezTo>
                <a:cubicBezTo>
                  <a:pt x="494" y="28"/>
                  <a:pt x="500" y="27"/>
                  <a:pt x="499" y="25"/>
                </a:cubicBezTo>
                <a:cubicBezTo>
                  <a:pt x="497" y="24"/>
                  <a:pt x="490" y="24"/>
                  <a:pt x="489" y="25"/>
                </a:cubicBezTo>
                <a:cubicBezTo>
                  <a:pt x="492" y="26"/>
                  <a:pt x="492" y="25"/>
                  <a:pt x="494" y="25"/>
                </a:cubicBezTo>
                <a:cubicBezTo>
                  <a:pt x="495" y="27"/>
                  <a:pt x="491" y="27"/>
                  <a:pt x="489" y="28"/>
                </a:cubicBezTo>
                <a:cubicBezTo>
                  <a:pt x="490" y="28"/>
                  <a:pt x="492" y="29"/>
                  <a:pt x="492" y="28"/>
                </a:cubicBezTo>
                <a:cubicBezTo>
                  <a:pt x="490" y="29"/>
                  <a:pt x="487" y="29"/>
                  <a:pt x="483" y="29"/>
                </a:cubicBezTo>
                <a:cubicBezTo>
                  <a:pt x="486" y="28"/>
                  <a:pt x="481" y="28"/>
                  <a:pt x="482" y="27"/>
                </a:cubicBezTo>
                <a:cubicBezTo>
                  <a:pt x="482" y="29"/>
                  <a:pt x="478" y="29"/>
                  <a:pt x="472" y="29"/>
                </a:cubicBezTo>
                <a:cubicBezTo>
                  <a:pt x="468" y="26"/>
                  <a:pt x="462" y="30"/>
                  <a:pt x="456" y="29"/>
                </a:cubicBezTo>
                <a:cubicBezTo>
                  <a:pt x="458" y="27"/>
                  <a:pt x="462" y="25"/>
                  <a:pt x="466" y="25"/>
                </a:cubicBezTo>
                <a:cubicBezTo>
                  <a:pt x="462" y="24"/>
                  <a:pt x="461" y="25"/>
                  <a:pt x="457" y="23"/>
                </a:cubicBezTo>
                <a:cubicBezTo>
                  <a:pt x="455" y="25"/>
                  <a:pt x="454" y="27"/>
                  <a:pt x="449" y="28"/>
                </a:cubicBezTo>
                <a:cubicBezTo>
                  <a:pt x="449" y="26"/>
                  <a:pt x="449" y="26"/>
                  <a:pt x="449" y="26"/>
                </a:cubicBezTo>
                <a:cubicBezTo>
                  <a:pt x="444" y="27"/>
                  <a:pt x="444" y="29"/>
                  <a:pt x="438" y="28"/>
                </a:cubicBezTo>
                <a:cubicBezTo>
                  <a:pt x="428" y="27"/>
                  <a:pt x="417" y="27"/>
                  <a:pt x="410" y="27"/>
                </a:cubicBezTo>
                <a:cubicBezTo>
                  <a:pt x="409" y="25"/>
                  <a:pt x="409" y="25"/>
                  <a:pt x="409" y="25"/>
                </a:cubicBezTo>
                <a:cubicBezTo>
                  <a:pt x="405" y="28"/>
                  <a:pt x="395" y="27"/>
                  <a:pt x="389" y="28"/>
                </a:cubicBezTo>
                <a:cubicBezTo>
                  <a:pt x="379" y="26"/>
                  <a:pt x="368" y="29"/>
                  <a:pt x="363" y="27"/>
                </a:cubicBezTo>
                <a:cubicBezTo>
                  <a:pt x="346" y="28"/>
                  <a:pt x="330" y="30"/>
                  <a:pt x="313" y="30"/>
                </a:cubicBezTo>
                <a:cubicBezTo>
                  <a:pt x="315" y="28"/>
                  <a:pt x="315" y="28"/>
                  <a:pt x="315" y="28"/>
                </a:cubicBezTo>
                <a:cubicBezTo>
                  <a:pt x="312" y="29"/>
                  <a:pt x="313" y="27"/>
                  <a:pt x="310" y="27"/>
                </a:cubicBezTo>
                <a:cubicBezTo>
                  <a:pt x="314" y="29"/>
                  <a:pt x="306" y="30"/>
                  <a:pt x="304" y="31"/>
                </a:cubicBezTo>
                <a:cubicBezTo>
                  <a:pt x="296" y="30"/>
                  <a:pt x="286" y="32"/>
                  <a:pt x="279" y="34"/>
                </a:cubicBezTo>
                <a:cubicBezTo>
                  <a:pt x="278" y="33"/>
                  <a:pt x="278" y="33"/>
                  <a:pt x="278" y="33"/>
                </a:cubicBezTo>
                <a:cubicBezTo>
                  <a:pt x="271" y="36"/>
                  <a:pt x="263" y="34"/>
                  <a:pt x="254" y="35"/>
                </a:cubicBezTo>
                <a:cubicBezTo>
                  <a:pt x="253" y="34"/>
                  <a:pt x="251" y="33"/>
                  <a:pt x="248" y="34"/>
                </a:cubicBezTo>
                <a:cubicBezTo>
                  <a:pt x="244" y="36"/>
                  <a:pt x="241" y="37"/>
                  <a:pt x="234" y="39"/>
                </a:cubicBezTo>
                <a:cubicBezTo>
                  <a:pt x="229" y="39"/>
                  <a:pt x="221" y="40"/>
                  <a:pt x="216" y="40"/>
                </a:cubicBezTo>
                <a:cubicBezTo>
                  <a:pt x="197" y="46"/>
                  <a:pt x="177" y="47"/>
                  <a:pt x="158" y="53"/>
                </a:cubicBezTo>
                <a:cubicBezTo>
                  <a:pt x="156" y="52"/>
                  <a:pt x="156" y="52"/>
                  <a:pt x="156" y="52"/>
                </a:cubicBezTo>
                <a:cubicBezTo>
                  <a:pt x="138" y="60"/>
                  <a:pt x="114" y="62"/>
                  <a:pt x="99" y="70"/>
                </a:cubicBezTo>
                <a:cubicBezTo>
                  <a:pt x="100" y="67"/>
                  <a:pt x="100" y="67"/>
                  <a:pt x="100" y="67"/>
                </a:cubicBezTo>
                <a:cubicBezTo>
                  <a:pt x="94" y="68"/>
                  <a:pt x="89" y="71"/>
                  <a:pt x="91" y="73"/>
                </a:cubicBezTo>
                <a:cubicBezTo>
                  <a:pt x="86" y="74"/>
                  <a:pt x="80" y="79"/>
                  <a:pt x="76" y="78"/>
                </a:cubicBezTo>
                <a:cubicBezTo>
                  <a:pt x="70" y="80"/>
                  <a:pt x="70" y="82"/>
                  <a:pt x="66" y="84"/>
                </a:cubicBezTo>
                <a:cubicBezTo>
                  <a:pt x="57" y="88"/>
                  <a:pt x="53" y="89"/>
                  <a:pt x="46" y="95"/>
                </a:cubicBezTo>
                <a:cubicBezTo>
                  <a:pt x="48" y="94"/>
                  <a:pt x="48" y="94"/>
                  <a:pt x="48" y="94"/>
                </a:cubicBezTo>
                <a:cubicBezTo>
                  <a:pt x="49" y="93"/>
                  <a:pt x="48" y="92"/>
                  <a:pt x="46" y="93"/>
                </a:cubicBezTo>
                <a:cubicBezTo>
                  <a:pt x="43" y="95"/>
                  <a:pt x="35" y="100"/>
                  <a:pt x="40" y="101"/>
                </a:cubicBezTo>
                <a:cubicBezTo>
                  <a:pt x="31" y="105"/>
                  <a:pt x="26" y="117"/>
                  <a:pt x="23" y="123"/>
                </a:cubicBezTo>
                <a:cubicBezTo>
                  <a:pt x="24" y="122"/>
                  <a:pt x="24" y="124"/>
                  <a:pt x="25" y="125"/>
                </a:cubicBezTo>
                <a:cubicBezTo>
                  <a:pt x="24" y="130"/>
                  <a:pt x="24" y="138"/>
                  <a:pt x="30" y="142"/>
                </a:cubicBezTo>
                <a:cubicBezTo>
                  <a:pt x="30" y="143"/>
                  <a:pt x="27" y="141"/>
                  <a:pt x="29" y="144"/>
                </a:cubicBezTo>
                <a:cubicBezTo>
                  <a:pt x="30" y="145"/>
                  <a:pt x="30" y="143"/>
                  <a:pt x="32" y="144"/>
                </a:cubicBezTo>
                <a:cubicBezTo>
                  <a:pt x="41" y="152"/>
                  <a:pt x="52" y="163"/>
                  <a:pt x="64" y="168"/>
                </a:cubicBezTo>
                <a:cubicBezTo>
                  <a:pt x="86" y="176"/>
                  <a:pt x="110" y="181"/>
                  <a:pt x="134" y="184"/>
                </a:cubicBezTo>
                <a:cubicBezTo>
                  <a:pt x="134" y="185"/>
                  <a:pt x="134" y="185"/>
                  <a:pt x="134" y="185"/>
                </a:cubicBezTo>
                <a:cubicBezTo>
                  <a:pt x="142" y="184"/>
                  <a:pt x="152" y="191"/>
                  <a:pt x="159" y="187"/>
                </a:cubicBezTo>
                <a:cubicBezTo>
                  <a:pt x="160" y="188"/>
                  <a:pt x="166" y="189"/>
                  <a:pt x="164" y="190"/>
                </a:cubicBezTo>
                <a:cubicBezTo>
                  <a:pt x="171" y="189"/>
                  <a:pt x="182" y="194"/>
                  <a:pt x="191" y="193"/>
                </a:cubicBezTo>
                <a:cubicBezTo>
                  <a:pt x="190" y="193"/>
                  <a:pt x="190" y="193"/>
                  <a:pt x="189" y="193"/>
                </a:cubicBezTo>
                <a:cubicBezTo>
                  <a:pt x="198" y="195"/>
                  <a:pt x="206" y="194"/>
                  <a:pt x="216" y="197"/>
                </a:cubicBezTo>
                <a:cubicBezTo>
                  <a:pt x="215" y="197"/>
                  <a:pt x="213" y="197"/>
                  <a:pt x="212" y="198"/>
                </a:cubicBezTo>
                <a:cubicBezTo>
                  <a:pt x="216" y="199"/>
                  <a:pt x="222" y="195"/>
                  <a:pt x="223" y="199"/>
                </a:cubicBezTo>
                <a:cubicBezTo>
                  <a:pt x="226" y="199"/>
                  <a:pt x="225" y="198"/>
                  <a:pt x="224" y="198"/>
                </a:cubicBezTo>
                <a:cubicBezTo>
                  <a:pt x="245" y="201"/>
                  <a:pt x="268" y="201"/>
                  <a:pt x="290" y="202"/>
                </a:cubicBezTo>
                <a:cubicBezTo>
                  <a:pt x="306" y="205"/>
                  <a:pt x="291" y="207"/>
                  <a:pt x="304" y="206"/>
                </a:cubicBezTo>
                <a:cubicBezTo>
                  <a:pt x="305" y="206"/>
                  <a:pt x="305" y="204"/>
                  <a:pt x="305" y="205"/>
                </a:cubicBezTo>
                <a:cubicBezTo>
                  <a:pt x="310" y="204"/>
                  <a:pt x="312" y="209"/>
                  <a:pt x="316" y="208"/>
                </a:cubicBezTo>
                <a:cubicBezTo>
                  <a:pt x="314" y="206"/>
                  <a:pt x="318" y="207"/>
                  <a:pt x="318" y="205"/>
                </a:cubicBezTo>
                <a:cubicBezTo>
                  <a:pt x="328" y="207"/>
                  <a:pt x="330" y="209"/>
                  <a:pt x="338" y="208"/>
                </a:cubicBezTo>
                <a:cubicBezTo>
                  <a:pt x="337" y="209"/>
                  <a:pt x="337" y="209"/>
                  <a:pt x="337" y="209"/>
                </a:cubicBezTo>
                <a:cubicBezTo>
                  <a:pt x="346" y="207"/>
                  <a:pt x="357" y="209"/>
                  <a:pt x="364" y="205"/>
                </a:cubicBezTo>
                <a:cubicBezTo>
                  <a:pt x="414" y="206"/>
                  <a:pt x="462" y="205"/>
                  <a:pt x="510" y="202"/>
                </a:cubicBezTo>
                <a:cubicBezTo>
                  <a:pt x="558" y="199"/>
                  <a:pt x="605" y="193"/>
                  <a:pt x="650" y="181"/>
                </a:cubicBezTo>
                <a:cubicBezTo>
                  <a:pt x="661" y="180"/>
                  <a:pt x="662" y="180"/>
                  <a:pt x="672" y="174"/>
                </a:cubicBezTo>
                <a:cubicBezTo>
                  <a:pt x="672" y="175"/>
                  <a:pt x="671" y="175"/>
                  <a:pt x="672" y="175"/>
                </a:cubicBezTo>
                <a:cubicBezTo>
                  <a:pt x="672" y="173"/>
                  <a:pt x="680" y="171"/>
                  <a:pt x="680" y="169"/>
                </a:cubicBezTo>
                <a:cubicBezTo>
                  <a:pt x="694" y="162"/>
                  <a:pt x="704" y="151"/>
                  <a:pt x="707" y="139"/>
                </a:cubicBezTo>
                <a:cubicBezTo>
                  <a:pt x="707" y="141"/>
                  <a:pt x="708" y="143"/>
                  <a:pt x="708" y="140"/>
                </a:cubicBezTo>
                <a:cubicBezTo>
                  <a:pt x="707" y="137"/>
                  <a:pt x="707" y="137"/>
                  <a:pt x="707" y="137"/>
                </a:cubicBezTo>
                <a:cubicBezTo>
                  <a:pt x="708" y="137"/>
                  <a:pt x="708" y="137"/>
                  <a:pt x="708" y="137"/>
                </a:cubicBezTo>
                <a:cubicBezTo>
                  <a:pt x="708" y="135"/>
                  <a:pt x="707" y="133"/>
                  <a:pt x="706" y="135"/>
                </a:cubicBezTo>
                <a:cubicBezTo>
                  <a:pt x="706" y="103"/>
                  <a:pt x="667" y="67"/>
                  <a:pt x="629" y="49"/>
                </a:cubicBezTo>
                <a:cubicBezTo>
                  <a:pt x="620" y="43"/>
                  <a:pt x="605" y="38"/>
                  <a:pt x="595" y="34"/>
                </a:cubicBezTo>
                <a:cubicBezTo>
                  <a:pt x="564" y="20"/>
                  <a:pt x="534" y="9"/>
                  <a:pt x="499" y="7"/>
                </a:cubicBezTo>
                <a:cubicBezTo>
                  <a:pt x="499" y="7"/>
                  <a:pt x="504" y="2"/>
                  <a:pt x="519" y="3"/>
                </a:cubicBezTo>
                <a:close/>
              </a:path>
            </a:pathLst>
          </a:custGeom>
          <a:solidFill>
            <a:srgbClr val="FFC000"/>
          </a:solidFill>
          <a:ln w="9525">
            <a:solidFill>
              <a:srgbClr val="FFC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62717" y="1971045"/>
            <a:ext cx="2416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C000"/>
                </a:solidFill>
                <a:latin typeface="Segoe Print" pitchFamily="2" charset="0"/>
                <a:cs typeface="Arial" charset="0"/>
              </a:rPr>
              <a:t>Cost of Delay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C000"/>
                </a:solidFill>
                <a:latin typeface="Segoe Print" pitchFamily="2" charset="0"/>
                <a:cs typeface="Arial" charset="0"/>
              </a:rPr>
              <a:t>Required</a:t>
            </a:r>
          </a:p>
        </p:txBody>
      </p:sp>
      <p:grpSp>
        <p:nvGrpSpPr>
          <p:cNvPr id="11" name="Group 10"/>
          <p:cNvGrpSpPr/>
          <p:nvPr/>
        </p:nvGrpSpPr>
        <p:grpSpPr>
          <a:xfrm rot="9358614" flipV="1">
            <a:off x="7613118" y="2223746"/>
            <a:ext cx="1023441" cy="417019"/>
            <a:chOff x="2981598" y="4839493"/>
            <a:chExt cx="2117576" cy="371475"/>
          </a:xfrm>
          <a:solidFill>
            <a:srgbClr val="FFC000"/>
          </a:solidFill>
        </p:grpSpPr>
        <p:sp>
          <p:nvSpPr>
            <p:cNvPr id="12" name="Freeform 16"/>
            <p:cNvSpPr>
              <a:spLocks noEditPoints="1"/>
            </p:cNvSpPr>
            <p:nvPr/>
          </p:nvSpPr>
          <p:spPr bwMode="auto">
            <a:xfrm>
              <a:off x="2981598" y="4881834"/>
              <a:ext cx="1865313" cy="187325"/>
            </a:xfrm>
            <a:custGeom>
              <a:avLst/>
              <a:gdLst/>
              <a:ahLst/>
              <a:cxnLst>
                <a:cxn ang="0">
                  <a:pos x="408" y="21"/>
                </a:cxn>
                <a:cxn ang="0">
                  <a:pos x="334" y="7"/>
                </a:cxn>
                <a:cxn ang="0">
                  <a:pos x="268" y="5"/>
                </a:cxn>
                <a:cxn ang="0">
                  <a:pos x="239" y="3"/>
                </a:cxn>
                <a:cxn ang="0">
                  <a:pos x="188" y="3"/>
                </a:cxn>
                <a:cxn ang="0">
                  <a:pos x="151" y="4"/>
                </a:cxn>
                <a:cxn ang="0">
                  <a:pos x="128" y="8"/>
                </a:cxn>
                <a:cxn ang="0">
                  <a:pos x="79" y="17"/>
                </a:cxn>
                <a:cxn ang="0">
                  <a:pos x="58" y="22"/>
                </a:cxn>
                <a:cxn ang="0">
                  <a:pos x="20" y="31"/>
                </a:cxn>
                <a:cxn ang="0">
                  <a:pos x="10" y="36"/>
                </a:cxn>
                <a:cxn ang="0">
                  <a:pos x="6" y="41"/>
                </a:cxn>
                <a:cxn ang="0">
                  <a:pos x="3" y="44"/>
                </a:cxn>
                <a:cxn ang="0">
                  <a:pos x="13" y="41"/>
                </a:cxn>
                <a:cxn ang="0">
                  <a:pos x="32" y="34"/>
                </a:cxn>
                <a:cxn ang="0">
                  <a:pos x="48" y="31"/>
                </a:cxn>
                <a:cxn ang="0">
                  <a:pos x="46" y="36"/>
                </a:cxn>
                <a:cxn ang="0">
                  <a:pos x="53" y="35"/>
                </a:cxn>
                <a:cxn ang="0">
                  <a:pos x="59" y="31"/>
                </a:cxn>
                <a:cxn ang="0">
                  <a:pos x="62" y="32"/>
                </a:cxn>
                <a:cxn ang="0">
                  <a:pos x="70" y="27"/>
                </a:cxn>
                <a:cxn ang="0">
                  <a:pos x="78" y="29"/>
                </a:cxn>
                <a:cxn ang="0">
                  <a:pos x="82" y="30"/>
                </a:cxn>
                <a:cxn ang="0">
                  <a:pos x="85" y="27"/>
                </a:cxn>
                <a:cxn ang="0">
                  <a:pos x="95" y="27"/>
                </a:cxn>
                <a:cxn ang="0">
                  <a:pos x="100" y="23"/>
                </a:cxn>
                <a:cxn ang="0">
                  <a:pos x="107" y="18"/>
                </a:cxn>
                <a:cxn ang="0">
                  <a:pos x="112" y="21"/>
                </a:cxn>
                <a:cxn ang="0">
                  <a:pos x="133" y="19"/>
                </a:cxn>
                <a:cxn ang="0">
                  <a:pos x="141" y="18"/>
                </a:cxn>
                <a:cxn ang="0">
                  <a:pos x="151" y="17"/>
                </a:cxn>
                <a:cxn ang="0">
                  <a:pos x="176" y="16"/>
                </a:cxn>
                <a:cxn ang="0">
                  <a:pos x="185" y="15"/>
                </a:cxn>
                <a:cxn ang="0">
                  <a:pos x="188" y="15"/>
                </a:cxn>
                <a:cxn ang="0">
                  <a:pos x="194" y="14"/>
                </a:cxn>
                <a:cxn ang="0">
                  <a:pos x="202" y="15"/>
                </a:cxn>
                <a:cxn ang="0">
                  <a:pos x="209" y="14"/>
                </a:cxn>
                <a:cxn ang="0">
                  <a:pos x="227" y="15"/>
                </a:cxn>
                <a:cxn ang="0">
                  <a:pos x="242" y="15"/>
                </a:cxn>
                <a:cxn ang="0">
                  <a:pos x="256" y="17"/>
                </a:cxn>
                <a:cxn ang="0">
                  <a:pos x="262" y="16"/>
                </a:cxn>
                <a:cxn ang="0">
                  <a:pos x="264" y="16"/>
                </a:cxn>
                <a:cxn ang="0">
                  <a:pos x="278" y="16"/>
                </a:cxn>
                <a:cxn ang="0">
                  <a:pos x="293" y="17"/>
                </a:cxn>
                <a:cxn ang="0">
                  <a:pos x="301" y="16"/>
                </a:cxn>
                <a:cxn ang="0">
                  <a:pos x="316" y="14"/>
                </a:cxn>
                <a:cxn ang="0">
                  <a:pos x="328" y="16"/>
                </a:cxn>
                <a:cxn ang="0">
                  <a:pos x="346" y="18"/>
                </a:cxn>
                <a:cxn ang="0">
                  <a:pos x="357" y="20"/>
                </a:cxn>
                <a:cxn ang="0">
                  <a:pos x="389" y="27"/>
                </a:cxn>
                <a:cxn ang="0">
                  <a:pos x="399" y="29"/>
                </a:cxn>
                <a:cxn ang="0">
                  <a:pos x="426" y="32"/>
                </a:cxn>
                <a:cxn ang="0">
                  <a:pos x="446" y="35"/>
                </a:cxn>
                <a:cxn ang="0">
                  <a:pos x="466" y="34"/>
                </a:cxn>
              </a:cxnLst>
              <a:rect l="0" t="0" r="r" b="b"/>
              <a:pathLst>
                <a:path w="497" h="50">
                  <a:moveTo>
                    <a:pt x="466" y="34"/>
                  </a:moveTo>
                  <a:cubicBezTo>
                    <a:pt x="462" y="33"/>
                    <a:pt x="457" y="32"/>
                    <a:pt x="454" y="31"/>
                  </a:cubicBezTo>
                  <a:cubicBezTo>
                    <a:pt x="440" y="27"/>
                    <a:pt x="426" y="21"/>
                    <a:pt x="411" y="19"/>
                  </a:cubicBezTo>
                  <a:cubicBezTo>
                    <a:pt x="411" y="20"/>
                    <a:pt x="410" y="20"/>
                    <a:pt x="409" y="20"/>
                  </a:cubicBezTo>
                  <a:cubicBezTo>
                    <a:pt x="409" y="20"/>
                    <a:pt x="409" y="20"/>
                    <a:pt x="409" y="20"/>
                  </a:cubicBezTo>
                  <a:cubicBezTo>
                    <a:pt x="408" y="21"/>
                    <a:pt x="408" y="21"/>
                    <a:pt x="408" y="21"/>
                  </a:cubicBezTo>
                  <a:cubicBezTo>
                    <a:pt x="407" y="20"/>
                    <a:pt x="408" y="19"/>
                    <a:pt x="409" y="19"/>
                  </a:cubicBezTo>
                  <a:cubicBezTo>
                    <a:pt x="403" y="18"/>
                    <a:pt x="397" y="18"/>
                    <a:pt x="391" y="16"/>
                  </a:cubicBezTo>
                  <a:cubicBezTo>
                    <a:pt x="391" y="18"/>
                    <a:pt x="388" y="16"/>
                    <a:pt x="388" y="17"/>
                  </a:cubicBezTo>
                  <a:cubicBezTo>
                    <a:pt x="388" y="17"/>
                    <a:pt x="388" y="17"/>
                    <a:pt x="388" y="17"/>
                  </a:cubicBezTo>
                  <a:cubicBezTo>
                    <a:pt x="384" y="17"/>
                    <a:pt x="384" y="17"/>
                    <a:pt x="381" y="14"/>
                  </a:cubicBezTo>
                  <a:cubicBezTo>
                    <a:pt x="365" y="11"/>
                    <a:pt x="350" y="9"/>
                    <a:pt x="334" y="7"/>
                  </a:cubicBezTo>
                  <a:cubicBezTo>
                    <a:pt x="319" y="5"/>
                    <a:pt x="303" y="5"/>
                    <a:pt x="287" y="5"/>
                  </a:cubicBezTo>
                  <a:cubicBezTo>
                    <a:pt x="284" y="7"/>
                    <a:pt x="281" y="5"/>
                    <a:pt x="278" y="7"/>
                  </a:cubicBezTo>
                  <a:cubicBezTo>
                    <a:pt x="278" y="6"/>
                    <a:pt x="278" y="6"/>
                    <a:pt x="278" y="6"/>
                  </a:cubicBezTo>
                  <a:cubicBezTo>
                    <a:pt x="276" y="7"/>
                    <a:pt x="275" y="6"/>
                    <a:pt x="272" y="5"/>
                  </a:cubicBezTo>
                  <a:cubicBezTo>
                    <a:pt x="272" y="6"/>
                    <a:pt x="271" y="5"/>
                    <a:pt x="271" y="7"/>
                  </a:cubicBezTo>
                  <a:cubicBezTo>
                    <a:pt x="270" y="8"/>
                    <a:pt x="269" y="5"/>
                    <a:pt x="268" y="5"/>
                  </a:cubicBezTo>
                  <a:cubicBezTo>
                    <a:pt x="268" y="5"/>
                    <a:pt x="268" y="6"/>
                    <a:pt x="267" y="6"/>
                  </a:cubicBezTo>
                  <a:cubicBezTo>
                    <a:pt x="263" y="7"/>
                    <a:pt x="268" y="5"/>
                    <a:pt x="263" y="3"/>
                  </a:cubicBezTo>
                  <a:cubicBezTo>
                    <a:pt x="256" y="3"/>
                    <a:pt x="248" y="4"/>
                    <a:pt x="242" y="3"/>
                  </a:cubicBezTo>
                  <a:cubicBezTo>
                    <a:pt x="242" y="3"/>
                    <a:pt x="242" y="4"/>
                    <a:pt x="241" y="4"/>
                  </a:cubicBezTo>
                  <a:cubicBezTo>
                    <a:pt x="241" y="2"/>
                    <a:pt x="239" y="5"/>
                    <a:pt x="238" y="4"/>
                  </a:cubicBezTo>
                  <a:cubicBezTo>
                    <a:pt x="238" y="4"/>
                    <a:pt x="239" y="3"/>
                    <a:pt x="239" y="3"/>
                  </a:cubicBezTo>
                  <a:cubicBezTo>
                    <a:pt x="236" y="2"/>
                    <a:pt x="233" y="4"/>
                    <a:pt x="230" y="3"/>
                  </a:cubicBezTo>
                  <a:cubicBezTo>
                    <a:pt x="227" y="3"/>
                    <a:pt x="224" y="1"/>
                    <a:pt x="222" y="3"/>
                  </a:cubicBezTo>
                  <a:cubicBezTo>
                    <a:pt x="223" y="2"/>
                    <a:pt x="221" y="2"/>
                    <a:pt x="220" y="1"/>
                  </a:cubicBezTo>
                  <a:cubicBezTo>
                    <a:pt x="218" y="4"/>
                    <a:pt x="215" y="0"/>
                    <a:pt x="212" y="2"/>
                  </a:cubicBezTo>
                  <a:cubicBezTo>
                    <a:pt x="212" y="2"/>
                    <a:pt x="212" y="2"/>
                    <a:pt x="212" y="2"/>
                  </a:cubicBezTo>
                  <a:cubicBezTo>
                    <a:pt x="205" y="2"/>
                    <a:pt x="196" y="1"/>
                    <a:pt x="188" y="3"/>
                  </a:cubicBezTo>
                  <a:cubicBezTo>
                    <a:pt x="184" y="3"/>
                    <a:pt x="178" y="1"/>
                    <a:pt x="173" y="2"/>
                  </a:cubicBezTo>
                  <a:cubicBezTo>
                    <a:pt x="173" y="3"/>
                    <a:pt x="173" y="3"/>
                    <a:pt x="173" y="3"/>
                  </a:cubicBezTo>
                  <a:cubicBezTo>
                    <a:pt x="171" y="3"/>
                    <a:pt x="173" y="3"/>
                    <a:pt x="172" y="2"/>
                  </a:cubicBezTo>
                  <a:cubicBezTo>
                    <a:pt x="170" y="4"/>
                    <a:pt x="166" y="2"/>
                    <a:pt x="163" y="3"/>
                  </a:cubicBezTo>
                  <a:cubicBezTo>
                    <a:pt x="163" y="3"/>
                    <a:pt x="162" y="3"/>
                    <a:pt x="162" y="4"/>
                  </a:cubicBezTo>
                  <a:cubicBezTo>
                    <a:pt x="159" y="2"/>
                    <a:pt x="154" y="5"/>
                    <a:pt x="151" y="4"/>
                  </a:cubicBezTo>
                  <a:cubicBezTo>
                    <a:pt x="152" y="6"/>
                    <a:pt x="149" y="5"/>
                    <a:pt x="148" y="6"/>
                  </a:cubicBezTo>
                  <a:cubicBezTo>
                    <a:pt x="147" y="6"/>
                    <a:pt x="147" y="5"/>
                    <a:pt x="147" y="5"/>
                  </a:cubicBezTo>
                  <a:cubicBezTo>
                    <a:pt x="144" y="5"/>
                    <a:pt x="143" y="5"/>
                    <a:pt x="140" y="5"/>
                  </a:cubicBezTo>
                  <a:cubicBezTo>
                    <a:pt x="138" y="5"/>
                    <a:pt x="138" y="7"/>
                    <a:pt x="136" y="6"/>
                  </a:cubicBezTo>
                  <a:cubicBezTo>
                    <a:pt x="135" y="5"/>
                    <a:pt x="133" y="7"/>
                    <a:pt x="131" y="6"/>
                  </a:cubicBezTo>
                  <a:cubicBezTo>
                    <a:pt x="132" y="8"/>
                    <a:pt x="130" y="9"/>
                    <a:pt x="128" y="8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3" y="8"/>
                    <a:pt x="115" y="7"/>
                    <a:pt x="109" y="10"/>
                  </a:cubicBezTo>
                  <a:cubicBezTo>
                    <a:pt x="108" y="9"/>
                    <a:pt x="108" y="9"/>
                    <a:pt x="108" y="9"/>
                  </a:cubicBezTo>
                  <a:cubicBezTo>
                    <a:pt x="102" y="11"/>
                    <a:pt x="95" y="11"/>
                    <a:pt x="89" y="14"/>
                  </a:cubicBezTo>
                  <a:cubicBezTo>
                    <a:pt x="88" y="14"/>
                    <a:pt x="85" y="14"/>
                    <a:pt x="83" y="14"/>
                  </a:cubicBezTo>
                  <a:cubicBezTo>
                    <a:pt x="81" y="15"/>
                    <a:pt x="80" y="15"/>
                    <a:pt x="79" y="17"/>
                  </a:cubicBezTo>
                  <a:cubicBezTo>
                    <a:pt x="78" y="17"/>
                    <a:pt x="78" y="16"/>
                    <a:pt x="77" y="16"/>
                  </a:cubicBezTo>
                  <a:cubicBezTo>
                    <a:pt x="74" y="16"/>
                    <a:pt x="71" y="15"/>
                    <a:pt x="69" y="18"/>
                  </a:cubicBezTo>
                  <a:cubicBezTo>
                    <a:pt x="69" y="17"/>
                    <a:pt x="69" y="17"/>
                    <a:pt x="69" y="17"/>
                  </a:cubicBezTo>
                  <a:cubicBezTo>
                    <a:pt x="67" y="18"/>
                    <a:pt x="64" y="20"/>
                    <a:pt x="61" y="19"/>
                  </a:cubicBezTo>
                  <a:cubicBezTo>
                    <a:pt x="61" y="20"/>
                    <a:pt x="58" y="21"/>
                    <a:pt x="60" y="22"/>
                  </a:cubicBezTo>
                  <a:cubicBezTo>
                    <a:pt x="59" y="23"/>
                    <a:pt x="59" y="21"/>
                    <a:pt x="58" y="22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3" y="21"/>
                    <a:pt x="48" y="23"/>
                    <a:pt x="43" y="25"/>
                  </a:cubicBezTo>
                  <a:cubicBezTo>
                    <a:pt x="41" y="24"/>
                    <a:pt x="38" y="27"/>
                    <a:pt x="35" y="27"/>
                  </a:cubicBezTo>
                  <a:cubicBezTo>
                    <a:pt x="33" y="28"/>
                    <a:pt x="30" y="28"/>
                    <a:pt x="29" y="30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6" y="30"/>
                    <a:pt x="23" y="31"/>
                    <a:pt x="20" y="31"/>
                  </a:cubicBezTo>
                  <a:cubicBezTo>
                    <a:pt x="18" y="32"/>
                    <a:pt x="18" y="33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5" y="35"/>
                    <a:pt x="15" y="36"/>
                    <a:pt x="15" y="37"/>
                  </a:cubicBezTo>
                  <a:cubicBezTo>
                    <a:pt x="14" y="37"/>
                    <a:pt x="14" y="38"/>
                    <a:pt x="12" y="38"/>
                  </a:cubicBezTo>
                  <a:cubicBezTo>
                    <a:pt x="13" y="37"/>
                    <a:pt x="14" y="35"/>
                    <a:pt x="14" y="34"/>
                  </a:cubicBezTo>
                  <a:cubicBezTo>
                    <a:pt x="12" y="34"/>
                    <a:pt x="11" y="37"/>
                    <a:pt x="10" y="36"/>
                  </a:cubicBezTo>
                  <a:cubicBezTo>
                    <a:pt x="8" y="37"/>
                    <a:pt x="7" y="37"/>
                    <a:pt x="7" y="39"/>
                  </a:cubicBezTo>
                  <a:cubicBezTo>
                    <a:pt x="7" y="38"/>
                    <a:pt x="6" y="38"/>
                    <a:pt x="7" y="38"/>
                  </a:cubicBezTo>
                  <a:cubicBezTo>
                    <a:pt x="5" y="38"/>
                    <a:pt x="5" y="38"/>
                    <a:pt x="4" y="39"/>
                  </a:cubicBezTo>
                  <a:cubicBezTo>
                    <a:pt x="4" y="39"/>
                    <a:pt x="5" y="39"/>
                    <a:pt x="5" y="39"/>
                  </a:cubicBezTo>
                  <a:cubicBezTo>
                    <a:pt x="5" y="40"/>
                    <a:pt x="4" y="41"/>
                    <a:pt x="4" y="42"/>
                  </a:cubicBezTo>
                  <a:cubicBezTo>
                    <a:pt x="5" y="41"/>
                    <a:pt x="5" y="41"/>
                    <a:pt x="6" y="41"/>
                  </a:cubicBezTo>
                  <a:cubicBezTo>
                    <a:pt x="6" y="42"/>
                    <a:pt x="4" y="43"/>
                    <a:pt x="3" y="42"/>
                  </a:cubicBezTo>
                  <a:cubicBezTo>
                    <a:pt x="2" y="42"/>
                    <a:pt x="4" y="40"/>
                    <a:pt x="3" y="4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3"/>
                    <a:pt x="2" y="43"/>
                    <a:pt x="2" y="44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5" y="43"/>
                    <a:pt x="7" y="43"/>
                    <a:pt x="9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0"/>
                    <a:pt x="10" y="38"/>
                    <a:pt x="12" y="39"/>
                  </a:cubicBezTo>
                  <a:cubicBezTo>
                    <a:pt x="11" y="39"/>
                    <a:pt x="12" y="40"/>
                    <a:pt x="12" y="40"/>
                  </a:cubicBezTo>
                  <a:cubicBezTo>
                    <a:pt x="12" y="40"/>
                    <a:pt x="12" y="40"/>
                    <a:pt x="13" y="40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3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9" y="39"/>
                    <a:pt x="16" y="38"/>
                    <a:pt x="17" y="38"/>
                  </a:cubicBezTo>
                  <a:cubicBezTo>
                    <a:pt x="18" y="37"/>
                    <a:pt x="18" y="39"/>
                    <a:pt x="19" y="40"/>
                  </a:cubicBezTo>
                  <a:cubicBezTo>
                    <a:pt x="21" y="39"/>
                    <a:pt x="24" y="37"/>
                    <a:pt x="27" y="37"/>
                  </a:cubicBezTo>
                  <a:cubicBezTo>
                    <a:pt x="29" y="36"/>
                    <a:pt x="30" y="35"/>
                    <a:pt x="32" y="34"/>
                  </a:cubicBezTo>
                  <a:cubicBezTo>
                    <a:pt x="33" y="33"/>
                    <a:pt x="32" y="36"/>
                    <a:pt x="34" y="34"/>
                  </a:cubicBezTo>
                  <a:cubicBezTo>
                    <a:pt x="34" y="35"/>
                    <a:pt x="34" y="36"/>
                    <a:pt x="34" y="36"/>
                  </a:cubicBezTo>
                  <a:cubicBezTo>
                    <a:pt x="34" y="36"/>
                    <a:pt x="37" y="36"/>
                    <a:pt x="36" y="34"/>
                  </a:cubicBezTo>
                  <a:cubicBezTo>
                    <a:pt x="38" y="34"/>
                    <a:pt x="41" y="33"/>
                    <a:pt x="43" y="32"/>
                  </a:cubicBezTo>
                  <a:cubicBezTo>
                    <a:pt x="42" y="33"/>
                    <a:pt x="42" y="34"/>
                    <a:pt x="43" y="34"/>
                  </a:cubicBezTo>
                  <a:cubicBezTo>
                    <a:pt x="44" y="33"/>
                    <a:pt x="46" y="31"/>
                    <a:pt x="48" y="31"/>
                  </a:cubicBezTo>
                  <a:cubicBezTo>
                    <a:pt x="47" y="30"/>
                    <a:pt x="47" y="30"/>
                    <a:pt x="47" y="29"/>
                  </a:cubicBezTo>
                  <a:cubicBezTo>
                    <a:pt x="47" y="29"/>
                    <a:pt x="47" y="28"/>
                    <a:pt x="48" y="28"/>
                  </a:cubicBezTo>
                  <a:cubicBezTo>
                    <a:pt x="48" y="29"/>
                    <a:pt x="49" y="31"/>
                    <a:pt x="51" y="31"/>
                  </a:cubicBezTo>
                  <a:cubicBezTo>
                    <a:pt x="51" y="33"/>
                    <a:pt x="47" y="31"/>
                    <a:pt x="49" y="33"/>
                  </a:cubicBezTo>
                  <a:cubicBezTo>
                    <a:pt x="48" y="35"/>
                    <a:pt x="45" y="36"/>
                    <a:pt x="44" y="35"/>
                  </a:cubicBezTo>
                  <a:cubicBezTo>
                    <a:pt x="43" y="37"/>
                    <a:pt x="45" y="35"/>
                    <a:pt x="46" y="36"/>
                  </a:cubicBezTo>
                  <a:cubicBezTo>
                    <a:pt x="47" y="36"/>
                    <a:pt x="47" y="35"/>
                    <a:pt x="50" y="34"/>
                  </a:cubicBezTo>
                  <a:cubicBezTo>
                    <a:pt x="50" y="33"/>
                    <a:pt x="49" y="33"/>
                    <a:pt x="50" y="32"/>
                  </a:cubicBezTo>
                  <a:cubicBezTo>
                    <a:pt x="51" y="30"/>
                    <a:pt x="52" y="33"/>
                    <a:pt x="53" y="33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4" y="34"/>
                    <a:pt x="54" y="33"/>
                    <a:pt x="55" y="32"/>
                  </a:cubicBezTo>
                  <a:cubicBezTo>
                    <a:pt x="56" y="35"/>
                    <a:pt x="53" y="33"/>
                    <a:pt x="53" y="35"/>
                  </a:cubicBezTo>
                  <a:cubicBezTo>
                    <a:pt x="54" y="36"/>
                    <a:pt x="54" y="36"/>
                    <a:pt x="54" y="36"/>
                  </a:cubicBezTo>
                  <a:cubicBezTo>
                    <a:pt x="56" y="36"/>
                    <a:pt x="54" y="34"/>
                    <a:pt x="57" y="34"/>
                  </a:cubicBezTo>
                  <a:cubicBezTo>
                    <a:pt x="57" y="35"/>
                    <a:pt x="57" y="35"/>
                    <a:pt x="57" y="35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58" y="33"/>
                    <a:pt x="57" y="32"/>
                    <a:pt x="56" y="33"/>
                  </a:cubicBezTo>
                  <a:cubicBezTo>
                    <a:pt x="56" y="30"/>
                    <a:pt x="57" y="32"/>
                    <a:pt x="59" y="31"/>
                  </a:cubicBezTo>
                  <a:cubicBezTo>
                    <a:pt x="59" y="30"/>
                    <a:pt x="58" y="32"/>
                    <a:pt x="58" y="30"/>
                  </a:cubicBezTo>
                  <a:cubicBezTo>
                    <a:pt x="57" y="29"/>
                    <a:pt x="59" y="29"/>
                    <a:pt x="60" y="29"/>
                  </a:cubicBezTo>
                  <a:cubicBezTo>
                    <a:pt x="61" y="28"/>
                    <a:pt x="61" y="30"/>
                    <a:pt x="62" y="30"/>
                  </a:cubicBezTo>
                  <a:cubicBezTo>
                    <a:pt x="61" y="31"/>
                    <a:pt x="60" y="31"/>
                    <a:pt x="60" y="30"/>
                  </a:cubicBezTo>
                  <a:cubicBezTo>
                    <a:pt x="58" y="32"/>
                    <a:pt x="62" y="33"/>
                    <a:pt x="60" y="34"/>
                  </a:cubicBezTo>
                  <a:cubicBezTo>
                    <a:pt x="62" y="34"/>
                    <a:pt x="62" y="33"/>
                    <a:pt x="62" y="32"/>
                  </a:cubicBezTo>
                  <a:cubicBezTo>
                    <a:pt x="62" y="32"/>
                    <a:pt x="62" y="31"/>
                    <a:pt x="62" y="31"/>
                  </a:cubicBezTo>
                  <a:cubicBezTo>
                    <a:pt x="64" y="27"/>
                    <a:pt x="64" y="33"/>
                    <a:pt x="66" y="31"/>
                  </a:cubicBezTo>
                  <a:cubicBezTo>
                    <a:pt x="65" y="30"/>
                    <a:pt x="69" y="28"/>
                    <a:pt x="67" y="26"/>
                  </a:cubicBezTo>
                  <a:cubicBezTo>
                    <a:pt x="67" y="25"/>
                    <a:pt x="68" y="25"/>
                    <a:pt x="69" y="25"/>
                  </a:cubicBezTo>
                  <a:cubicBezTo>
                    <a:pt x="68" y="26"/>
                    <a:pt x="70" y="26"/>
                    <a:pt x="69" y="27"/>
                  </a:cubicBezTo>
                  <a:cubicBezTo>
                    <a:pt x="70" y="27"/>
                    <a:pt x="70" y="27"/>
                    <a:pt x="70" y="27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70" y="30"/>
                    <a:pt x="72" y="30"/>
                    <a:pt x="73" y="31"/>
                  </a:cubicBezTo>
                  <a:cubicBezTo>
                    <a:pt x="74" y="30"/>
                    <a:pt x="72" y="30"/>
                    <a:pt x="74" y="29"/>
                  </a:cubicBezTo>
                  <a:cubicBezTo>
                    <a:pt x="73" y="30"/>
                    <a:pt x="74" y="30"/>
                    <a:pt x="75" y="30"/>
                  </a:cubicBezTo>
                  <a:cubicBezTo>
                    <a:pt x="73" y="30"/>
                    <a:pt x="75" y="28"/>
                    <a:pt x="75" y="28"/>
                  </a:cubicBezTo>
                  <a:cubicBezTo>
                    <a:pt x="77" y="27"/>
                    <a:pt x="78" y="28"/>
                    <a:pt x="78" y="29"/>
                  </a:cubicBezTo>
                  <a:cubicBezTo>
                    <a:pt x="77" y="30"/>
                    <a:pt x="77" y="30"/>
                    <a:pt x="77" y="30"/>
                  </a:cubicBezTo>
                  <a:cubicBezTo>
                    <a:pt x="78" y="29"/>
                    <a:pt x="77" y="31"/>
                    <a:pt x="78" y="30"/>
                  </a:cubicBezTo>
                  <a:cubicBezTo>
                    <a:pt x="78" y="29"/>
                    <a:pt x="79" y="28"/>
                    <a:pt x="79" y="27"/>
                  </a:cubicBezTo>
                  <a:cubicBezTo>
                    <a:pt x="80" y="26"/>
                    <a:pt x="81" y="27"/>
                    <a:pt x="81" y="27"/>
                  </a:cubicBezTo>
                  <a:cubicBezTo>
                    <a:pt x="80" y="28"/>
                    <a:pt x="80" y="28"/>
                    <a:pt x="80" y="28"/>
                  </a:cubicBezTo>
                  <a:cubicBezTo>
                    <a:pt x="81" y="28"/>
                    <a:pt x="80" y="30"/>
                    <a:pt x="82" y="30"/>
                  </a:cubicBezTo>
                  <a:cubicBezTo>
                    <a:pt x="82" y="28"/>
                    <a:pt x="82" y="28"/>
                    <a:pt x="82" y="28"/>
                  </a:cubicBezTo>
                  <a:cubicBezTo>
                    <a:pt x="83" y="28"/>
                    <a:pt x="83" y="29"/>
                    <a:pt x="83" y="29"/>
                  </a:cubicBezTo>
                  <a:cubicBezTo>
                    <a:pt x="83" y="29"/>
                    <a:pt x="84" y="29"/>
                    <a:pt x="84" y="28"/>
                  </a:cubicBezTo>
                  <a:cubicBezTo>
                    <a:pt x="85" y="29"/>
                    <a:pt x="85" y="29"/>
                    <a:pt x="85" y="29"/>
                  </a:cubicBezTo>
                  <a:cubicBezTo>
                    <a:pt x="85" y="28"/>
                    <a:pt x="86" y="27"/>
                    <a:pt x="87" y="28"/>
                  </a:cubicBezTo>
                  <a:cubicBezTo>
                    <a:pt x="86" y="26"/>
                    <a:pt x="86" y="28"/>
                    <a:pt x="85" y="27"/>
                  </a:cubicBezTo>
                  <a:cubicBezTo>
                    <a:pt x="84" y="26"/>
                    <a:pt x="86" y="26"/>
                    <a:pt x="86" y="26"/>
                  </a:cubicBezTo>
                  <a:cubicBezTo>
                    <a:pt x="87" y="28"/>
                    <a:pt x="88" y="26"/>
                    <a:pt x="89" y="25"/>
                  </a:cubicBezTo>
                  <a:cubicBezTo>
                    <a:pt x="90" y="26"/>
                    <a:pt x="90" y="26"/>
                    <a:pt x="91" y="27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92" y="28"/>
                    <a:pt x="93" y="24"/>
                    <a:pt x="94" y="25"/>
                  </a:cubicBezTo>
                  <a:cubicBezTo>
                    <a:pt x="94" y="26"/>
                    <a:pt x="94" y="27"/>
                    <a:pt x="95" y="27"/>
                  </a:cubicBezTo>
                  <a:cubicBezTo>
                    <a:pt x="93" y="25"/>
                    <a:pt x="96" y="25"/>
                    <a:pt x="95" y="23"/>
                  </a:cubicBezTo>
                  <a:cubicBezTo>
                    <a:pt x="97" y="24"/>
                    <a:pt x="95" y="26"/>
                    <a:pt x="96" y="27"/>
                  </a:cubicBezTo>
                  <a:cubicBezTo>
                    <a:pt x="97" y="25"/>
                    <a:pt x="98" y="27"/>
                    <a:pt x="99" y="26"/>
                  </a:cubicBezTo>
                  <a:cubicBezTo>
                    <a:pt x="97" y="25"/>
                    <a:pt x="99" y="24"/>
                    <a:pt x="99" y="24"/>
                  </a:cubicBezTo>
                  <a:cubicBezTo>
                    <a:pt x="101" y="23"/>
                    <a:pt x="99" y="24"/>
                    <a:pt x="100" y="25"/>
                  </a:cubicBezTo>
                  <a:cubicBezTo>
                    <a:pt x="101" y="24"/>
                    <a:pt x="101" y="23"/>
                    <a:pt x="100" y="23"/>
                  </a:cubicBezTo>
                  <a:cubicBezTo>
                    <a:pt x="101" y="23"/>
                    <a:pt x="102" y="21"/>
                    <a:pt x="103" y="22"/>
                  </a:cubicBezTo>
                  <a:cubicBezTo>
                    <a:pt x="104" y="23"/>
                    <a:pt x="101" y="23"/>
                    <a:pt x="102" y="23"/>
                  </a:cubicBezTo>
                  <a:cubicBezTo>
                    <a:pt x="105" y="23"/>
                    <a:pt x="103" y="20"/>
                    <a:pt x="105" y="20"/>
                  </a:cubicBezTo>
                  <a:cubicBezTo>
                    <a:pt x="104" y="19"/>
                    <a:pt x="105" y="17"/>
                    <a:pt x="106" y="16"/>
                  </a:cubicBezTo>
                  <a:cubicBezTo>
                    <a:pt x="108" y="16"/>
                    <a:pt x="105" y="17"/>
                    <a:pt x="106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9" y="20"/>
                    <a:pt x="104" y="22"/>
                    <a:pt x="106" y="23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3"/>
                    <a:pt x="107" y="24"/>
                    <a:pt x="107" y="24"/>
                  </a:cubicBezTo>
                  <a:cubicBezTo>
                    <a:pt x="107" y="23"/>
                    <a:pt x="110" y="24"/>
                    <a:pt x="110" y="23"/>
                  </a:cubicBezTo>
                  <a:cubicBezTo>
                    <a:pt x="110" y="22"/>
                    <a:pt x="109" y="24"/>
                    <a:pt x="109" y="23"/>
                  </a:cubicBezTo>
                  <a:cubicBezTo>
                    <a:pt x="110" y="23"/>
                    <a:pt x="110" y="21"/>
                    <a:pt x="112" y="21"/>
                  </a:cubicBezTo>
                  <a:cubicBezTo>
                    <a:pt x="111" y="22"/>
                    <a:pt x="113" y="23"/>
                    <a:pt x="112" y="23"/>
                  </a:cubicBezTo>
                  <a:cubicBezTo>
                    <a:pt x="113" y="24"/>
                    <a:pt x="113" y="22"/>
                    <a:pt x="114" y="22"/>
                  </a:cubicBezTo>
                  <a:cubicBezTo>
                    <a:pt x="114" y="23"/>
                    <a:pt x="114" y="23"/>
                    <a:pt x="114" y="23"/>
                  </a:cubicBezTo>
                  <a:cubicBezTo>
                    <a:pt x="118" y="23"/>
                    <a:pt x="124" y="22"/>
                    <a:pt x="128" y="19"/>
                  </a:cubicBezTo>
                  <a:cubicBezTo>
                    <a:pt x="129" y="20"/>
                    <a:pt x="130" y="20"/>
                    <a:pt x="133" y="20"/>
                  </a:cubicBezTo>
                  <a:cubicBezTo>
                    <a:pt x="131" y="20"/>
                    <a:pt x="132" y="19"/>
                    <a:pt x="133" y="19"/>
                  </a:cubicBezTo>
                  <a:cubicBezTo>
                    <a:pt x="134" y="20"/>
                    <a:pt x="134" y="20"/>
                    <a:pt x="134" y="20"/>
                  </a:cubicBezTo>
                  <a:cubicBezTo>
                    <a:pt x="136" y="21"/>
                    <a:pt x="137" y="19"/>
                    <a:pt x="138" y="19"/>
                  </a:cubicBezTo>
                  <a:cubicBezTo>
                    <a:pt x="139" y="20"/>
                    <a:pt x="139" y="20"/>
                    <a:pt x="139" y="20"/>
                  </a:cubicBezTo>
                  <a:cubicBezTo>
                    <a:pt x="140" y="20"/>
                    <a:pt x="140" y="19"/>
                    <a:pt x="140" y="18"/>
                  </a:cubicBezTo>
                  <a:cubicBezTo>
                    <a:pt x="141" y="19"/>
                    <a:pt x="141" y="19"/>
                    <a:pt x="141" y="19"/>
                  </a:cubicBezTo>
                  <a:cubicBezTo>
                    <a:pt x="141" y="18"/>
                    <a:pt x="141" y="18"/>
                    <a:pt x="141" y="18"/>
                  </a:cubicBezTo>
                  <a:cubicBezTo>
                    <a:pt x="143" y="18"/>
                    <a:pt x="144" y="18"/>
                    <a:pt x="144" y="19"/>
                  </a:cubicBezTo>
                  <a:cubicBezTo>
                    <a:pt x="145" y="19"/>
                    <a:pt x="145" y="19"/>
                    <a:pt x="144" y="18"/>
                  </a:cubicBezTo>
                  <a:cubicBezTo>
                    <a:pt x="146" y="19"/>
                    <a:pt x="149" y="19"/>
                    <a:pt x="151" y="18"/>
                  </a:cubicBezTo>
                  <a:cubicBezTo>
                    <a:pt x="150" y="18"/>
                    <a:pt x="150" y="18"/>
                    <a:pt x="150" y="17"/>
                  </a:cubicBezTo>
                  <a:cubicBezTo>
                    <a:pt x="150" y="15"/>
                    <a:pt x="150" y="17"/>
                    <a:pt x="151" y="16"/>
                  </a:cubicBezTo>
                  <a:cubicBezTo>
                    <a:pt x="151" y="16"/>
                    <a:pt x="152" y="17"/>
                    <a:pt x="151" y="17"/>
                  </a:cubicBezTo>
                  <a:cubicBezTo>
                    <a:pt x="154" y="19"/>
                    <a:pt x="158" y="17"/>
                    <a:pt x="162" y="18"/>
                  </a:cubicBezTo>
                  <a:cubicBezTo>
                    <a:pt x="163" y="17"/>
                    <a:pt x="162" y="17"/>
                    <a:pt x="163" y="17"/>
                  </a:cubicBezTo>
                  <a:cubicBezTo>
                    <a:pt x="165" y="18"/>
                    <a:pt x="168" y="16"/>
                    <a:pt x="170" y="17"/>
                  </a:cubicBezTo>
                  <a:cubicBezTo>
                    <a:pt x="170" y="16"/>
                    <a:pt x="170" y="14"/>
                    <a:pt x="172" y="14"/>
                  </a:cubicBezTo>
                  <a:cubicBezTo>
                    <a:pt x="173" y="13"/>
                    <a:pt x="172" y="16"/>
                    <a:pt x="174" y="17"/>
                  </a:cubicBezTo>
                  <a:cubicBezTo>
                    <a:pt x="174" y="16"/>
                    <a:pt x="176" y="16"/>
                    <a:pt x="176" y="16"/>
                  </a:cubicBezTo>
                  <a:cubicBezTo>
                    <a:pt x="176" y="16"/>
                    <a:pt x="176" y="16"/>
                    <a:pt x="176" y="16"/>
                  </a:cubicBezTo>
                  <a:cubicBezTo>
                    <a:pt x="177" y="15"/>
                    <a:pt x="178" y="15"/>
                    <a:pt x="179" y="16"/>
                  </a:cubicBezTo>
                  <a:cubicBezTo>
                    <a:pt x="179" y="16"/>
                    <a:pt x="179" y="16"/>
                    <a:pt x="179" y="16"/>
                  </a:cubicBezTo>
                  <a:cubicBezTo>
                    <a:pt x="180" y="16"/>
                    <a:pt x="181" y="17"/>
                    <a:pt x="182" y="17"/>
                  </a:cubicBezTo>
                  <a:cubicBezTo>
                    <a:pt x="182" y="15"/>
                    <a:pt x="184" y="16"/>
                    <a:pt x="185" y="15"/>
                  </a:cubicBezTo>
                  <a:cubicBezTo>
                    <a:pt x="185" y="15"/>
                    <a:pt x="185" y="15"/>
                    <a:pt x="185" y="15"/>
                  </a:cubicBezTo>
                  <a:cubicBezTo>
                    <a:pt x="185" y="14"/>
                    <a:pt x="185" y="14"/>
                    <a:pt x="185" y="14"/>
                  </a:cubicBezTo>
                  <a:cubicBezTo>
                    <a:pt x="187" y="15"/>
                    <a:pt x="187" y="15"/>
                    <a:pt x="187" y="15"/>
                  </a:cubicBezTo>
                  <a:cubicBezTo>
                    <a:pt x="186" y="15"/>
                    <a:pt x="186" y="16"/>
                    <a:pt x="186" y="16"/>
                  </a:cubicBezTo>
                  <a:cubicBezTo>
                    <a:pt x="188" y="17"/>
                    <a:pt x="186" y="15"/>
                    <a:pt x="187" y="14"/>
                  </a:cubicBezTo>
                  <a:cubicBezTo>
                    <a:pt x="188" y="14"/>
                    <a:pt x="188" y="15"/>
                    <a:pt x="189" y="15"/>
                  </a:cubicBezTo>
                  <a:cubicBezTo>
                    <a:pt x="189" y="16"/>
                    <a:pt x="188" y="15"/>
                    <a:pt x="188" y="15"/>
                  </a:cubicBezTo>
                  <a:cubicBezTo>
                    <a:pt x="187" y="16"/>
                    <a:pt x="189" y="15"/>
                    <a:pt x="189" y="16"/>
                  </a:cubicBezTo>
                  <a:cubicBezTo>
                    <a:pt x="189" y="16"/>
                    <a:pt x="189" y="15"/>
                    <a:pt x="190" y="15"/>
                  </a:cubicBezTo>
                  <a:cubicBezTo>
                    <a:pt x="191" y="15"/>
                    <a:pt x="193" y="15"/>
                    <a:pt x="192" y="16"/>
                  </a:cubicBezTo>
                  <a:cubicBezTo>
                    <a:pt x="193" y="15"/>
                    <a:pt x="194" y="15"/>
                    <a:pt x="194" y="15"/>
                  </a:cubicBezTo>
                  <a:cubicBezTo>
                    <a:pt x="194" y="15"/>
                    <a:pt x="192" y="14"/>
                    <a:pt x="192" y="14"/>
                  </a:cubicBezTo>
                  <a:cubicBezTo>
                    <a:pt x="193" y="13"/>
                    <a:pt x="194" y="13"/>
                    <a:pt x="194" y="14"/>
                  </a:cubicBezTo>
                  <a:cubicBezTo>
                    <a:pt x="194" y="14"/>
                    <a:pt x="194" y="14"/>
                    <a:pt x="194" y="14"/>
                  </a:cubicBezTo>
                  <a:cubicBezTo>
                    <a:pt x="194" y="14"/>
                    <a:pt x="196" y="14"/>
                    <a:pt x="195" y="13"/>
                  </a:cubicBezTo>
                  <a:cubicBezTo>
                    <a:pt x="196" y="14"/>
                    <a:pt x="196" y="14"/>
                    <a:pt x="196" y="14"/>
                  </a:cubicBezTo>
                  <a:cubicBezTo>
                    <a:pt x="197" y="13"/>
                    <a:pt x="198" y="14"/>
                    <a:pt x="199" y="13"/>
                  </a:cubicBezTo>
                  <a:cubicBezTo>
                    <a:pt x="199" y="14"/>
                    <a:pt x="198" y="16"/>
                    <a:pt x="200" y="16"/>
                  </a:cubicBezTo>
                  <a:cubicBezTo>
                    <a:pt x="202" y="15"/>
                    <a:pt x="202" y="15"/>
                    <a:pt x="202" y="15"/>
                  </a:cubicBezTo>
                  <a:cubicBezTo>
                    <a:pt x="203" y="15"/>
                    <a:pt x="203" y="15"/>
                    <a:pt x="203" y="16"/>
                  </a:cubicBezTo>
                  <a:cubicBezTo>
                    <a:pt x="206" y="16"/>
                    <a:pt x="206" y="12"/>
                    <a:pt x="208" y="13"/>
                  </a:cubicBezTo>
                  <a:cubicBezTo>
                    <a:pt x="207" y="15"/>
                    <a:pt x="208" y="15"/>
                    <a:pt x="209" y="15"/>
                  </a:cubicBezTo>
                  <a:cubicBezTo>
                    <a:pt x="209" y="15"/>
                    <a:pt x="209" y="15"/>
                    <a:pt x="209" y="15"/>
                  </a:cubicBezTo>
                  <a:cubicBezTo>
                    <a:pt x="209" y="14"/>
                    <a:pt x="209" y="15"/>
                    <a:pt x="208" y="15"/>
                  </a:cubicBezTo>
                  <a:cubicBezTo>
                    <a:pt x="208" y="14"/>
                    <a:pt x="209" y="14"/>
                    <a:pt x="209" y="14"/>
                  </a:cubicBezTo>
                  <a:cubicBezTo>
                    <a:pt x="211" y="17"/>
                    <a:pt x="216" y="15"/>
                    <a:pt x="219" y="16"/>
                  </a:cubicBezTo>
                  <a:cubicBezTo>
                    <a:pt x="219" y="14"/>
                    <a:pt x="221" y="16"/>
                    <a:pt x="222" y="15"/>
                  </a:cubicBezTo>
                  <a:cubicBezTo>
                    <a:pt x="221" y="17"/>
                    <a:pt x="223" y="15"/>
                    <a:pt x="224" y="16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6" y="15"/>
                    <a:pt x="227" y="11"/>
                    <a:pt x="228" y="14"/>
                  </a:cubicBezTo>
                  <a:cubicBezTo>
                    <a:pt x="229" y="14"/>
                    <a:pt x="228" y="15"/>
                    <a:pt x="227" y="15"/>
                  </a:cubicBezTo>
                  <a:cubicBezTo>
                    <a:pt x="229" y="17"/>
                    <a:pt x="232" y="14"/>
                    <a:pt x="233" y="16"/>
                  </a:cubicBezTo>
                  <a:cubicBezTo>
                    <a:pt x="233" y="15"/>
                    <a:pt x="233" y="14"/>
                    <a:pt x="234" y="13"/>
                  </a:cubicBezTo>
                  <a:cubicBezTo>
                    <a:pt x="235" y="14"/>
                    <a:pt x="237" y="15"/>
                    <a:pt x="237" y="15"/>
                  </a:cubicBezTo>
                  <a:cubicBezTo>
                    <a:pt x="238" y="15"/>
                    <a:pt x="238" y="14"/>
                    <a:pt x="239" y="15"/>
                  </a:cubicBezTo>
                  <a:cubicBezTo>
                    <a:pt x="239" y="16"/>
                    <a:pt x="239" y="16"/>
                    <a:pt x="238" y="16"/>
                  </a:cubicBezTo>
                  <a:cubicBezTo>
                    <a:pt x="240" y="16"/>
                    <a:pt x="241" y="15"/>
                    <a:pt x="242" y="15"/>
                  </a:cubicBezTo>
                  <a:cubicBezTo>
                    <a:pt x="243" y="16"/>
                    <a:pt x="246" y="16"/>
                    <a:pt x="248" y="16"/>
                  </a:cubicBezTo>
                  <a:cubicBezTo>
                    <a:pt x="249" y="15"/>
                    <a:pt x="251" y="17"/>
                    <a:pt x="251" y="15"/>
                  </a:cubicBezTo>
                  <a:cubicBezTo>
                    <a:pt x="251" y="16"/>
                    <a:pt x="251" y="16"/>
                    <a:pt x="251" y="16"/>
                  </a:cubicBezTo>
                  <a:cubicBezTo>
                    <a:pt x="252" y="15"/>
                    <a:pt x="252" y="14"/>
                    <a:pt x="253" y="14"/>
                  </a:cubicBezTo>
                  <a:cubicBezTo>
                    <a:pt x="253" y="15"/>
                    <a:pt x="253" y="15"/>
                    <a:pt x="253" y="15"/>
                  </a:cubicBezTo>
                  <a:cubicBezTo>
                    <a:pt x="253" y="17"/>
                    <a:pt x="255" y="16"/>
                    <a:pt x="256" y="17"/>
                  </a:cubicBezTo>
                  <a:cubicBezTo>
                    <a:pt x="255" y="15"/>
                    <a:pt x="256" y="17"/>
                    <a:pt x="257" y="16"/>
                  </a:cubicBezTo>
                  <a:cubicBezTo>
                    <a:pt x="258" y="15"/>
                    <a:pt x="258" y="15"/>
                    <a:pt x="258" y="15"/>
                  </a:cubicBezTo>
                  <a:cubicBezTo>
                    <a:pt x="259" y="15"/>
                    <a:pt x="258" y="15"/>
                    <a:pt x="260" y="14"/>
                  </a:cubicBezTo>
                  <a:cubicBezTo>
                    <a:pt x="261" y="14"/>
                    <a:pt x="260" y="16"/>
                    <a:pt x="260" y="16"/>
                  </a:cubicBezTo>
                  <a:cubicBezTo>
                    <a:pt x="261" y="17"/>
                    <a:pt x="262" y="16"/>
                    <a:pt x="263" y="16"/>
                  </a:cubicBezTo>
                  <a:cubicBezTo>
                    <a:pt x="262" y="16"/>
                    <a:pt x="262" y="16"/>
                    <a:pt x="262" y="16"/>
                  </a:cubicBezTo>
                  <a:cubicBezTo>
                    <a:pt x="262" y="16"/>
                    <a:pt x="263" y="16"/>
                    <a:pt x="263" y="16"/>
                  </a:cubicBezTo>
                  <a:cubicBezTo>
                    <a:pt x="263" y="16"/>
                    <a:pt x="263" y="16"/>
                    <a:pt x="264" y="16"/>
                  </a:cubicBezTo>
                  <a:cubicBezTo>
                    <a:pt x="264" y="16"/>
                    <a:pt x="264" y="16"/>
                    <a:pt x="264" y="16"/>
                  </a:cubicBezTo>
                  <a:cubicBezTo>
                    <a:pt x="263" y="16"/>
                    <a:pt x="263" y="16"/>
                    <a:pt x="263" y="16"/>
                  </a:cubicBezTo>
                  <a:cubicBezTo>
                    <a:pt x="263" y="16"/>
                    <a:pt x="263" y="16"/>
                    <a:pt x="264" y="16"/>
                  </a:cubicBezTo>
                  <a:cubicBezTo>
                    <a:pt x="264" y="16"/>
                    <a:pt x="264" y="16"/>
                    <a:pt x="264" y="16"/>
                  </a:cubicBezTo>
                  <a:cubicBezTo>
                    <a:pt x="264" y="16"/>
                    <a:pt x="265" y="16"/>
                    <a:pt x="265" y="17"/>
                  </a:cubicBezTo>
                  <a:cubicBezTo>
                    <a:pt x="265" y="18"/>
                    <a:pt x="265" y="18"/>
                    <a:pt x="265" y="18"/>
                  </a:cubicBezTo>
                  <a:cubicBezTo>
                    <a:pt x="265" y="18"/>
                    <a:pt x="267" y="17"/>
                    <a:pt x="267" y="16"/>
                  </a:cubicBezTo>
                  <a:cubicBezTo>
                    <a:pt x="270" y="17"/>
                    <a:pt x="274" y="17"/>
                    <a:pt x="276" y="16"/>
                  </a:cubicBezTo>
                  <a:cubicBezTo>
                    <a:pt x="276" y="16"/>
                    <a:pt x="276" y="17"/>
                    <a:pt x="276" y="16"/>
                  </a:cubicBezTo>
                  <a:cubicBezTo>
                    <a:pt x="277" y="16"/>
                    <a:pt x="278" y="15"/>
                    <a:pt x="278" y="16"/>
                  </a:cubicBezTo>
                  <a:cubicBezTo>
                    <a:pt x="279" y="16"/>
                    <a:pt x="279" y="17"/>
                    <a:pt x="280" y="17"/>
                  </a:cubicBezTo>
                  <a:cubicBezTo>
                    <a:pt x="280" y="17"/>
                    <a:pt x="281" y="16"/>
                    <a:pt x="280" y="16"/>
                  </a:cubicBezTo>
                  <a:cubicBezTo>
                    <a:pt x="282" y="18"/>
                    <a:pt x="286" y="15"/>
                    <a:pt x="288" y="17"/>
                  </a:cubicBezTo>
                  <a:cubicBezTo>
                    <a:pt x="288" y="17"/>
                    <a:pt x="288" y="17"/>
                    <a:pt x="288" y="18"/>
                  </a:cubicBezTo>
                  <a:cubicBezTo>
                    <a:pt x="290" y="17"/>
                    <a:pt x="292" y="17"/>
                    <a:pt x="294" y="16"/>
                  </a:cubicBezTo>
                  <a:cubicBezTo>
                    <a:pt x="294" y="16"/>
                    <a:pt x="294" y="17"/>
                    <a:pt x="293" y="17"/>
                  </a:cubicBezTo>
                  <a:cubicBezTo>
                    <a:pt x="295" y="17"/>
                    <a:pt x="296" y="17"/>
                    <a:pt x="297" y="16"/>
                  </a:cubicBezTo>
                  <a:cubicBezTo>
                    <a:pt x="296" y="16"/>
                    <a:pt x="297" y="17"/>
                    <a:pt x="296" y="17"/>
                  </a:cubicBezTo>
                  <a:cubicBezTo>
                    <a:pt x="295" y="16"/>
                    <a:pt x="297" y="15"/>
                    <a:pt x="298" y="15"/>
                  </a:cubicBezTo>
                  <a:cubicBezTo>
                    <a:pt x="298" y="15"/>
                    <a:pt x="298" y="15"/>
                    <a:pt x="298" y="15"/>
                  </a:cubicBezTo>
                  <a:cubicBezTo>
                    <a:pt x="300" y="15"/>
                    <a:pt x="300" y="15"/>
                    <a:pt x="301" y="15"/>
                  </a:cubicBezTo>
                  <a:cubicBezTo>
                    <a:pt x="302" y="16"/>
                    <a:pt x="301" y="15"/>
                    <a:pt x="301" y="16"/>
                  </a:cubicBezTo>
                  <a:cubicBezTo>
                    <a:pt x="301" y="18"/>
                    <a:pt x="304" y="17"/>
                    <a:pt x="305" y="17"/>
                  </a:cubicBezTo>
                  <a:cubicBezTo>
                    <a:pt x="305" y="17"/>
                    <a:pt x="305" y="17"/>
                    <a:pt x="305" y="16"/>
                  </a:cubicBezTo>
                  <a:cubicBezTo>
                    <a:pt x="307" y="16"/>
                    <a:pt x="306" y="17"/>
                    <a:pt x="307" y="17"/>
                  </a:cubicBezTo>
                  <a:cubicBezTo>
                    <a:pt x="310" y="14"/>
                    <a:pt x="310" y="14"/>
                    <a:pt x="310" y="14"/>
                  </a:cubicBezTo>
                  <a:cubicBezTo>
                    <a:pt x="310" y="15"/>
                    <a:pt x="311" y="16"/>
                    <a:pt x="310" y="17"/>
                  </a:cubicBezTo>
                  <a:cubicBezTo>
                    <a:pt x="313" y="17"/>
                    <a:pt x="314" y="15"/>
                    <a:pt x="316" y="14"/>
                  </a:cubicBezTo>
                  <a:cubicBezTo>
                    <a:pt x="316" y="14"/>
                    <a:pt x="319" y="14"/>
                    <a:pt x="320" y="14"/>
                  </a:cubicBezTo>
                  <a:cubicBezTo>
                    <a:pt x="320" y="15"/>
                    <a:pt x="319" y="14"/>
                    <a:pt x="319" y="14"/>
                  </a:cubicBezTo>
                  <a:cubicBezTo>
                    <a:pt x="320" y="15"/>
                    <a:pt x="320" y="15"/>
                    <a:pt x="320" y="15"/>
                  </a:cubicBezTo>
                  <a:cubicBezTo>
                    <a:pt x="318" y="15"/>
                    <a:pt x="320" y="17"/>
                    <a:pt x="319" y="18"/>
                  </a:cubicBezTo>
                  <a:cubicBezTo>
                    <a:pt x="320" y="17"/>
                    <a:pt x="323" y="18"/>
                    <a:pt x="325" y="19"/>
                  </a:cubicBezTo>
                  <a:cubicBezTo>
                    <a:pt x="324" y="17"/>
                    <a:pt x="328" y="18"/>
                    <a:pt x="328" y="16"/>
                  </a:cubicBezTo>
                  <a:cubicBezTo>
                    <a:pt x="330" y="16"/>
                    <a:pt x="329" y="18"/>
                    <a:pt x="330" y="18"/>
                  </a:cubicBezTo>
                  <a:cubicBezTo>
                    <a:pt x="332" y="18"/>
                    <a:pt x="334" y="19"/>
                    <a:pt x="337" y="19"/>
                  </a:cubicBezTo>
                  <a:cubicBezTo>
                    <a:pt x="336" y="19"/>
                    <a:pt x="336" y="19"/>
                    <a:pt x="336" y="19"/>
                  </a:cubicBezTo>
                  <a:cubicBezTo>
                    <a:pt x="339" y="19"/>
                    <a:pt x="342" y="20"/>
                    <a:pt x="344" y="18"/>
                  </a:cubicBezTo>
                  <a:cubicBezTo>
                    <a:pt x="344" y="19"/>
                    <a:pt x="344" y="19"/>
                    <a:pt x="343" y="19"/>
                  </a:cubicBezTo>
                  <a:cubicBezTo>
                    <a:pt x="345" y="20"/>
                    <a:pt x="344" y="17"/>
                    <a:pt x="346" y="18"/>
                  </a:cubicBezTo>
                  <a:cubicBezTo>
                    <a:pt x="346" y="19"/>
                    <a:pt x="346" y="19"/>
                    <a:pt x="346" y="19"/>
                  </a:cubicBezTo>
                  <a:cubicBezTo>
                    <a:pt x="347" y="19"/>
                    <a:pt x="348" y="20"/>
                    <a:pt x="350" y="19"/>
                  </a:cubicBezTo>
                  <a:cubicBezTo>
                    <a:pt x="350" y="20"/>
                    <a:pt x="350" y="20"/>
                    <a:pt x="350" y="20"/>
                  </a:cubicBezTo>
                  <a:cubicBezTo>
                    <a:pt x="351" y="20"/>
                    <a:pt x="353" y="20"/>
                    <a:pt x="355" y="19"/>
                  </a:cubicBezTo>
                  <a:cubicBezTo>
                    <a:pt x="355" y="20"/>
                    <a:pt x="354" y="20"/>
                    <a:pt x="354" y="21"/>
                  </a:cubicBezTo>
                  <a:cubicBezTo>
                    <a:pt x="355" y="22"/>
                    <a:pt x="356" y="19"/>
                    <a:pt x="357" y="20"/>
                  </a:cubicBezTo>
                  <a:cubicBezTo>
                    <a:pt x="357" y="20"/>
                    <a:pt x="358" y="21"/>
                    <a:pt x="358" y="21"/>
                  </a:cubicBezTo>
                  <a:cubicBezTo>
                    <a:pt x="359" y="21"/>
                    <a:pt x="361" y="21"/>
                    <a:pt x="362" y="21"/>
                  </a:cubicBezTo>
                  <a:cubicBezTo>
                    <a:pt x="362" y="21"/>
                    <a:pt x="362" y="22"/>
                    <a:pt x="363" y="22"/>
                  </a:cubicBezTo>
                  <a:cubicBezTo>
                    <a:pt x="371" y="24"/>
                    <a:pt x="379" y="25"/>
                    <a:pt x="387" y="25"/>
                  </a:cubicBezTo>
                  <a:cubicBezTo>
                    <a:pt x="388" y="27"/>
                    <a:pt x="385" y="26"/>
                    <a:pt x="386" y="27"/>
                  </a:cubicBezTo>
                  <a:cubicBezTo>
                    <a:pt x="386" y="25"/>
                    <a:pt x="387" y="27"/>
                    <a:pt x="389" y="27"/>
                  </a:cubicBezTo>
                  <a:cubicBezTo>
                    <a:pt x="390" y="27"/>
                    <a:pt x="390" y="27"/>
                    <a:pt x="390" y="27"/>
                  </a:cubicBezTo>
                  <a:cubicBezTo>
                    <a:pt x="391" y="27"/>
                    <a:pt x="391" y="28"/>
                    <a:pt x="392" y="28"/>
                  </a:cubicBezTo>
                  <a:cubicBezTo>
                    <a:pt x="392" y="27"/>
                    <a:pt x="392" y="27"/>
                    <a:pt x="392" y="27"/>
                  </a:cubicBezTo>
                  <a:cubicBezTo>
                    <a:pt x="394" y="26"/>
                    <a:pt x="394" y="30"/>
                    <a:pt x="395" y="28"/>
                  </a:cubicBezTo>
                  <a:cubicBezTo>
                    <a:pt x="396" y="29"/>
                    <a:pt x="396" y="29"/>
                    <a:pt x="396" y="29"/>
                  </a:cubicBezTo>
                  <a:cubicBezTo>
                    <a:pt x="397" y="28"/>
                    <a:pt x="398" y="30"/>
                    <a:pt x="399" y="29"/>
                  </a:cubicBezTo>
                  <a:cubicBezTo>
                    <a:pt x="399" y="29"/>
                    <a:pt x="399" y="29"/>
                    <a:pt x="399" y="29"/>
                  </a:cubicBezTo>
                  <a:cubicBezTo>
                    <a:pt x="401" y="30"/>
                    <a:pt x="403" y="28"/>
                    <a:pt x="404" y="29"/>
                  </a:cubicBezTo>
                  <a:cubicBezTo>
                    <a:pt x="406" y="29"/>
                    <a:pt x="407" y="29"/>
                    <a:pt x="408" y="28"/>
                  </a:cubicBezTo>
                  <a:cubicBezTo>
                    <a:pt x="408" y="29"/>
                    <a:pt x="408" y="30"/>
                    <a:pt x="408" y="30"/>
                  </a:cubicBezTo>
                  <a:cubicBezTo>
                    <a:pt x="414" y="30"/>
                    <a:pt x="420" y="32"/>
                    <a:pt x="426" y="32"/>
                  </a:cubicBezTo>
                  <a:cubicBezTo>
                    <a:pt x="426" y="32"/>
                    <a:pt x="426" y="32"/>
                    <a:pt x="426" y="32"/>
                  </a:cubicBezTo>
                  <a:cubicBezTo>
                    <a:pt x="429" y="32"/>
                    <a:pt x="432" y="36"/>
                    <a:pt x="435" y="33"/>
                  </a:cubicBezTo>
                  <a:cubicBezTo>
                    <a:pt x="436" y="32"/>
                    <a:pt x="436" y="32"/>
                    <a:pt x="436" y="32"/>
                  </a:cubicBezTo>
                  <a:cubicBezTo>
                    <a:pt x="437" y="33"/>
                    <a:pt x="437" y="34"/>
                    <a:pt x="437" y="34"/>
                  </a:cubicBezTo>
                  <a:cubicBezTo>
                    <a:pt x="438" y="34"/>
                    <a:pt x="440" y="35"/>
                    <a:pt x="441" y="34"/>
                  </a:cubicBezTo>
                  <a:cubicBezTo>
                    <a:pt x="441" y="34"/>
                    <a:pt x="441" y="34"/>
                    <a:pt x="441" y="35"/>
                  </a:cubicBezTo>
                  <a:cubicBezTo>
                    <a:pt x="442" y="35"/>
                    <a:pt x="444" y="34"/>
                    <a:pt x="446" y="35"/>
                  </a:cubicBezTo>
                  <a:cubicBezTo>
                    <a:pt x="445" y="35"/>
                    <a:pt x="445" y="35"/>
                    <a:pt x="445" y="35"/>
                  </a:cubicBezTo>
                  <a:cubicBezTo>
                    <a:pt x="452" y="39"/>
                    <a:pt x="461" y="44"/>
                    <a:pt x="468" y="43"/>
                  </a:cubicBezTo>
                  <a:cubicBezTo>
                    <a:pt x="470" y="43"/>
                    <a:pt x="468" y="44"/>
                    <a:pt x="469" y="44"/>
                  </a:cubicBezTo>
                  <a:cubicBezTo>
                    <a:pt x="476" y="44"/>
                    <a:pt x="482" y="50"/>
                    <a:pt x="489" y="49"/>
                  </a:cubicBezTo>
                  <a:cubicBezTo>
                    <a:pt x="494" y="49"/>
                    <a:pt x="497" y="46"/>
                    <a:pt x="497" y="46"/>
                  </a:cubicBezTo>
                  <a:cubicBezTo>
                    <a:pt x="485" y="44"/>
                    <a:pt x="476" y="39"/>
                    <a:pt x="466" y="34"/>
                  </a:cubicBezTo>
                  <a:close/>
                  <a:moveTo>
                    <a:pt x="266" y="15"/>
                  </a:moveTo>
                  <a:cubicBezTo>
                    <a:pt x="266" y="16"/>
                    <a:pt x="266" y="16"/>
                    <a:pt x="265" y="16"/>
                  </a:cubicBezTo>
                  <a:cubicBezTo>
                    <a:pt x="266" y="15"/>
                    <a:pt x="266" y="15"/>
                    <a:pt x="266" y="15"/>
                  </a:cubicBezTo>
                  <a:close/>
                </a:path>
              </a:pathLst>
            </a:custGeom>
            <a:grpFill/>
            <a:ln w="9525">
              <a:solidFill>
                <a:srgbClr val="FFC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l-PL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" name="Freeform 183"/>
            <p:cNvSpPr>
              <a:spLocks noEditPoints="1"/>
            </p:cNvSpPr>
            <p:nvPr/>
          </p:nvSpPr>
          <p:spPr bwMode="auto">
            <a:xfrm>
              <a:off x="4788024" y="4839493"/>
              <a:ext cx="311150" cy="371475"/>
            </a:xfrm>
            <a:custGeom>
              <a:avLst/>
              <a:gdLst/>
              <a:ahLst/>
              <a:cxnLst>
                <a:cxn ang="0">
                  <a:pos x="82" y="60"/>
                </a:cxn>
                <a:cxn ang="0">
                  <a:pos x="83" y="49"/>
                </a:cxn>
                <a:cxn ang="0">
                  <a:pos x="82" y="48"/>
                </a:cxn>
                <a:cxn ang="0">
                  <a:pos x="74" y="43"/>
                </a:cxn>
                <a:cxn ang="0">
                  <a:pos x="66" y="37"/>
                </a:cxn>
                <a:cxn ang="0">
                  <a:pos x="52" y="29"/>
                </a:cxn>
                <a:cxn ang="0">
                  <a:pos x="44" y="25"/>
                </a:cxn>
                <a:cxn ang="0">
                  <a:pos x="34" y="21"/>
                </a:cxn>
                <a:cxn ang="0">
                  <a:pos x="25" y="15"/>
                </a:cxn>
                <a:cxn ang="0">
                  <a:pos x="18" y="12"/>
                </a:cxn>
                <a:cxn ang="0">
                  <a:pos x="10" y="5"/>
                </a:cxn>
                <a:cxn ang="0">
                  <a:pos x="4" y="3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2" y="4"/>
                </a:cxn>
                <a:cxn ang="0">
                  <a:pos x="1" y="6"/>
                </a:cxn>
                <a:cxn ang="0">
                  <a:pos x="5" y="10"/>
                </a:cxn>
                <a:cxn ang="0">
                  <a:pos x="10" y="14"/>
                </a:cxn>
                <a:cxn ang="0">
                  <a:pos x="11" y="16"/>
                </a:cxn>
                <a:cxn ang="0">
                  <a:pos x="10" y="17"/>
                </a:cxn>
                <a:cxn ang="0">
                  <a:pos x="8" y="21"/>
                </a:cxn>
                <a:cxn ang="0">
                  <a:pos x="12" y="19"/>
                </a:cxn>
                <a:cxn ang="0">
                  <a:pos x="11" y="22"/>
                </a:cxn>
                <a:cxn ang="0">
                  <a:pos x="18" y="19"/>
                </a:cxn>
                <a:cxn ang="0">
                  <a:pos x="16" y="24"/>
                </a:cxn>
                <a:cxn ang="0">
                  <a:pos x="16" y="26"/>
                </a:cxn>
                <a:cxn ang="0">
                  <a:pos x="18" y="26"/>
                </a:cxn>
                <a:cxn ang="0">
                  <a:pos x="19" y="26"/>
                </a:cxn>
                <a:cxn ang="0">
                  <a:pos x="22" y="28"/>
                </a:cxn>
                <a:cxn ang="0">
                  <a:pos x="24" y="28"/>
                </a:cxn>
                <a:cxn ang="0">
                  <a:pos x="28" y="27"/>
                </a:cxn>
                <a:cxn ang="0">
                  <a:pos x="27" y="30"/>
                </a:cxn>
                <a:cxn ang="0">
                  <a:pos x="27" y="32"/>
                </a:cxn>
                <a:cxn ang="0">
                  <a:pos x="35" y="35"/>
                </a:cxn>
                <a:cxn ang="0">
                  <a:pos x="37" y="37"/>
                </a:cxn>
                <a:cxn ang="0">
                  <a:pos x="41" y="37"/>
                </a:cxn>
                <a:cxn ang="0">
                  <a:pos x="46" y="42"/>
                </a:cxn>
                <a:cxn ang="0">
                  <a:pos x="49" y="43"/>
                </a:cxn>
                <a:cxn ang="0">
                  <a:pos x="52" y="43"/>
                </a:cxn>
                <a:cxn ang="0">
                  <a:pos x="52" y="44"/>
                </a:cxn>
                <a:cxn ang="0">
                  <a:pos x="54" y="44"/>
                </a:cxn>
                <a:cxn ang="0">
                  <a:pos x="56" y="45"/>
                </a:cxn>
                <a:cxn ang="0">
                  <a:pos x="58" y="49"/>
                </a:cxn>
                <a:cxn ang="0">
                  <a:pos x="63" y="50"/>
                </a:cxn>
                <a:cxn ang="0">
                  <a:pos x="66" y="53"/>
                </a:cxn>
                <a:cxn ang="0">
                  <a:pos x="69" y="54"/>
                </a:cxn>
                <a:cxn ang="0">
                  <a:pos x="71" y="56"/>
                </a:cxn>
                <a:cxn ang="0">
                  <a:pos x="68" y="57"/>
                </a:cxn>
                <a:cxn ang="0">
                  <a:pos x="65" y="62"/>
                </a:cxn>
                <a:cxn ang="0">
                  <a:pos x="62" y="62"/>
                </a:cxn>
                <a:cxn ang="0">
                  <a:pos x="56" y="63"/>
                </a:cxn>
                <a:cxn ang="0">
                  <a:pos x="53" y="66"/>
                </a:cxn>
                <a:cxn ang="0">
                  <a:pos x="50" y="66"/>
                </a:cxn>
                <a:cxn ang="0">
                  <a:pos x="40" y="70"/>
                </a:cxn>
                <a:cxn ang="0">
                  <a:pos x="38" y="72"/>
                </a:cxn>
                <a:cxn ang="0">
                  <a:pos x="31" y="78"/>
                </a:cxn>
                <a:cxn ang="0">
                  <a:pos x="28" y="82"/>
                </a:cxn>
                <a:cxn ang="0">
                  <a:pos x="14" y="94"/>
                </a:cxn>
                <a:cxn ang="0">
                  <a:pos x="41" y="82"/>
                </a:cxn>
                <a:cxn ang="0">
                  <a:pos x="47" y="78"/>
                </a:cxn>
                <a:cxn ang="0">
                  <a:pos x="80" y="59"/>
                </a:cxn>
                <a:cxn ang="0">
                  <a:pos x="82" y="60"/>
                </a:cxn>
                <a:cxn ang="0">
                  <a:pos x="76" y="57"/>
                </a:cxn>
              </a:cxnLst>
              <a:rect l="0" t="0" r="r" b="b"/>
              <a:pathLst>
                <a:path w="83" h="99">
                  <a:moveTo>
                    <a:pt x="82" y="60"/>
                  </a:move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56"/>
                    <a:pt x="83" y="47"/>
                    <a:pt x="83" y="49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2" y="51"/>
                    <a:pt x="83" y="48"/>
                    <a:pt x="82" y="48"/>
                  </a:cubicBezTo>
                  <a:cubicBezTo>
                    <a:pt x="82" y="48"/>
                    <a:pt x="82" y="49"/>
                    <a:pt x="82" y="48"/>
                  </a:cubicBezTo>
                  <a:cubicBezTo>
                    <a:pt x="80" y="49"/>
                    <a:pt x="82" y="48"/>
                    <a:pt x="81" y="46"/>
                  </a:cubicBezTo>
                  <a:cubicBezTo>
                    <a:pt x="79" y="45"/>
                    <a:pt x="76" y="45"/>
                    <a:pt x="74" y="43"/>
                  </a:cubicBezTo>
                  <a:cubicBezTo>
                    <a:pt x="75" y="43"/>
                    <a:pt x="74" y="44"/>
                    <a:pt x="74" y="44"/>
                  </a:cubicBezTo>
                  <a:cubicBezTo>
                    <a:pt x="75" y="42"/>
                    <a:pt x="73" y="44"/>
                    <a:pt x="73" y="43"/>
                  </a:cubicBezTo>
                  <a:cubicBezTo>
                    <a:pt x="73" y="43"/>
                    <a:pt x="73" y="43"/>
                    <a:pt x="74" y="43"/>
                  </a:cubicBezTo>
                  <a:cubicBezTo>
                    <a:pt x="73" y="41"/>
                    <a:pt x="72" y="42"/>
                    <a:pt x="71" y="41"/>
                  </a:cubicBezTo>
                  <a:cubicBezTo>
                    <a:pt x="70" y="41"/>
                    <a:pt x="70" y="39"/>
                    <a:pt x="69" y="40"/>
                  </a:cubicBezTo>
                  <a:cubicBezTo>
                    <a:pt x="69" y="39"/>
                    <a:pt x="69" y="39"/>
                    <a:pt x="69" y="38"/>
                  </a:cubicBezTo>
                  <a:cubicBezTo>
                    <a:pt x="67" y="40"/>
                    <a:pt x="67" y="37"/>
                    <a:pt x="66" y="38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64" y="36"/>
                    <a:pt x="61" y="34"/>
                    <a:pt x="58" y="34"/>
                  </a:cubicBezTo>
                  <a:cubicBezTo>
                    <a:pt x="57" y="33"/>
                    <a:pt x="57" y="30"/>
                    <a:pt x="55" y="31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3" y="31"/>
                    <a:pt x="54" y="31"/>
                    <a:pt x="54" y="30"/>
                  </a:cubicBezTo>
                  <a:cubicBezTo>
                    <a:pt x="53" y="31"/>
                    <a:pt x="53" y="29"/>
                    <a:pt x="52" y="29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1" y="27"/>
                    <a:pt x="48" y="29"/>
                    <a:pt x="48" y="27"/>
                  </a:cubicBezTo>
                  <a:cubicBezTo>
                    <a:pt x="47" y="29"/>
                    <a:pt x="47" y="27"/>
                    <a:pt x="46" y="28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5" y="26"/>
                    <a:pt x="45" y="26"/>
                    <a:pt x="44" y="25"/>
                  </a:cubicBezTo>
                  <a:cubicBezTo>
                    <a:pt x="44" y="25"/>
                    <a:pt x="43" y="26"/>
                    <a:pt x="43" y="25"/>
                  </a:cubicBezTo>
                  <a:cubicBezTo>
                    <a:pt x="43" y="24"/>
                    <a:pt x="42" y="25"/>
                    <a:pt x="42" y="24"/>
                  </a:cubicBezTo>
                  <a:cubicBezTo>
                    <a:pt x="41" y="25"/>
                    <a:pt x="40" y="26"/>
                    <a:pt x="40" y="25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39" y="23"/>
                    <a:pt x="38" y="20"/>
                    <a:pt x="34" y="21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2" y="20"/>
                    <a:pt x="31" y="17"/>
                    <a:pt x="28" y="18"/>
                  </a:cubicBezTo>
                  <a:cubicBezTo>
                    <a:pt x="28" y="17"/>
                    <a:pt x="28" y="16"/>
                    <a:pt x="27" y="16"/>
                  </a:cubicBezTo>
                  <a:cubicBezTo>
                    <a:pt x="26" y="16"/>
                    <a:pt x="26" y="16"/>
                    <a:pt x="25" y="17"/>
                  </a:cubicBezTo>
                  <a:cubicBezTo>
                    <a:pt x="24" y="16"/>
                    <a:pt x="25" y="16"/>
                    <a:pt x="25" y="15"/>
                  </a:cubicBezTo>
                  <a:cubicBezTo>
                    <a:pt x="24" y="14"/>
                    <a:pt x="24" y="13"/>
                    <a:pt x="23" y="14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2" y="13"/>
                    <a:pt x="20" y="13"/>
                    <a:pt x="20" y="12"/>
                  </a:cubicBezTo>
                  <a:cubicBezTo>
                    <a:pt x="20" y="12"/>
                    <a:pt x="19" y="12"/>
                    <a:pt x="18" y="13"/>
                  </a:cubicBezTo>
                  <a:cubicBezTo>
                    <a:pt x="18" y="13"/>
                    <a:pt x="19" y="12"/>
                    <a:pt x="18" y="12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8" y="10"/>
                    <a:pt x="16" y="9"/>
                    <a:pt x="14" y="9"/>
                  </a:cubicBezTo>
                  <a:cubicBezTo>
                    <a:pt x="15" y="7"/>
                    <a:pt x="13" y="8"/>
                    <a:pt x="13" y="6"/>
                  </a:cubicBezTo>
                  <a:cubicBezTo>
                    <a:pt x="12" y="7"/>
                    <a:pt x="12" y="5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9" y="4"/>
                    <a:pt x="8" y="3"/>
                  </a:cubicBezTo>
                  <a:cubicBezTo>
                    <a:pt x="8" y="2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5" y="4"/>
                    <a:pt x="4" y="4"/>
                  </a:cubicBezTo>
                  <a:cubicBezTo>
                    <a:pt x="4" y="4"/>
                    <a:pt x="4" y="4"/>
                    <a:pt x="4" y="3"/>
                  </a:cubicBezTo>
                  <a:cubicBezTo>
                    <a:pt x="5" y="3"/>
                    <a:pt x="6" y="3"/>
                    <a:pt x="7" y="2"/>
                  </a:cubicBezTo>
                  <a:cubicBezTo>
                    <a:pt x="7" y="1"/>
                    <a:pt x="4" y="2"/>
                    <a:pt x="5" y="1"/>
                  </a:cubicBezTo>
                  <a:cubicBezTo>
                    <a:pt x="5" y="0"/>
                    <a:pt x="4" y="0"/>
                    <a:pt x="3" y="1"/>
                  </a:cubicBezTo>
                  <a:cubicBezTo>
                    <a:pt x="4" y="1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1" y="2"/>
                  </a:cubicBezTo>
                  <a:cubicBezTo>
                    <a:pt x="2" y="2"/>
                    <a:pt x="2" y="1"/>
                    <a:pt x="2" y="2"/>
                  </a:cubicBezTo>
                  <a:cubicBezTo>
                    <a:pt x="1" y="2"/>
                    <a:pt x="0" y="2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1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0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4" y="2"/>
                    <a:pt x="3" y="3"/>
                  </a:cubicBezTo>
                  <a:cubicBezTo>
                    <a:pt x="3" y="4"/>
                    <a:pt x="3" y="4"/>
                    <a:pt x="2" y="5"/>
                  </a:cubicBezTo>
                  <a:cubicBezTo>
                    <a:pt x="2" y="5"/>
                    <a:pt x="3" y="4"/>
                    <a:pt x="3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3" y="4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7"/>
                    <a:pt x="4" y="5"/>
                    <a:pt x="4" y="5"/>
                  </a:cubicBezTo>
                  <a:cubicBezTo>
                    <a:pt x="4" y="6"/>
                    <a:pt x="3" y="7"/>
                    <a:pt x="3" y="8"/>
                  </a:cubicBezTo>
                  <a:cubicBezTo>
                    <a:pt x="3" y="8"/>
                    <a:pt x="5" y="8"/>
                    <a:pt x="5" y="10"/>
                  </a:cubicBezTo>
                  <a:cubicBezTo>
                    <a:pt x="6" y="10"/>
                    <a:pt x="6" y="10"/>
                    <a:pt x="7" y="10"/>
                  </a:cubicBezTo>
                  <a:cubicBezTo>
                    <a:pt x="8" y="10"/>
                    <a:pt x="6" y="11"/>
                    <a:pt x="7" y="11"/>
                  </a:cubicBezTo>
                  <a:cubicBezTo>
                    <a:pt x="7" y="11"/>
                    <a:pt x="6" y="12"/>
                    <a:pt x="6" y="12"/>
                  </a:cubicBezTo>
                  <a:cubicBezTo>
                    <a:pt x="7" y="12"/>
                    <a:pt x="7" y="13"/>
                    <a:pt x="7" y="12"/>
                  </a:cubicBezTo>
                  <a:cubicBezTo>
                    <a:pt x="8" y="13"/>
                    <a:pt x="9" y="13"/>
                    <a:pt x="10" y="14"/>
                  </a:cubicBezTo>
                  <a:cubicBezTo>
                    <a:pt x="9" y="13"/>
                    <a:pt x="8" y="14"/>
                    <a:pt x="8" y="15"/>
                  </a:cubicBezTo>
                  <a:cubicBezTo>
                    <a:pt x="9" y="14"/>
                    <a:pt x="10" y="14"/>
                    <a:pt x="11" y="15"/>
                  </a:cubicBezTo>
                  <a:cubicBezTo>
                    <a:pt x="11" y="14"/>
                    <a:pt x="11" y="14"/>
                    <a:pt x="12" y="13"/>
                  </a:cubicBezTo>
                  <a:cubicBezTo>
                    <a:pt x="12" y="13"/>
                    <a:pt x="13" y="13"/>
                    <a:pt x="13" y="13"/>
                  </a:cubicBezTo>
                  <a:cubicBezTo>
                    <a:pt x="12" y="14"/>
                    <a:pt x="11" y="15"/>
                    <a:pt x="11" y="16"/>
                  </a:cubicBezTo>
                  <a:cubicBezTo>
                    <a:pt x="10" y="17"/>
                    <a:pt x="11" y="15"/>
                    <a:pt x="10" y="17"/>
                  </a:cubicBezTo>
                  <a:cubicBezTo>
                    <a:pt x="8" y="18"/>
                    <a:pt x="7" y="17"/>
                    <a:pt x="8" y="16"/>
                  </a:cubicBezTo>
                  <a:cubicBezTo>
                    <a:pt x="6" y="17"/>
                    <a:pt x="8" y="16"/>
                    <a:pt x="7" y="18"/>
                  </a:cubicBezTo>
                  <a:cubicBezTo>
                    <a:pt x="7" y="18"/>
                    <a:pt x="8" y="17"/>
                    <a:pt x="9" y="18"/>
                  </a:cubicBezTo>
                  <a:cubicBezTo>
                    <a:pt x="10" y="17"/>
                    <a:pt x="9" y="17"/>
                    <a:pt x="10" y="17"/>
                  </a:cubicBezTo>
                  <a:cubicBezTo>
                    <a:pt x="12" y="16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9"/>
                    <a:pt x="10" y="18"/>
                    <a:pt x="11" y="19"/>
                  </a:cubicBezTo>
                  <a:cubicBezTo>
                    <a:pt x="10" y="21"/>
                    <a:pt x="10" y="18"/>
                    <a:pt x="9" y="19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9" y="22"/>
                    <a:pt x="10" y="20"/>
                    <a:pt x="10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1" y="20"/>
                    <a:pt x="11" y="19"/>
                    <a:pt x="11" y="19"/>
                  </a:cubicBezTo>
                  <a:cubicBezTo>
                    <a:pt x="12" y="18"/>
                    <a:pt x="11" y="19"/>
                    <a:pt x="12" y="19"/>
                  </a:cubicBezTo>
                  <a:cubicBezTo>
                    <a:pt x="13" y="19"/>
                    <a:pt x="12" y="19"/>
                    <a:pt x="13" y="18"/>
                  </a:cubicBezTo>
                  <a:cubicBezTo>
                    <a:pt x="13" y="17"/>
                    <a:pt x="14" y="18"/>
                    <a:pt x="14" y="18"/>
                  </a:cubicBezTo>
                  <a:cubicBezTo>
                    <a:pt x="15" y="18"/>
                    <a:pt x="13" y="19"/>
                    <a:pt x="13" y="20"/>
                  </a:cubicBezTo>
                  <a:cubicBezTo>
                    <a:pt x="13" y="20"/>
                    <a:pt x="12" y="20"/>
                    <a:pt x="13" y="19"/>
                  </a:cubicBezTo>
                  <a:cubicBezTo>
                    <a:pt x="12" y="20"/>
                    <a:pt x="12" y="21"/>
                    <a:pt x="11" y="22"/>
                  </a:cubicBezTo>
                  <a:cubicBezTo>
                    <a:pt x="11" y="23"/>
                    <a:pt x="12" y="22"/>
                    <a:pt x="12" y="21"/>
                  </a:cubicBezTo>
                  <a:cubicBezTo>
                    <a:pt x="12" y="21"/>
                    <a:pt x="13" y="21"/>
                    <a:pt x="13" y="20"/>
                  </a:cubicBezTo>
                  <a:cubicBezTo>
                    <a:pt x="16" y="18"/>
                    <a:pt x="12" y="22"/>
                    <a:pt x="13" y="23"/>
                  </a:cubicBezTo>
                  <a:cubicBezTo>
                    <a:pt x="14" y="21"/>
                    <a:pt x="16" y="21"/>
                    <a:pt x="17" y="19"/>
                  </a:cubicBezTo>
                  <a:cubicBezTo>
                    <a:pt x="17" y="19"/>
                    <a:pt x="18" y="18"/>
                    <a:pt x="18" y="19"/>
                  </a:cubicBezTo>
                  <a:cubicBezTo>
                    <a:pt x="17" y="20"/>
                    <a:pt x="17" y="20"/>
                    <a:pt x="16" y="21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3"/>
                    <a:pt x="15" y="24"/>
                    <a:pt x="14" y="25"/>
                  </a:cubicBezTo>
                  <a:cubicBezTo>
                    <a:pt x="15" y="25"/>
                    <a:pt x="15" y="24"/>
                    <a:pt x="16" y="24"/>
                  </a:cubicBezTo>
                  <a:cubicBezTo>
                    <a:pt x="15" y="24"/>
                    <a:pt x="15" y="25"/>
                    <a:pt x="15" y="25"/>
                  </a:cubicBezTo>
                  <a:cubicBezTo>
                    <a:pt x="15" y="24"/>
                    <a:pt x="17" y="23"/>
                    <a:pt x="17" y="23"/>
                  </a:cubicBezTo>
                  <a:cubicBezTo>
                    <a:pt x="17" y="23"/>
                    <a:pt x="17" y="25"/>
                    <a:pt x="17" y="25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5"/>
                    <a:pt x="15" y="26"/>
                    <a:pt x="16" y="26"/>
                  </a:cubicBezTo>
                  <a:cubicBezTo>
                    <a:pt x="16" y="26"/>
                    <a:pt x="17" y="25"/>
                    <a:pt x="18" y="24"/>
                  </a:cubicBezTo>
                  <a:cubicBezTo>
                    <a:pt x="19" y="24"/>
                    <a:pt x="18" y="25"/>
                    <a:pt x="18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25"/>
                    <a:pt x="16" y="27"/>
                    <a:pt x="17" y="27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7"/>
                    <a:pt x="17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9" y="27"/>
                    <a:pt x="20" y="26"/>
                    <a:pt x="19" y="27"/>
                  </a:cubicBezTo>
                  <a:cubicBezTo>
                    <a:pt x="20" y="26"/>
                    <a:pt x="19" y="27"/>
                    <a:pt x="19" y="26"/>
                  </a:cubicBezTo>
                  <a:cubicBezTo>
                    <a:pt x="20" y="25"/>
                    <a:pt x="20" y="26"/>
                    <a:pt x="20" y="25"/>
                  </a:cubicBezTo>
                  <a:cubicBezTo>
                    <a:pt x="19" y="27"/>
                    <a:pt x="21" y="26"/>
                    <a:pt x="21" y="26"/>
                  </a:cubicBezTo>
                  <a:cubicBezTo>
                    <a:pt x="21" y="27"/>
                    <a:pt x="21" y="27"/>
                    <a:pt x="21" y="28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22" y="27"/>
                    <a:pt x="22" y="28"/>
                  </a:cubicBezTo>
                  <a:cubicBezTo>
                    <a:pt x="22" y="28"/>
                    <a:pt x="21" y="29"/>
                    <a:pt x="21" y="29"/>
                  </a:cubicBezTo>
                  <a:cubicBezTo>
                    <a:pt x="22" y="28"/>
                    <a:pt x="23" y="28"/>
                    <a:pt x="24" y="27"/>
                  </a:cubicBezTo>
                  <a:cubicBezTo>
                    <a:pt x="24" y="28"/>
                    <a:pt x="22" y="29"/>
                    <a:pt x="22" y="30"/>
                  </a:cubicBezTo>
                  <a:cubicBezTo>
                    <a:pt x="23" y="29"/>
                    <a:pt x="22" y="31"/>
                    <a:pt x="23" y="30"/>
                  </a:cubicBezTo>
                  <a:cubicBezTo>
                    <a:pt x="23" y="29"/>
                    <a:pt x="24" y="29"/>
                    <a:pt x="24" y="28"/>
                  </a:cubicBezTo>
                  <a:cubicBezTo>
                    <a:pt x="25" y="29"/>
                    <a:pt x="24" y="29"/>
                    <a:pt x="24" y="30"/>
                  </a:cubicBezTo>
                  <a:cubicBezTo>
                    <a:pt x="24" y="29"/>
                    <a:pt x="25" y="29"/>
                    <a:pt x="25" y="28"/>
                  </a:cubicBezTo>
                  <a:cubicBezTo>
                    <a:pt x="25" y="28"/>
                    <a:pt x="26" y="27"/>
                    <a:pt x="26" y="28"/>
                  </a:cubicBezTo>
                  <a:cubicBezTo>
                    <a:pt x="26" y="29"/>
                    <a:pt x="25" y="28"/>
                    <a:pt x="25" y="29"/>
                  </a:cubicBezTo>
                  <a:cubicBezTo>
                    <a:pt x="26" y="30"/>
                    <a:pt x="27" y="27"/>
                    <a:pt x="28" y="27"/>
                  </a:cubicBezTo>
                  <a:cubicBezTo>
                    <a:pt x="28" y="27"/>
                    <a:pt x="29" y="25"/>
                    <a:pt x="30" y="25"/>
                  </a:cubicBezTo>
                  <a:cubicBezTo>
                    <a:pt x="31" y="26"/>
                    <a:pt x="29" y="25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8" y="28"/>
                    <a:pt x="26" y="29"/>
                    <a:pt x="26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6" y="30"/>
                    <a:pt x="26" y="31"/>
                    <a:pt x="25" y="32"/>
                  </a:cubicBezTo>
                  <a:cubicBezTo>
                    <a:pt x="26" y="30"/>
                    <a:pt x="26" y="32"/>
                    <a:pt x="27" y="32"/>
                  </a:cubicBezTo>
                  <a:cubicBezTo>
                    <a:pt x="27" y="31"/>
                    <a:pt x="26" y="32"/>
                    <a:pt x="27" y="31"/>
                  </a:cubicBezTo>
                  <a:cubicBezTo>
                    <a:pt x="27" y="31"/>
                    <a:pt x="28" y="29"/>
                    <a:pt x="29" y="30"/>
                  </a:cubicBezTo>
                  <a:cubicBezTo>
                    <a:pt x="28" y="31"/>
                    <a:pt x="28" y="32"/>
                    <a:pt x="27" y="32"/>
                  </a:cubicBezTo>
                  <a:cubicBezTo>
                    <a:pt x="27" y="33"/>
                    <a:pt x="28" y="31"/>
                    <a:pt x="28" y="32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9" y="34"/>
                    <a:pt x="31" y="35"/>
                    <a:pt x="34" y="33"/>
                  </a:cubicBezTo>
                  <a:cubicBezTo>
                    <a:pt x="33" y="34"/>
                    <a:pt x="34" y="35"/>
                    <a:pt x="34" y="36"/>
                  </a:cubicBezTo>
                  <a:cubicBezTo>
                    <a:pt x="34" y="35"/>
                    <a:pt x="34" y="35"/>
                    <a:pt x="35" y="35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4" y="37"/>
                    <a:pt x="36" y="36"/>
                    <a:pt x="36" y="36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38"/>
                    <a:pt x="37" y="36"/>
                    <a:pt x="37" y="36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38" y="36"/>
                    <a:pt x="38" y="37"/>
                    <a:pt x="37" y="38"/>
                  </a:cubicBezTo>
                  <a:cubicBezTo>
                    <a:pt x="38" y="38"/>
                    <a:pt x="38" y="38"/>
                    <a:pt x="38" y="37"/>
                  </a:cubicBezTo>
                  <a:cubicBezTo>
                    <a:pt x="38" y="38"/>
                    <a:pt x="39" y="39"/>
                    <a:pt x="40" y="39"/>
                  </a:cubicBezTo>
                  <a:cubicBezTo>
                    <a:pt x="40" y="38"/>
                    <a:pt x="40" y="38"/>
                    <a:pt x="41" y="37"/>
                  </a:cubicBezTo>
                  <a:cubicBezTo>
                    <a:pt x="42" y="36"/>
                    <a:pt x="41" y="37"/>
                    <a:pt x="41" y="37"/>
                  </a:cubicBezTo>
                  <a:cubicBezTo>
                    <a:pt x="41" y="37"/>
                    <a:pt x="41" y="38"/>
                    <a:pt x="40" y="38"/>
                  </a:cubicBezTo>
                  <a:cubicBezTo>
                    <a:pt x="40" y="41"/>
                    <a:pt x="42" y="40"/>
                    <a:pt x="43" y="41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4" y="42"/>
                    <a:pt x="46" y="41"/>
                    <a:pt x="46" y="42"/>
                  </a:cubicBezTo>
                  <a:cubicBezTo>
                    <a:pt x="46" y="42"/>
                    <a:pt x="47" y="40"/>
                    <a:pt x="48" y="40"/>
                  </a:cubicBezTo>
                  <a:cubicBezTo>
                    <a:pt x="49" y="39"/>
                    <a:pt x="47" y="42"/>
                    <a:pt x="47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9" y="43"/>
                    <a:pt x="49" y="42"/>
                    <a:pt x="49" y="43"/>
                  </a:cubicBezTo>
                  <a:cubicBezTo>
                    <a:pt x="49" y="43"/>
                    <a:pt x="49" y="43"/>
                    <a:pt x="49" y="43"/>
                  </a:cubicBezTo>
                  <a:cubicBezTo>
                    <a:pt x="49" y="43"/>
                    <a:pt x="49" y="44"/>
                    <a:pt x="50" y="44"/>
                  </a:cubicBezTo>
                  <a:cubicBezTo>
                    <a:pt x="50" y="43"/>
                    <a:pt x="51" y="44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51" y="46"/>
                    <a:pt x="52" y="44"/>
                    <a:pt x="52" y="44"/>
                  </a:cubicBezTo>
                  <a:cubicBezTo>
                    <a:pt x="53" y="43"/>
                    <a:pt x="52" y="44"/>
                    <a:pt x="52" y="45"/>
                  </a:cubicBezTo>
                  <a:cubicBezTo>
                    <a:pt x="52" y="45"/>
                    <a:pt x="52" y="44"/>
                    <a:pt x="52" y="44"/>
                  </a:cubicBezTo>
                  <a:cubicBezTo>
                    <a:pt x="51" y="45"/>
                    <a:pt x="52" y="45"/>
                    <a:pt x="52" y="45"/>
                  </a:cubicBezTo>
                  <a:cubicBezTo>
                    <a:pt x="52" y="45"/>
                    <a:pt x="53" y="44"/>
                    <a:pt x="53" y="45"/>
                  </a:cubicBezTo>
                  <a:cubicBezTo>
                    <a:pt x="53" y="45"/>
                    <a:pt x="54" y="45"/>
                    <a:pt x="53" y="46"/>
                  </a:cubicBezTo>
                  <a:cubicBezTo>
                    <a:pt x="54" y="46"/>
                    <a:pt x="54" y="46"/>
                    <a:pt x="54" y="45"/>
                  </a:cubicBezTo>
                  <a:cubicBezTo>
                    <a:pt x="54" y="45"/>
                    <a:pt x="54" y="45"/>
                    <a:pt x="54" y="44"/>
                  </a:cubicBezTo>
                  <a:cubicBezTo>
                    <a:pt x="54" y="44"/>
                    <a:pt x="55" y="44"/>
                    <a:pt x="55" y="44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5" y="44"/>
                    <a:pt x="55" y="45"/>
                    <a:pt x="55" y="44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6" y="46"/>
                    <a:pt x="55" y="47"/>
                    <a:pt x="55" y="48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7" y="47"/>
                    <a:pt x="57" y="47"/>
                    <a:pt x="56" y="48"/>
                  </a:cubicBezTo>
                  <a:cubicBezTo>
                    <a:pt x="57" y="49"/>
                    <a:pt x="59" y="45"/>
                    <a:pt x="59" y="47"/>
                  </a:cubicBezTo>
                  <a:cubicBezTo>
                    <a:pt x="58" y="48"/>
                    <a:pt x="58" y="48"/>
                    <a:pt x="58" y="49"/>
                  </a:cubicBezTo>
                  <a:cubicBezTo>
                    <a:pt x="58" y="48"/>
                    <a:pt x="59" y="48"/>
                    <a:pt x="59" y="48"/>
                  </a:cubicBezTo>
                  <a:cubicBezTo>
                    <a:pt x="59" y="47"/>
                    <a:pt x="58" y="49"/>
                    <a:pt x="58" y="48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58" y="50"/>
                    <a:pt x="61" y="49"/>
                    <a:pt x="61" y="51"/>
                  </a:cubicBezTo>
                  <a:cubicBezTo>
                    <a:pt x="62" y="49"/>
                    <a:pt x="62" y="51"/>
                    <a:pt x="63" y="50"/>
                  </a:cubicBezTo>
                  <a:cubicBezTo>
                    <a:pt x="62" y="52"/>
                    <a:pt x="63" y="50"/>
                    <a:pt x="63" y="51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51"/>
                    <a:pt x="66" y="48"/>
                    <a:pt x="65" y="50"/>
                  </a:cubicBezTo>
                  <a:cubicBezTo>
                    <a:pt x="65" y="51"/>
                    <a:pt x="65" y="51"/>
                    <a:pt x="64" y="51"/>
                  </a:cubicBezTo>
                  <a:cubicBezTo>
                    <a:pt x="64" y="53"/>
                    <a:pt x="66" y="51"/>
                    <a:pt x="66" y="53"/>
                  </a:cubicBezTo>
                  <a:cubicBezTo>
                    <a:pt x="66" y="52"/>
                    <a:pt x="67" y="51"/>
                    <a:pt x="67" y="51"/>
                  </a:cubicBezTo>
                  <a:cubicBezTo>
                    <a:pt x="67" y="52"/>
                    <a:pt x="68" y="53"/>
                    <a:pt x="67" y="53"/>
                  </a:cubicBezTo>
                  <a:cubicBezTo>
                    <a:pt x="68" y="53"/>
                    <a:pt x="68" y="52"/>
                    <a:pt x="68" y="53"/>
                  </a:cubicBezTo>
                  <a:cubicBezTo>
                    <a:pt x="68" y="54"/>
                    <a:pt x="68" y="54"/>
                    <a:pt x="68" y="54"/>
                  </a:cubicBezTo>
                  <a:cubicBezTo>
                    <a:pt x="68" y="54"/>
                    <a:pt x="69" y="54"/>
                    <a:pt x="69" y="54"/>
                  </a:cubicBezTo>
                  <a:cubicBezTo>
                    <a:pt x="69" y="55"/>
                    <a:pt x="70" y="55"/>
                    <a:pt x="70" y="56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1" y="56"/>
                    <a:pt x="71" y="57"/>
                    <a:pt x="71" y="56"/>
                  </a:cubicBezTo>
                  <a:cubicBezTo>
                    <a:pt x="71" y="56"/>
                    <a:pt x="71" y="56"/>
                    <a:pt x="71" y="56"/>
                  </a:cubicBezTo>
                  <a:cubicBezTo>
                    <a:pt x="70" y="56"/>
                    <a:pt x="70" y="57"/>
                    <a:pt x="70" y="57"/>
                  </a:cubicBezTo>
                  <a:cubicBezTo>
                    <a:pt x="69" y="57"/>
                    <a:pt x="70" y="57"/>
                    <a:pt x="70" y="56"/>
                  </a:cubicBezTo>
                  <a:cubicBezTo>
                    <a:pt x="69" y="55"/>
                    <a:pt x="68" y="56"/>
                    <a:pt x="68" y="56"/>
                  </a:cubicBezTo>
                  <a:cubicBezTo>
                    <a:pt x="68" y="57"/>
                    <a:pt x="68" y="57"/>
                    <a:pt x="68" y="57"/>
                  </a:cubicBezTo>
                  <a:cubicBezTo>
                    <a:pt x="68" y="57"/>
                    <a:pt x="68" y="56"/>
                    <a:pt x="67" y="56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59"/>
                    <a:pt x="67" y="58"/>
                    <a:pt x="67" y="58"/>
                  </a:cubicBezTo>
                  <a:cubicBezTo>
                    <a:pt x="66" y="58"/>
                    <a:pt x="66" y="60"/>
                    <a:pt x="66" y="61"/>
                  </a:cubicBezTo>
                  <a:cubicBezTo>
                    <a:pt x="66" y="61"/>
                    <a:pt x="65" y="62"/>
                    <a:pt x="65" y="62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64" y="61"/>
                    <a:pt x="64" y="61"/>
                    <a:pt x="64" y="61"/>
                  </a:cubicBezTo>
                  <a:cubicBezTo>
                    <a:pt x="65" y="60"/>
                    <a:pt x="64" y="59"/>
                    <a:pt x="64" y="59"/>
                  </a:cubicBezTo>
                  <a:cubicBezTo>
                    <a:pt x="64" y="59"/>
                    <a:pt x="62" y="59"/>
                    <a:pt x="61" y="59"/>
                  </a:cubicBezTo>
                  <a:cubicBezTo>
                    <a:pt x="63" y="61"/>
                    <a:pt x="61" y="60"/>
                    <a:pt x="62" y="62"/>
                  </a:cubicBezTo>
                  <a:cubicBezTo>
                    <a:pt x="61" y="63"/>
                    <a:pt x="61" y="61"/>
                    <a:pt x="60" y="61"/>
                  </a:cubicBezTo>
                  <a:cubicBezTo>
                    <a:pt x="60" y="62"/>
                    <a:pt x="59" y="61"/>
                    <a:pt x="58" y="62"/>
                  </a:cubicBezTo>
                  <a:cubicBezTo>
                    <a:pt x="58" y="62"/>
                    <a:pt x="58" y="62"/>
                    <a:pt x="58" y="62"/>
                  </a:cubicBezTo>
                  <a:cubicBezTo>
                    <a:pt x="58" y="62"/>
                    <a:pt x="57" y="62"/>
                    <a:pt x="57" y="64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5" y="63"/>
                    <a:pt x="57" y="65"/>
                    <a:pt x="56" y="65"/>
                  </a:cubicBezTo>
                  <a:cubicBezTo>
                    <a:pt x="56" y="64"/>
                    <a:pt x="56" y="64"/>
                    <a:pt x="56" y="64"/>
                  </a:cubicBezTo>
                  <a:cubicBezTo>
                    <a:pt x="56" y="65"/>
                    <a:pt x="54" y="64"/>
                    <a:pt x="54" y="65"/>
                  </a:cubicBezTo>
                  <a:cubicBezTo>
                    <a:pt x="54" y="65"/>
                    <a:pt x="54" y="64"/>
                    <a:pt x="54" y="64"/>
                  </a:cubicBezTo>
                  <a:cubicBezTo>
                    <a:pt x="54" y="65"/>
                    <a:pt x="53" y="65"/>
                    <a:pt x="53" y="66"/>
                  </a:cubicBezTo>
                  <a:cubicBezTo>
                    <a:pt x="53" y="66"/>
                    <a:pt x="53" y="65"/>
                    <a:pt x="53" y="65"/>
                  </a:cubicBezTo>
                  <a:cubicBezTo>
                    <a:pt x="52" y="64"/>
                    <a:pt x="53" y="66"/>
                    <a:pt x="52" y="66"/>
                  </a:cubicBezTo>
                  <a:cubicBezTo>
                    <a:pt x="52" y="66"/>
                    <a:pt x="52" y="65"/>
                    <a:pt x="52" y="65"/>
                  </a:cubicBezTo>
                  <a:cubicBezTo>
                    <a:pt x="52" y="66"/>
                    <a:pt x="51" y="67"/>
                    <a:pt x="51" y="67"/>
                  </a:cubicBezTo>
                  <a:cubicBezTo>
                    <a:pt x="51" y="66"/>
                    <a:pt x="50" y="66"/>
                    <a:pt x="50" y="66"/>
                  </a:cubicBezTo>
                  <a:cubicBezTo>
                    <a:pt x="47" y="67"/>
                    <a:pt x="45" y="68"/>
                    <a:pt x="43" y="71"/>
                  </a:cubicBezTo>
                  <a:cubicBezTo>
                    <a:pt x="42" y="70"/>
                    <a:pt x="43" y="70"/>
                    <a:pt x="42" y="69"/>
                  </a:cubicBezTo>
                  <a:cubicBezTo>
                    <a:pt x="43" y="70"/>
                    <a:pt x="42" y="69"/>
                    <a:pt x="41" y="70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41" y="71"/>
                    <a:pt x="40" y="70"/>
                    <a:pt x="40" y="70"/>
                  </a:cubicBezTo>
                  <a:cubicBezTo>
                    <a:pt x="40" y="71"/>
                    <a:pt x="40" y="71"/>
                    <a:pt x="40" y="71"/>
                  </a:cubicBezTo>
                  <a:cubicBezTo>
                    <a:pt x="41" y="72"/>
                    <a:pt x="39" y="70"/>
                    <a:pt x="39" y="71"/>
                  </a:cubicBezTo>
                  <a:cubicBezTo>
                    <a:pt x="39" y="71"/>
                    <a:pt x="39" y="71"/>
                    <a:pt x="39" y="71"/>
                  </a:cubicBezTo>
                  <a:cubicBezTo>
                    <a:pt x="39" y="72"/>
                    <a:pt x="38" y="70"/>
                    <a:pt x="38" y="72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37" y="71"/>
                    <a:pt x="38" y="74"/>
                    <a:pt x="37" y="73"/>
                  </a:cubicBezTo>
                  <a:cubicBezTo>
                    <a:pt x="36" y="73"/>
                    <a:pt x="36" y="74"/>
                    <a:pt x="37" y="75"/>
                  </a:cubicBezTo>
                  <a:cubicBezTo>
                    <a:pt x="36" y="74"/>
                    <a:pt x="36" y="74"/>
                    <a:pt x="36" y="74"/>
                  </a:cubicBezTo>
                  <a:cubicBezTo>
                    <a:pt x="34" y="75"/>
                    <a:pt x="32" y="77"/>
                    <a:pt x="32" y="79"/>
                  </a:cubicBezTo>
                  <a:cubicBezTo>
                    <a:pt x="31" y="78"/>
                    <a:pt x="31" y="78"/>
                    <a:pt x="31" y="78"/>
                  </a:cubicBezTo>
                  <a:cubicBezTo>
                    <a:pt x="31" y="80"/>
                    <a:pt x="28" y="78"/>
                    <a:pt x="29" y="81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29" y="82"/>
                    <a:pt x="29" y="82"/>
                    <a:pt x="28" y="81"/>
                  </a:cubicBezTo>
                  <a:cubicBezTo>
                    <a:pt x="29" y="82"/>
                    <a:pt x="28" y="82"/>
                    <a:pt x="28" y="83"/>
                  </a:cubicBezTo>
                  <a:cubicBezTo>
                    <a:pt x="28" y="83"/>
                    <a:pt x="28" y="83"/>
                    <a:pt x="28" y="82"/>
                  </a:cubicBezTo>
                  <a:cubicBezTo>
                    <a:pt x="27" y="83"/>
                    <a:pt x="28" y="84"/>
                    <a:pt x="27" y="84"/>
                  </a:cubicBezTo>
                  <a:cubicBezTo>
                    <a:pt x="27" y="84"/>
                    <a:pt x="27" y="84"/>
                    <a:pt x="27" y="84"/>
                  </a:cubicBezTo>
                  <a:cubicBezTo>
                    <a:pt x="23" y="84"/>
                    <a:pt x="19" y="85"/>
                    <a:pt x="20" y="88"/>
                  </a:cubicBezTo>
                  <a:cubicBezTo>
                    <a:pt x="19" y="89"/>
                    <a:pt x="18" y="87"/>
                    <a:pt x="18" y="88"/>
                  </a:cubicBezTo>
                  <a:cubicBezTo>
                    <a:pt x="18" y="91"/>
                    <a:pt x="13" y="90"/>
                    <a:pt x="14" y="94"/>
                  </a:cubicBezTo>
                  <a:cubicBezTo>
                    <a:pt x="14" y="96"/>
                    <a:pt x="16" y="99"/>
                    <a:pt x="16" y="99"/>
                  </a:cubicBezTo>
                  <a:cubicBezTo>
                    <a:pt x="18" y="96"/>
                    <a:pt x="22" y="94"/>
                    <a:pt x="26" y="94"/>
                  </a:cubicBezTo>
                  <a:cubicBezTo>
                    <a:pt x="27" y="93"/>
                    <a:pt x="28" y="91"/>
                    <a:pt x="29" y="91"/>
                  </a:cubicBezTo>
                  <a:cubicBezTo>
                    <a:pt x="33" y="87"/>
                    <a:pt x="38" y="87"/>
                    <a:pt x="42" y="83"/>
                  </a:cubicBezTo>
                  <a:cubicBezTo>
                    <a:pt x="41" y="83"/>
                    <a:pt x="41" y="82"/>
                    <a:pt x="41" y="82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1" y="81"/>
                    <a:pt x="42" y="82"/>
                    <a:pt x="42" y="83"/>
                  </a:cubicBezTo>
                  <a:cubicBezTo>
                    <a:pt x="43" y="82"/>
                    <a:pt x="45" y="80"/>
                    <a:pt x="47" y="80"/>
                  </a:cubicBezTo>
                  <a:cubicBezTo>
                    <a:pt x="46" y="78"/>
                    <a:pt x="47" y="79"/>
                    <a:pt x="47" y="78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48" y="77"/>
                    <a:pt x="48" y="77"/>
                    <a:pt x="50" y="78"/>
                  </a:cubicBezTo>
                  <a:cubicBezTo>
                    <a:pt x="55" y="77"/>
                    <a:pt x="59" y="73"/>
                    <a:pt x="64" y="72"/>
                  </a:cubicBezTo>
                  <a:cubicBezTo>
                    <a:pt x="69" y="69"/>
                    <a:pt x="73" y="66"/>
                    <a:pt x="78" y="64"/>
                  </a:cubicBezTo>
                  <a:cubicBezTo>
                    <a:pt x="78" y="61"/>
                    <a:pt x="80" y="62"/>
                    <a:pt x="80" y="59"/>
                  </a:cubicBezTo>
                  <a:cubicBezTo>
                    <a:pt x="80" y="60"/>
                    <a:pt x="80" y="60"/>
                    <a:pt x="80" y="60"/>
                  </a:cubicBezTo>
                  <a:cubicBezTo>
                    <a:pt x="80" y="59"/>
                    <a:pt x="81" y="60"/>
                    <a:pt x="82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60"/>
                    <a:pt x="82" y="60"/>
                  </a:cubicBezTo>
                  <a:close/>
                  <a:moveTo>
                    <a:pt x="73" y="52"/>
                  </a:moveTo>
                  <a:cubicBezTo>
                    <a:pt x="73" y="52"/>
                    <a:pt x="73" y="51"/>
                    <a:pt x="73" y="52"/>
                  </a:cubicBezTo>
                  <a:cubicBezTo>
                    <a:pt x="73" y="52"/>
                    <a:pt x="73" y="52"/>
                    <a:pt x="73" y="52"/>
                  </a:cubicBezTo>
                  <a:close/>
                  <a:moveTo>
                    <a:pt x="76" y="57"/>
                  </a:moveTo>
                  <a:cubicBezTo>
                    <a:pt x="76" y="57"/>
                    <a:pt x="76" y="57"/>
                    <a:pt x="76" y="57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76" y="57"/>
                    <a:pt x="76" y="57"/>
                    <a:pt x="76" y="57"/>
                  </a:cubicBezTo>
                  <a:close/>
                </a:path>
              </a:pathLst>
            </a:custGeom>
            <a:grpFill/>
            <a:ln w="9525">
              <a:solidFill>
                <a:srgbClr val="FFC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l-PL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673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Replenishment Meeting Board</a:t>
            </a:r>
          </a:p>
        </p:txBody>
      </p:sp>
      <p:pic>
        <p:nvPicPr>
          <p:cNvPr id="4" name="Content Placeholder 3" descr="features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626252" y="1418513"/>
            <a:ext cx="4392241" cy="5204524"/>
          </a:xfrm>
          <a:prstGeom prst="rect">
            <a:avLst/>
          </a:prstGeom>
        </p:spPr>
      </p:pic>
      <p:sp>
        <p:nvSpPr>
          <p:cNvPr id="7" name="Freeform 136"/>
          <p:cNvSpPr>
            <a:spLocks noEditPoints="1"/>
          </p:cNvSpPr>
          <p:nvPr/>
        </p:nvSpPr>
        <p:spPr bwMode="auto">
          <a:xfrm rot="10800000" flipH="1">
            <a:off x="8018493" y="1885245"/>
            <a:ext cx="362143" cy="2315902"/>
          </a:xfrm>
          <a:custGeom>
            <a:avLst/>
            <a:gdLst/>
            <a:ahLst/>
            <a:cxnLst>
              <a:cxn ang="0">
                <a:pos x="165" y="478"/>
              </a:cxn>
              <a:cxn ang="0">
                <a:pos x="122" y="454"/>
              </a:cxn>
              <a:cxn ang="0">
                <a:pos x="93" y="357"/>
              </a:cxn>
              <a:cxn ang="0">
                <a:pos x="92" y="284"/>
              </a:cxn>
              <a:cxn ang="0">
                <a:pos x="92" y="170"/>
              </a:cxn>
              <a:cxn ang="0">
                <a:pos x="84" y="111"/>
              </a:cxn>
              <a:cxn ang="0">
                <a:pos x="67" y="36"/>
              </a:cxn>
              <a:cxn ang="0">
                <a:pos x="40" y="10"/>
              </a:cxn>
              <a:cxn ang="0">
                <a:pos x="10" y="5"/>
              </a:cxn>
              <a:cxn ang="0">
                <a:pos x="6" y="5"/>
              </a:cxn>
              <a:cxn ang="0">
                <a:pos x="28" y="14"/>
              </a:cxn>
              <a:cxn ang="0">
                <a:pos x="50" y="37"/>
              </a:cxn>
              <a:cxn ang="0">
                <a:pos x="64" y="68"/>
              </a:cxn>
              <a:cxn ang="0">
                <a:pos x="62" y="71"/>
              </a:cxn>
              <a:cxn ang="0">
                <a:pos x="65" y="96"/>
              </a:cxn>
              <a:cxn ang="0">
                <a:pos x="64" y="98"/>
              </a:cxn>
              <a:cxn ang="0">
                <a:pos x="61" y="108"/>
              </a:cxn>
              <a:cxn ang="0">
                <a:pos x="71" y="131"/>
              </a:cxn>
              <a:cxn ang="0">
                <a:pos x="67" y="145"/>
              </a:cxn>
              <a:cxn ang="0">
                <a:pos x="65" y="155"/>
              </a:cxn>
              <a:cxn ang="0">
                <a:pos x="63" y="173"/>
              </a:cxn>
              <a:cxn ang="0">
                <a:pos x="66" y="190"/>
              </a:cxn>
              <a:cxn ang="0">
                <a:pos x="64" y="204"/>
              </a:cxn>
              <a:cxn ang="0">
                <a:pos x="75" y="221"/>
              </a:cxn>
              <a:cxn ang="0">
                <a:pos x="65" y="226"/>
              </a:cxn>
              <a:cxn ang="0">
                <a:pos x="64" y="284"/>
              </a:cxn>
              <a:cxn ang="0">
                <a:pos x="64" y="305"/>
              </a:cxn>
              <a:cxn ang="0">
                <a:pos x="70" y="329"/>
              </a:cxn>
              <a:cxn ang="0">
                <a:pos x="67" y="384"/>
              </a:cxn>
              <a:cxn ang="0">
                <a:pos x="73" y="411"/>
              </a:cxn>
              <a:cxn ang="0">
                <a:pos x="74" y="421"/>
              </a:cxn>
              <a:cxn ang="0">
                <a:pos x="79" y="429"/>
              </a:cxn>
              <a:cxn ang="0">
                <a:pos x="81" y="450"/>
              </a:cxn>
              <a:cxn ang="0">
                <a:pos x="97" y="466"/>
              </a:cxn>
              <a:cxn ang="0">
                <a:pos x="124" y="492"/>
              </a:cxn>
              <a:cxn ang="0">
                <a:pos x="102" y="504"/>
              </a:cxn>
              <a:cxn ang="0">
                <a:pos x="99" y="507"/>
              </a:cxn>
              <a:cxn ang="0">
                <a:pos x="82" y="535"/>
              </a:cxn>
              <a:cxn ang="0">
                <a:pos x="71" y="577"/>
              </a:cxn>
              <a:cxn ang="0">
                <a:pos x="71" y="595"/>
              </a:cxn>
              <a:cxn ang="0">
                <a:pos x="66" y="616"/>
              </a:cxn>
              <a:cxn ang="0">
                <a:pos x="62" y="653"/>
              </a:cxn>
              <a:cxn ang="0">
                <a:pos x="65" y="696"/>
              </a:cxn>
              <a:cxn ang="0">
                <a:pos x="66" y="721"/>
              </a:cxn>
              <a:cxn ang="0">
                <a:pos x="66" y="798"/>
              </a:cxn>
              <a:cxn ang="0">
                <a:pos x="67" y="824"/>
              </a:cxn>
              <a:cxn ang="0">
                <a:pos x="76" y="895"/>
              </a:cxn>
              <a:cxn ang="0">
                <a:pos x="78" y="930"/>
              </a:cxn>
              <a:cxn ang="0">
                <a:pos x="14" y="1048"/>
              </a:cxn>
              <a:cxn ang="0">
                <a:pos x="89" y="847"/>
              </a:cxn>
              <a:cxn ang="0">
                <a:pos x="87" y="671"/>
              </a:cxn>
              <a:cxn ang="0">
                <a:pos x="110" y="527"/>
              </a:cxn>
              <a:cxn ang="0">
                <a:pos x="162" y="507"/>
              </a:cxn>
              <a:cxn ang="0">
                <a:pos x="166" y="478"/>
              </a:cxn>
            </a:cxnLst>
            <a:rect l="0" t="0" r="r" b="b"/>
            <a:pathLst>
              <a:path w="166" h="1048">
                <a:moveTo>
                  <a:pt x="166" y="478"/>
                </a:moveTo>
                <a:cubicBezTo>
                  <a:pt x="166" y="478"/>
                  <a:pt x="166" y="478"/>
                  <a:pt x="166" y="478"/>
                </a:cubicBezTo>
                <a:cubicBezTo>
                  <a:pt x="166" y="478"/>
                  <a:pt x="166" y="478"/>
                  <a:pt x="166" y="478"/>
                </a:cubicBezTo>
                <a:cubicBezTo>
                  <a:pt x="166" y="478"/>
                  <a:pt x="166" y="478"/>
                  <a:pt x="166" y="478"/>
                </a:cubicBezTo>
                <a:cubicBezTo>
                  <a:pt x="166" y="478"/>
                  <a:pt x="166" y="478"/>
                  <a:pt x="166" y="478"/>
                </a:cubicBezTo>
                <a:cubicBezTo>
                  <a:pt x="165" y="478"/>
                  <a:pt x="165" y="478"/>
                  <a:pt x="165" y="478"/>
                </a:cubicBezTo>
                <a:cubicBezTo>
                  <a:pt x="161" y="477"/>
                  <a:pt x="161" y="477"/>
                  <a:pt x="161" y="477"/>
                </a:cubicBezTo>
                <a:cubicBezTo>
                  <a:pt x="158" y="476"/>
                  <a:pt x="155" y="476"/>
                  <a:pt x="153" y="474"/>
                </a:cubicBezTo>
                <a:cubicBezTo>
                  <a:pt x="147" y="473"/>
                  <a:pt x="142" y="467"/>
                  <a:pt x="138" y="467"/>
                </a:cubicBezTo>
                <a:cubicBezTo>
                  <a:pt x="139" y="466"/>
                  <a:pt x="136" y="464"/>
                  <a:pt x="136" y="463"/>
                </a:cubicBezTo>
                <a:cubicBezTo>
                  <a:pt x="129" y="465"/>
                  <a:pt x="127" y="455"/>
                  <a:pt x="121" y="454"/>
                </a:cubicBezTo>
                <a:cubicBezTo>
                  <a:pt x="122" y="454"/>
                  <a:pt x="122" y="454"/>
                  <a:pt x="122" y="454"/>
                </a:cubicBezTo>
                <a:cubicBezTo>
                  <a:pt x="107" y="442"/>
                  <a:pt x="104" y="435"/>
                  <a:pt x="98" y="415"/>
                </a:cubicBezTo>
                <a:cubicBezTo>
                  <a:pt x="96" y="406"/>
                  <a:pt x="99" y="394"/>
                  <a:pt x="96" y="383"/>
                </a:cubicBezTo>
                <a:cubicBezTo>
                  <a:pt x="95" y="381"/>
                  <a:pt x="94" y="382"/>
                  <a:pt x="94" y="381"/>
                </a:cubicBezTo>
                <a:cubicBezTo>
                  <a:pt x="94" y="378"/>
                  <a:pt x="95" y="381"/>
                  <a:pt x="96" y="379"/>
                </a:cubicBezTo>
                <a:cubicBezTo>
                  <a:pt x="93" y="374"/>
                  <a:pt x="96" y="366"/>
                  <a:pt x="95" y="359"/>
                </a:cubicBezTo>
                <a:cubicBezTo>
                  <a:pt x="94" y="358"/>
                  <a:pt x="94" y="356"/>
                  <a:pt x="93" y="357"/>
                </a:cubicBezTo>
                <a:cubicBezTo>
                  <a:pt x="96" y="349"/>
                  <a:pt x="91" y="338"/>
                  <a:pt x="94" y="330"/>
                </a:cubicBezTo>
                <a:cubicBezTo>
                  <a:pt x="89" y="333"/>
                  <a:pt x="91" y="325"/>
                  <a:pt x="90" y="323"/>
                </a:cubicBezTo>
                <a:cubicBezTo>
                  <a:pt x="90" y="321"/>
                  <a:pt x="91" y="321"/>
                  <a:pt x="92" y="321"/>
                </a:cubicBezTo>
                <a:cubicBezTo>
                  <a:pt x="92" y="315"/>
                  <a:pt x="92" y="312"/>
                  <a:pt x="93" y="305"/>
                </a:cubicBezTo>
                <a:cubicBezTo>
                  <a:pt x="93" y="301"/>
                  <a:pt x="90" y="300"/>
                  <a:pt x="91" y="296"/>
                </a:cubicBezTo>
                <a:cubicBezTo>
                  <a:pt x="94" y="294"/>
                  <a:pt x="91" y="288"/>
                  <a:pt x="92" y="284"/>
                </a:cubicBezTo>
                <a:cubicBezTo>
                  <a:pt x="90" y="285"/>
                  <a:pt x="87" y="280"/>
                  <a:pt x="89" y="276"/>
                </a:cubicBezTo>
                <a:cubicBezTo>
                  <a:pt x="93" y="277"/>
                  <a:pt x="93" y="277"/>
                  <a:pt x="93" y="277"/>
                </a:cubicBezTo>
                <a:cubicBezTo>
                  <a:pt x="90" y="264"/>
                  <a:pt x="95" y="246"/>
                  <a:pt x="91" y="231"/>
                </a:cubicBezTo>
                <a:cubicBezTo>
                  <a:pt x="93" y="230"/>
                  <a:pt x="93" y="230"/>
                  <a:pt x="93" y="230"/>
                </a:cubicBezTo>
                <a:cubicBezTo>
                  <a:pt x="91" y="214"/>
                  <a:pt x="94" y="199"/>
                  <a:pt x="90" y="184"/>
                </a:cubicBezTo>
                <a:cubicBezTo>
                  <a:pt x="91" y="180"/>
                  <a:pt x="92" y="174"/>
                  <a:pt x="92" y="170"/>
                </a:cubicBezTo>
                <a:cubicBezTo>
                  <a:pt x="90" y="164"/>
                  <a:pt x="90" y="162"/>
                  <a:pt x="87" y="159"/>
                </a:cubicBezTo>
                <a:cubicBezTo>
                  <a:pt x="87" y="157"/>
                  <a:pt x="89" y="155"/>
                  <a:pt x="90" y="155"/>
                </a:cubicBezTo>
                <a:cubicBezTo>
                  <a:pt x="90" y="148"/>
                  <a:pt x="93" y="141"/>
                  <a:pt x="90" y="136"/>
                </a:cubicBezTo>
                <a:cubicBezTo>
                  <a:pt x="92" y="135"/>
                  <a:pt x="92" y="135"/>
                  <a:pt x="92" y="135"/>
                </a:cubicBezTo>
                <a:cubicBezTo>
                  <a:pt x="90" y="130"/>
                  <a:pt x="87" y="122"/>
                  <a:pt x="89" y="116"/>
                </a:cubicBezTo>
                <a:cubicBezTo>
                  <a:pt x="87" y="114"/>
                  <a:pt x="86" y="108"/>
                  <a:pt x="84" y="111"/>
                </a:cubicBezTo>
                <a:cubicBezTo>
                  <a:pt x="84" y="109"/>
                  <a:pt x="87" y="109"/>
                  <a:pt x="85" y="107"/>
                </a:cubicBezTo>
                <a:cubicBezTo>
                  <a:pt x="88" y="109"/>
                  <a:pt x="88" y="109"/>
                  <a:pt x="88" y="109"/>
                </a:cubicBezTo>
                <a:cubicBezTo>
                  <a:pt x="88" y="95"/>
                  <a:pt x="86" y="83"/>
                  <a:pt x="82" y="70"/>
                </a:cubicBezTo>
                <a:cubicBezTo>
                  <a:pt x="84" y="66"/>
                  <a:pt x="79" y="58"/>
                  <a:pt x="77" y="49"/>
                </a:cubicBezTo>
                <a:cubicBezTo>
                  <a:pt x="73" y="45"/>
                  <a:pt x="71" y="37"/>
                  <a:pt x="65" y="37"/>
                </a:cubicBezTo>
                <a:cubicBezTo>
                  <a:pt x="67" y="36"/>
                  <a:pt x="67" y="36"/>
                  <a:pt x="67" y="36"/>
                </a:cubicBezTo>
                <a:cubicBezTo>
                  <a:pt x="63" y="30"/>
                  <a:pt x="58" y="24"/>
                  <a:pt x="52" y="18"/>
                </a:cubicBezTo>
                <a:cubicBezTo>
                  <a:pt x="49" y="15"/>
                  <a:pt x="47" y="17"/>
                  <a:pt x="43" y="15"/>
                </a:cubicBezTo>
                <a:cubicBezTo>
                  <a:pt x="44" y="14"/>
                  <a:pt x="44" y="14"/>
                  <a:pt x="44" y="14"/>
                </a:cubicBezTo>
                <a:cubicBezTo>
                  <a:pt x="40" y="12"/>
                  <a:pt x="38" y="14"/>
                  <a:pt x="35" y="15"/>
                </a:cubicBezTo>
                <a:cubicBezTo>
                  <a:pt x="33" y="13"/>
                  <a:pt x="32" y="14"/>
                  <a:pt x="30" y="11"/>
                </a:cubicBezTo>
                <a:cubicBezTo>
                  <a:pt x="33" y="12"/>
                  <a:pt x="37" y="11"/>
                  <a:pt x="40" y="10"/>
                </a:cubicBezTo>
                <a:cubicBezTo>
                  <a:pt x="36" y="6"/>
                  <a:pt x="29" y="8"/>
                  <a:pt x="28" y="5"/>
                </a:cubicBezTo>
                <a:cubicBezTo>
                  <a:pt x="24" y="2"/>
                  <a:pt x="21" y="2"/>
                  <a:pt x="20" y="4"/>
                </a:cubicBezTo>
                <a:cubicBezTo>
                  <a:pt x="20" y="3"/>
                  <a:pt x="18" y="2"/>
                  <a:pt x="20" y="1"/>
                </a:cubicBezTo>
                <a:cubicBezTo>
                  <a:pt x="17" y="1"/>
                  <a:pt x="15" y="0"/>
                  <a:pt x="13" y="1"/>
                </a:cubicBezTo>
                <a:cubicBezTo>
                  <a:pt x="13" y="1"/>
                  <a:pt x="14" y="1"/>
                  <a:pt x="15" y="2"/>
                </a:cubicBezTo>
                <a:cubicBezTo>
                  <a:pt x="13" y="3"/>
                  <a:pt x="10" y="2"/>
                  <a:pt x="10" y="5"/>
                </a:cubicBezTo>
                <a:cubicBezTo>
                  <a:pt x="11" y="5"/>
                  <a:pt x="12" y="4"/>
                  <a:pt x="13" y="5"/>
                </a:cubicBezTo>
                <a:cubicBezTo>
                  <a:pt x="12" y="7"/>
                  <a:pt x="7" y="6"/>
                  <a:pt x="6" y="4"/>
                </a:cubicBezTo>
                <a:cubicBezTo>
                  <a:pt x="5" y="2"/>
                  <a:pt x="10" y="2"/>
                  <a:pt x="8" y="0"/>
                </a:cubicBezTo>
                <a:cubicBezTo>
                  <a:pt x="6" y="1"/>
                  <a:pt x="3" y="2"/>
                  <a:pt x="0" y="3"/>
                </a:cubicBezTo>
                <a:cubicBezTo>
                  <a:pt x="2" y="3"/>
                  <a:pt x="4" y="4"/>
                  <a:pt x="3" y="6"/>
                </a:cubicBezTo>
                <a:cubicBezTo>
                  <a:pt x="6" y="5"/>
                  <a:pt x="6" y="5"/>
                  <a:pt x="6" y="5"/>
                </a:cubicBezTo>
                <a:cubicBezTo>
                  <a:pt x="5" y="7"/>
                  <a:pt x="5" y="7"/>
                  <a:pt x="5" y="7"/>
                </a:cubicBezTo>
                <a:cubicBezTo>
                  <a:pt x="11" y="8"/>
                  <a:pt x="14" y="10"/>
                  <a:pt x="19" y="11"/>
                </a:cubicBezTo>
                <a:cubicBezTo>
                  <a:pt x="18" y="8"/>
                  <a:pt x="18" y="8"/>
                  <a:pt x="18" y="8"/>
                </a:cubicBezTo>
                <a:cubicBezTo>
                  <a:pt x="21" y="9"/>
                  <a:pt x="25" y="8"/>
                  <a:pt x="27" y="11"/>
                </a:cubicBezTo>
                <a:cubicBezTo>
                  <a:pt x="25" y="11"/>
                  <a:pt x="26" y="13"/>
                  <a:pt x="25" y="14"/>
                </a:cubicBezTo>
                <a:cubicBezTo>
                  <a:pt x="26" y="14"/>
                  <a:pt x="27" y="13"/>
                  <a:pt x="28" y="14"/>
                </a:cubicBezTo>
                <a:cubicBezTo>
                  <a:pt x="26" y="16"/>
                  <a:pt x="26" y="16"/>
                  <a:pt x="26" y="16"/>
                </a:cubicBezTo>
                <a:cubicBezTo>
                  <a:pt x="29" y="14"/>
                  <a:pt x="34" y="19"/>
                  <a:pt x="35" y="19"/>
                </a:cubicBezTo>
                <a:cubicBezTo>
                  <a:pt x="34" y="20"/>
                  <a:pt x="34" y="20"/>
                  <a:pt x="34" y="20"/>
                </a:cubicBezTo>
                <a:cubicBezTo>
                  <a:pt x="37" y="23"/>
                  <a:pt x="35" y="17"/>
                  <a:pt x="37" y="19"/>
                </a:cubicBezTo>
                <a:cubicBezTo>
                  <a:pt x="39" y="21"/>
                  <a:pt x="36" y="23"/>
                  <a:pt x="37" y="26"/>
                </a:cubicBezTo>
                <a:cubicBezTo>
                  <a:pt x="41" y="28"/>
                  <a:pt x="49" y="31"/>
                  <a:pt x="50" y="37"/>
                </a:cubicBezTo>
                <a:cubicBezTo>
                  <a:pt x="53" y="40"/>
                  <a:pt x="57" y="43"/>
                  <a:pt x="61" y="45"/>
                </a:cubicBezTo>
                <a:cubicBezTo>
                  <a:pt x="63" y="48"/>
                  <a:pt x="57" y="47"/>
                  <a:pt x="61" y="49"/>
                </a:cubicBezTo>
                <a:cubicBezTo>
                  <a:pt x="59" y="49"/>
                  <a:pt x="59" y="51"/>
                  <a:pt x="58" y="51"/>
                </a:cubicBezTo>
                <a:cubicBezTo>
                  <a:pt x="59" y="51"/>
                  <a:pt x="61" y="57"/>
                  <a:pt x="62" y="53"/>
                </a:cubicBezTo>
                <a:cubicBezTo>
                  <a:pt x="64" y="58"/>
                  <a:pt x="66" y="63"/>
                  <a:pt x="68" y="68"/>
                </a:cubicBezTo>
                <a:cubicBezTo>
                  <a:pt x="67" y="67"/>
                  <a:pt x="64" y="67"/>
                  <a:pt x="64" y="68"/>
                </a:cubicBezTo>
                <a:cubicBezTo>
                  <a:pt x="67" y="70"/>
                  <a:pt x="69" y="75"/>
                  <a:pt x="69" y="80"/>
                </a:cubicBezTo>
                <a:cubicBezTo>
                  <a:pt x="71" y="79"/>
                  <a:pt x="71" y="78"/>
                  <a:pt x="73" y="78"/>
                </a:cubicBezTo>
                <a:cubicBezTo>
                  <a:pt x="74" y="79"/>
                  <a:pt x="75" y="80"/>
                  <a:pt x="75" y="81"/>
                </a:cubicBezTo>
                <a:cubicBezTo>
                  <a:pt x="73" y="82"/>
                  <a:pt x="69" y="82"/>
                  <a:pt x="69" y="87"/>
                </a:cubicBezTo>
                <a:cubicBezTo>
                  <a:pt x="65" y="86"/>
                  <a:pt x="69" y="79"/>
                  <a:pt x="65" y="82"/>
                </a:cubicBezTo>
                <a:cubicBezTo>
                  <a:pt x="62" y="80"/>
                  <a:pt x="61" y="73"/>
                  <a:pt x="62" y="71"/>
                </a:cubicBezTo>
                <a:cubicBezTo>
                  <a:pt x="58" y="68"/>
                  <a:pt x="62" y="74"/>
                  <a:pt x="59" y="74"/>
                </a:cubicBezTo>
                <a:cubicBezTo>
                  <a:pt x="60" y="77"/>
                  <a:pt x="62" y="78"/>
                  <a:pt x="63" y="83"/>
                </a:cubicBezTo>
                <a:cubicBezTo>
                  <a:pt x="65" y="83"/>
                  <a:pt x="65" y="81"/>
                  <a:pt x="66" y="83"/>
                </a:cubicBezTo>
                <a:cubicBezTo>
                  <a:pt x="70" y="88"/>
                  <a:pt x="64" y="90"/>
                  <a:pt x="64" y="91"/>
                </a:cubicBezTo>
                <a:cubicBezTo>
                  <a:pt x="63" y="89"/>
                  <a:pt x="63" y="89"/>
                  <a:pt x="63" y="89"/>
                </a:cubicBezTo>
                <a:cubicBezTo>
                  <a:pt x="62" y="92"/>
                  <a:pt x="65" y="93"/>
                  <a:pt x="65" y="96"/>
                </a:cubicBezTo>
                <a:cubicBezTo>
                  <a:pt x="61" y="98"/>
                  <a:pt x="64" y="91"/>
                  <a:pt x="61" y="90"/>
                </a:cubicBezTo>
                <a:cubicBezTo>
                  <a:pt x="58" y="93"/>
                  <a:pt x="58" y="93"/>
                  <a:pt x="58" y="93"/>
                </a:cubicBezTo>
                <a:cubicBezTo>
                  <a:pt x="58" y="98"/>
                  <a:pt x="62" y="94"/>
                  <a:pt x="61" y="99"/>
                </a:cubicBezTo>
                <a:cubicBezTo>
                  <a:pt x="60" y="99"/>
                  <a:pt x="60" y="99"/>
                  <a:pt x="60" y="99"/>
                </a:cubicBezTo>
                <a:cubicBezTo>
                  <a:pt x="61" y="102"/>
                  <a:pt x="61" y="102"/>
                  <a:pt x="61" y="102"/>
                </a:cubicBezTo>
                <a:cubicBezTo>
                  <a:pt x="62" y="102"/>
                  <a:pt x="65" y="101"/>
                  <a:pt x="64" y="98"/>
                </a:cubicBezTo>
                <a:cubicBezTo>
                  <a:pt x="69" y="100"/>
                  <a:pt x="65" y="101"/>
                  <a:pt x="66" y="105"/>
                </a:cubicBezTo>
                <a:cubicBezTo>
                  <a:pt x="69" y="107"/>
                  <a:pt x="66" y="103"/>
                  <a:pt x="68" y="103"/>
                </a:cubicBezTo>
                <a:cubicBezTo>
                  <a:pt x="71" y="103"/>
                  <a:pt x="71" y="106"/>
                  <a:pt x="71" y="108"/>
                </a:cubicBezTo>
                <a:cubicBezTo>
                  <a:pt x="72" y="112"/>
                  <a:pt x="69" y="110"/>
                  <a:pt x="67" y="112"/>
                </a:cubicBezTo>
                <a:cubicBezTo>
                  <a:pt x="67" y="111"/>
                  <a:pt x="66" y="108"/>
                  <a:pt x="68" y="108"/>
                </a:cubicBezTo>
                <a:cubicBezTo>
                  <a:pt x="65" y="104"/>
                  <a:pt x="63" y="111"/>
                  <a:pt x="61" y="108"/>
                </a:cubicBezTo>
                <a:cubicBezTo>
                  <a:pt x="60" y="111"/>
                  <a:pt x="63" y="111"/>
                  <a:pt x="63" y="113"/>
                </a:cubicBezTo>
                <a:cubicBezTo>
                  <a:pt x="64" y="112"/>
                  <a:pt x="66" y="113"/>
                  <a:pt x="67" y="112"/>
                </a:cubicBezTo>
                <a:cubicBezTo>
                  <a:pt x="74" y="118"/>
                  <a:pt x="62" y="117"/>
                  <a:pt x="63" y="123"/>
                </a:cubicBezTo>
                <a:cubicBezTo>
                  <a:pt x="68" y="121"/>
                  <a:pt x="70" y="131"/>
                  <a:pt x="74" y="126"/>
                </a:cubicBezTo>
                <a:cubicBezTo>
                  <a:pt x="75" y="128"/>
                  <a:pt x="76" y="129"/>
                  <a:pt x="76" y="131"/>
                </a:cubicBezTo>
                <a:cubicBezTo>
                  <a:pt x="73" y="129"/>
                  <a:pt x="73" y="134"/>
                  <a:pt x="71" y="131"/>
                </a:cubicBezTo>
                <a:cubicBezTo>
                  <a:pt x="71" y="133"/>
                  <a:pt x="71" y="133"/>
                  <a:pt x="71" y="133"/>
                </a:cubicBezTo>
                <a:cubicBezTo>
                  <a:pt x="67" y="130"/>
                  <a:pt x="67" y="130"/>
                  <a:pt x="67" y="130"/>
                </a:cubicBezTo>
                <a:cubicBezTo>
                  <a:pt x="65" y="132"/>
                  <a:pt x="63" y="136"/>
                  <a:pt x="62" y="138"/>
                </a:cubicBezTo>
                <a:cubicBezTo>
                  <a:pt x="63" y="141"/>
                  <a:pt x="65" y="137"/>
                  <a:pt x="65" y="140"/>
                </a:cubicBezTo>
                <a:cubicBezTo>
                  <a:pt x="64" y="139"/>
                  <a:pt x="63" y="141"/>
                  <a:pt x="63" y="143"/>
                </a:cubicBezTo>
                <a:cubicBezTo>
                  <a:pt x="64" y="140"/>
                  <a:pt x="67" y="143"/>
                  <a:pt x="67" y="145"/>
                </a:cubicBezTo>
                <a:cubicBezTo>
                  <a:pt x="68" y="148"/>
                  <a:pt x="65" y="151"/>
                  <a:pt x="64" y="151"/>
                </a:cubicBezTo>
                <a:cubicBezTo>
                  <a:pt x="62" y="147"/>
                  <a:pt x="62" y="147"/>
                  <a:pt x="62" y="147"/>
                </a:cubicBezTo>
                <a:cubicBezTo>
                  <a:pt x="64" y="150"/>
                  <a:pt x="61" y="148"/>
                  <a:pt x="61" y="151"/>
                </a:cubicBezTo>
                <a:cubicBezTo>
                  <a:pt x="63" y="152"/>
                  <a:pt x="66" y="153"/>
                  <a:pt x="68" y="154"/>
                </a:cubicBezTo>
                <a:cubicBezTo>
                  <a:pt x="68" y="156"/>
                  <a:pt x="66" y="158"/>
                  <a:pt x="67" y="158"/>
                </a:cubicBezTo>
                <a:cubicBezTo>
                  <a:pt x="65" y="155"/>
                  <a:pt x="65" y="155"/>
                  <a:pt x="65" y="155"/>
                </a:cubicBezTo>
                <a:cubicBezTo>
                  <a:pt x="65" y="159"/>
                  <a:pt x="60" y="156"/>
                  <a:pt x="61" y="160"/>
                </a:cubicBezTo>
                <a:cubicBezTo>
                  <a:pt x="64" y="162"/>
                  <a:pt x="64" y="162"/>
                  <a:pt x="64" y="162"/>
                </a:cubicBezTo>
                <a:cubicBezTo>
                  <a:pt x="63" y="162"/>
                  <a:pt x="62" y="163"/>
                  <a:pt x="61" y="162"/>
                </a:cubicBezTo>
                <a:cubicBezTo>
                  <a:pt x="63" y="163"/>
                  <a:pt x="63" y="165"/>
                  <a:pt x="63" y="166"/>
                </a:cubicBezTo>
                <a:cubicBezTo>
                  <a:pt x="62" y="167"/>
                  <a:pt x="62" y="167"/>
                  <a:pt x="62" y="167"/>
                </a:cubicBezTo>
                <a:cubicBezTo>
                  <a:pt x="63" y="169"/>
                  <a:pt x="66" y="171"/>
                  <a:pt x="63" y="173"/>
                </a:cubicBezTo>
                <a:cubicBezTo>
                  <a:pt x="67" y="171"/>
                  <a:pt x="63" y="171"/>
                  <a:pt x="65" y="168"/>
                </a:cubicBezTo>
                <a:cubicBezTo>
                  <a:pt x="67" y="166"/>
                  <a:pt x="67" y="171"/>
                  <a:pt x="68" y="172"/>
                </a:cubicBezTo>
                <a:cubicBezTo>
                  <a:pt x="64" y="171"/>
                  <a:pt x="67" y="176"/>
                  <a:pt x="67" y="179"/>
                </a:cubicBezTo>
                <a:cubicBezTo>
                  <a:pt x="66" y="180"/>
                  <a:pt x="65" y="181"/>
                  <a:pt x="64" y="182"/>
                </a:cubicBezTo>
                <a:cubicBezTo>
                  <a:pt x="67" y="183"/>
                  <a:pt x="67" y="183"/>
                  <a:pt x="67" y="183"/>
                </a:cubicBezTo>
                <a:cubicBezTo>
                  <a:pt x="62" y="184"/>
                  <a:pt x="68" y="188"/>
                  <a:pt x="66" y="190"/>
                </a:cubicBezTo>
                <a:cubicBezTo>
                  <a:pt x="65" y="189"/>
                  <a:pt x="63" y="189"/>
                  <a:pt x="62" y="191"/>
                </a:cubicBezTo>
                <a:cubicBezTo>
                  <a:pt x="66" y="188"/>
                  <a:pt x="67" y="195"/>
                  <a:pt x="69" y="194"/>
                </a:cubicBezTo>
                <a:cubicBezTo>
                  <a:pt x="68" y="199"/>
                  <a:pt x="64" y="193"/>
                  <a:pt x="62" y="194"/>
                </a:cubicBezTo>
                <a:cubicBezTo>
                  <a:pt x="65" y="197"/>
                  <a:pt x="60" y="199"/>
                  <a:pt x="63" y="201"/>
                </a:cubicBezTo>
                <a:cubicBezTo>
                  <a:pt x="65" y="198"/>
                  <a:pt x="66" y="202"/>
                  <a:pt x="67" y="202"/>
                </a:cubicBezTo>
                <a:cubicBezTo>
                  <a:pt x="67" y="206"/>
                  <a:pt x="66" y="202"/>
                  <a:pt x="64" y="204"/>
                </a:cubicBezTo>
                <a:cubicBezTo>
                  <a:pt x="65" y="206"/>
                  <a:pt x="68" y="209"/>
                  <a:pt x="69" y="206"/>
                </a:cubicBezTo>
                <a:cubicBezTo>
                  <a:pt x="68" y="208"/>
                  <a:pt x="71" y="211"/>
                  <a:pt x="69" y="214"/>
                </a:cubicBezTo>
                <a:cubicBezTo>
                  <a:pt x="67" y="215"/>
                  <a:pt x="68" y="209"/>
                  <a:pt x="66" y="210"/>
                </a:cubicBezTo>
                <a:cubicBezTo>
                  <a:pt x="66" y="216"/>
                  <a:pt x="72" y="213"/>
                  <a:pt x="73" y="219"/>
                </a:cubicBezTo>
                <a:cubicBezTo>
                  <a:pt x="74" y="217"/>
                  <a:pt x="78" y="219"/>
                  <a:pt x="79" y="221"/>
                </a:cubicBezTo>
                <a:cubicBezTo>
                  <a:pt x="78" y="228"/>
                  <a:pt x="78" y="219"/>
                  <a:pt x="75" y="221"/>
                </a:cubicBezTo>
                <a:cubicBezTo>
                  <a:pt x="75" y="223"/>
                  <a:pt x="75" y="223"/>
                  <a:pt x="75" y="223"/>
                </a:cubicBezTo>
                <a:cubicBezTo>
                  <a:pt x="71" y="227"/>
                  <a:pt x="69" y="216"/>
                  <a:pt x="66" y="219"/>
                </a:cubicBezTo>
                <a:cubicBezTo>
                  <a:pt x="67" y="222"/>
                  <a:pt x="67" y="222"/>
                  <a:pt x="67" y="222"/>
                </a:cubicBezTo>
                <a:cubicBezTo>
                  <a:pt x="66" y="221"/>
                  <a:pt x="64" y="220"/>
                  <a:pt x="63" y="222"/>
                </a:cubicBezTo>
                <a:cubicBezTo>
                  <a:pt x="65" y="222"/>
                  <a:pt x="63" y="228"/>
                  <a:pt x="64" y="228"/>
                </a:cubicBezTo>
                <a:cubicBezTo>
                  <a:pt x="66" y="229"/>
                  <a:pt x="63" y="226"/>
                  <a:pt x="65" y="226"/>
                </a:cubicBezTo>
                <a:cubicBezTo>
                  <a:pt x="66" y="229"/>
                  <a:pt x="69" y="231"/>
                  <a:pt x="68" y="235"/>
                </a:cubicBezTo>
                <a:cubicBezTo>
                  <a:pt x="66" y="232"/>
                  <a:pt x="65" y="236"/>
                  <a:pt x="63" y="235"/>
                </a:cubicBezTo>
                <a:cubicBezTo>
                  <a:pt x="62" y="237"/>
                  <a:pt x="66" y="235"/>
                  <a:pt x="65" y="238"/>
                </a:cubicBezTo>
                <a:cubicBezTo>
                  <a:pt x="63" y="238"/>
                  <a:pt x="63" y="238"/>
                  <a:pt x="63" y="238"/>
                </a:cubicBezTo>
                <a:cubicBezTo>
                  <a:pt x="63" y="249"/>
                  <a:pt x="63" y="263"/>
                  <a:pt x="68" y="273"/>
                </a:cubicBezTo>
                <a:cubicBezTo>
                  <a:pt x="66" y="274"/>
                  <a:pt x="65" y="278"/>
                  <a:pt x="64" y="284"/>
                </a:cubicBezTo>
                <a:cubicBezTo>
                  <a:pt x="65" y="281"/>
                  <a:pt x="66" y="283"/>
                  <a:pt x="66" y="285"/>
                </a:cubicBezTo>
                <a:cubicBezTo>
                  <a:pt x="64" y="287"/>
                  <a:pt x="64" y="287"/>
                  <a:pt x="64" y="287"/>
                </a:cubicBezTo>
                <a:cubicBezTo>
                  <a:pt x="62" y="291"/>
                  <a:pt x="65" y="295"/>
                  <a:pt x="66" y="298"/>
                </a:cubicBezTo>
                <a:cubicBezTo>
                  <a:pt x="65" y="299"/>
                  <a:pt x="65" y="299"/>
                  <a:pt x="64" y="299"/>
                </a:cubicBezTo>
                <a:cubicBezTo>
                  <a:pt x="62" y="302"/>
                  <a:pt x="65" y="302"/>
                  <a:pt x="66" y="303"/>
                </a:cubicBezTo>
                <a:cubicBezTo>
                  <a:pt x="64" y="305"/>
                  <a:pt x="64" y="305"/>
                  <a:pt x="64" y="305"/>
                </a:cubicBezTo>
                <a:cubicBezTo>
                  <a:pt x="66" y="305"/>
                  <a:pt x="66" y="305"/>
                  <a:pt x="66" y="305"/>
                </a:cubicBezTo>
                <a:cubicBezTo>
                  <a:pt x="67" y="308"/>
                  <a:pt x="67" y="312"/>
                  <a:pt x="64" y="312"/>
                </a:cubicBezTo>
                <a:cubicBezTo>
                  <a:pt x="64" y="313"/>
                  <a:pt x="65" y="314"/>
                  <a:pt x="66" y="313"/>
                </a:cubicBezTo>
                <a:cubicBezTo>
                  <a:pt x="64" y="315"/>
                  <a:pt x="64" y="323"/>
                  <a:pt x="65" y="329"/>
                </a:cubicBezTo>
                <a:cubicBezTo>
                  <a:pt x="66" y="326"/>
                  <a:pt x="67" y="326"/>
                  <a:pt x="68" y="326"/>
                </a:cubicBezTo>
                <a:cubicBezTo>
                  <a:pt x="72" y="327"/>
                  <a:pt x="68" y="327"/>
                  <a:pt x="70" y="329"/>
                </a:cubicBezTo>
                <a:cubicBezTo>
                  <a:pt x="69" y="329"/>
                  <a:pt x="67" y="332"/>
                  <a:pt x="66" y="329"/>
                </a:cubicBezTo>
                <a:cubicBezTo>
                  <a:pt x="62" y="336"/>
                  <a:pt x="66" y="346"/>
                  <a:pt x="65" y="355"/>
                </a:cubicBezTo>
                <a:cubicBezTo>
                  <a:pt x="66" y="357"/>
                  <a:pt x="66" y="356"/>
                  <a:pt x="67" y="357"/>
                </a:cubicBezTo>
                <a:cubicBezTo>
                  <a:pt x="64" y="363"/>
                  <a:pt x="68" y="369"/>
                  <a:pt x="67" y="376"/>
                </a:cubicBezTo>
                <a:cubicBezTo>
                  <a:pt x="68" y="374"/>
                  <a:pt x="72" y="376"/>
                  <a:pt x="72" y="379"/>
                </a:cubicBezTo>
                <a:cubicBezTo>
                  <a:pt x="75" y="383"/>
                  <a:pt x="69" y="381"/>
                  <a:pt x="67" y="384"/>
                </a:cubicBezTo>
                <a:cubicBezTo>
                  <a:pt x="69" y="386"/>
                  <a:pt x="69" y="389"/>
                  <a:pt x="69" y="390"/>
                </a:cubicBezTo>
                <a:cubicBezTo>
                  <a:pt x="69" y="390"/>
                  <a:pt x="69" y="390"/>
                  <a:pt x="69" y="390"/>
                </a:cubicBezTo>
                <a:cubicBezTo>
                  <a:pt x="70" y="392"/>
                  <a:pt x="71" y="395"/>
                  <a:pt x="70" y="398"/>
                </a:cubicBezTo>
                <a:cubicBezTo>
                  <a:pt x="70" y="397"/>
                  <a:pt x="70" y="397"/>
                  <a:pt x="70" y="397"/>
                </a:cubicBezTo>
                <a:cubicBezTo>
                  <a:pt x="70" y="399"/>
                  <a:pt x="69" y="402"/>
                  <a:pt x="69" y="404"/>
                </a:cubicBezTo>
                <a:cubicBezTo>
                  <a:pt x="72" y="404"/>
                  <a:pt x="71" y="410"/>
                  <a:pt x="73" y="411"/>
                </a:cubicBezTo>
                <a:cubicBezTo>
                  <a:pt x="73" y="411"/>
                  <a:pt x="73" y="411"/>
                  <a:pt x="72" y="411"/>
                </a:cubicBezTo>
                <a:cubicBezTo>
                  <a:pt x="75" y="411"/>
                  <a:pt x="75" y="411"/>
                  <a:pt x="75" y="411"/>
                </a:cubicBezTo>
                <a:cubicBezTo>
                  <a:pt x="74" y="415"/>
                  <a:pt x="74" y="415"/>
                  <a:pt x="74" y="415"/>
                </a:cubicBezTo>
                <a:cubicBezTo>
                  <a:pt x="73" y="415"/>
                  <a:pt x="72" y="415"/>
                  <a:pt x="71" y="413"/>
                </a:cubicBezTo>
                <a:cubicBezTo>
                  <a:pt x="70" y="418"/>
                  <a:pt x="73" y="415"/>
                  <a:pt x="75" y="417"/>
                </a:cubicBezTo>
                <a:cubicBezTo>
                  <a:pt x="77" y="420"/>
                  <a:pt x="75" y="420"/>
                  <a:pt x="74" y="421"/>
                </a:cubicBezTo>
                <a:cubicBezTo>
                  <a:pt x="73" y="420"/>
                  <a:pt x="74" y="419"/>
                  <a:pt x="74" y="418"/>
                </a:cubicBezTo>
                <a:cubicBezTo>
                  <a:pt x="72" y="417"/>
                  <a:pt x="74" y="420"/>
                  <a:pt x="72" y="421"/>
                </a:cubicBezTo>
                <a:cubicBezTo>
                  <a:pt x="72" y="421"/>
                  <a:pt x="75" y="421"/>
                  <a:pt x="75" y="424"/>
                </a:cubicBezTo>
                <a:cubicBezTo>
                  <a:pt x="75" y="426"/>
                  <a:pt x="77" y="430"/>
                  <a:pt x="75" y="430"/>
                </a:cubicBezTo>
                <a:cubicBezTo>
                  <a:pt x="76" y="431"/>
                  <a:pt x="76" y="433"/>
                  <a:pt x="78" y="434"/>
                </a:cubicBezTo>
                <a:cubicBezTo>
                  <a:pt x="78" y="433"/>
                  <a:pt x="78" y="430"/>
                  <a:pt x="79" y="429"/>
                </a:cubicBezTo>
                <a:cubicBezTo>
                  <a:pt x="80" y="430"/>
                  <a:pt x="81" y="433"/>
                  <a:pt x="80" y="434"/>
                </a:cubicBezTo>
                <a:cubicBezTo>
                  <a:pt x="79" y="433"/>
                  <a:pt x="79" y="433"/>
                  <a:pt x="79" y="433"/>
                </a:cubicBezTo>
                <a:cubicBezTo>
                  <a:pt x="80" y="434"/>
                  <a:pt x="81" y="438"/>
                  <a:pt x="82" y="435"/>
                </a:cubicBezTo>
                <a:cubicBezTo>
                  <a:pt x="80" y="439"/>
                  <a:pt x="80" y="439"/>
                  <a:pt x="80" y="439"/>
                </a:cubicBezTo>
                <a:cubicBezTo>
                  <a:pt x="82" y="440"/>
                  <a:pt x="83" y="443"/>
                  <a:pt x="85" y="445"/>
                </a:cubicBezTo>
                <a:cubicBezTo>
                  <a:pt x="83" y="446"/>
                  <a:pt x="79" y="445"/>
                  <a:pt x="81" y="450"/>
                </a:cubicBezTo>
                <a:cubicBezTo>
                  <a:pt x="83" y="451"/>
                  <a:pt x="84" y="452"/>
                  <a:pt x="85" y="453"/>
                </a:cubicBezTo>
                <a:cubicBezTo>
                  <a:pt x="87" y="455"/>
                  <a:pt x="87" y="456"/>
                  <a:pt x="86" y="457"/>
                </a:cubicBezTo>
                <a:cubicBezTo>
                  <a:pt x="90" y="465"/>
                  <a:pt x="96" y="458"/>
                  <a:pt x="99" y="464"/>
                </a:cubicBezTo>
                <a:cubicBezTo>
                  <a:pt x="95" y="465"/>
                  <a:pt x="96" y="466"/>
                  <a:pt x="97" y="469"/>
                </a:cubicBezTo>
                <a:cubicBezTo>
                  <a:pt x="98" y="468"/>
                  <a:pt x="99" y="468"/>
                  <a:pt x="100" y="469"/>
                </a:cubicBezTo>
                <a:cubicBezTo>
                  <a:pt x="100" y="467"/>
                  <a:pt x="97" y="469"/>
                  <a:pt x="97" y="466"/>
                </a:cubicBezTo>
                <a:cubicBezTo>
                  <a:pt x="98" y="464"/>
                  <a:pt x="99" y="467"/>
                  <a:pt x="101" y="467"/>
                </a:cubicBezTo>
                <a:cubicBezTo>
                  <a:pt x="100" y="476"/>
                  <a:pt x="113" y="480"/>
                  <a:pt x="118" y="487"/>
                </a:cubicBezTo>
                <a:cubicBezTo>
                  <a:pt x="120" y="483"/>
                  <a:pt x="122" y="488"/>
                  <a:pt x="124" y="488"/>
                </a:cubicBezTo>
                <a:cubicBezTo>
                  <a:pt x="123" y="490"/>
                  <a:pt x="125" y="490"/>
                  <a:pt x="127" y="491"/>
                </a:cubicBezTo>
                <a:cubicBezTo>
                  <a:pt x="127" y="492"/>
                  <a:pt x="126" y="494"/>
                  <a:pt x="125" y="495"/>
                </a:cubicBezTo>
                <a:cubicBezTo>
                  <a:pt x="124" y="492"/>
                  <a:pt x="124" y="492"/>
                  <a:pt x="124" y="492"/>
                </a:cubicBezTo>
                <a:cubicBezTo>
                  <a:pt x="123" y="488"/>
                  <a:pt x="118" y="494"/>
                  <a:pt x="117" y="492"/>
                </a:cubicBezTo>
                <a:cubicBezTo>
                  <a:pt x="120" y="494"/>
                  <a:pt x="114" y="493"/>
                  <a:pt x="115" y="496"/>
                </a:cubicBezTo>
                <a:cubicBezTo>
                  <a:pt x="113" y="498"/>
                  <a:pt x="113" y="498"/>
                  <a:pt x="113" y="498"/>
                </a:cubicBezTo>
                <a:cubicBezTo>
                  <a:pt x="110" y="500"/>
                  <a:pt x="113" y="499"/>
                  <a:pt x="109" y="502"/>
                </a:cubicBezTo>
                <a:cubicBezTo>
                  <a:pt x="107" y="504"/>
                  <a:pt x="107" y="500"/>
                  <a:pt x="108" y="500"/>
                </a:cubicBezTo>
                <a:cubicBezTo>
                  <a:pt x="105" y="500"/>
                  <a:pt x="103" y="502"/>
                  <a:pt x="102" y="504"/>
                </a:cubicBezTo>
                <a:cubicBezTo>
                  <a:pt x="102" y="504"/>
                  <a:pt x="102" y="504"/>
                  <a:pt x="102" y="505"/>
                </a:cubicBezTo>
                <a:cubicBezTo>
                  <a:pt x="102" y="505"/>
                  <a:pt x="102" y="505"/>
                  <a:pt x="101" y="505"/>
                </a:cubicBezTo>
                <a:cubicBezTo>
                  <a:pt x="101" y="506"/>
                  <a:pt x="100" y="507"/>
                  <a:pt x="99" y="507"/>
                </a:cubicBezTo>
                <a:cubicBezTo>
                  <a:pt x="99" y="507"/>
                  <a:pt x="99" y="507"/>
                  <a:pt x="99" y="507"/>
                </a:cubicBezTo>
                <a:cubicBezTo>
                  <a:pt x="100" y="506"/>
                  <a:pt x="100" y="505"/>
                  <a:pt x="101" y="505"/>
                </a:cubicBezTo>
                <a:cubicBezTo>
                  <a:pt x="100" y="505"/>
                  <a:pt x="99" y="506"/>
                  <a:pt x="99" y="507"/>
                </a:cubicBezTo>
                <a:cubicBezTo>
                  <a:pt x="98" y="506"/>
                  <a:pt x="98" y="507"/>
                  <a:pt x="98" y="507"/>
                </a:cubicBezTo>
                <a:cubicBezTo>
                  <a:pt x="97" y="508"/>
                  <a:pt x="97" y="508"/>
                  <a:pt x="96" y="509"/>
                </a:cubicBezTo>
                <a:cubicBezTo>
                  <a:pt x="95" y="506"/>
                  <a:pt x="95" y="506"/>
                  <a:pt x="95" y="506"/>
                </a:cubicBezTo>
                <a:cubicBezTo>
                  <a:pt x="93" y="508"/>
                  <a:pt x="92" y="514"/>
                  <a:pt x="93" y="514"/>
                </a:cubicBezTo>
                <a:cubicBezTo>
                  <a:pt x="86" y="520"/>
                  <a:pt x="83" y="531"/>
                  <a:pt x="82" y="535"/>
                </a:cubicBezTo>
                <a:cubicBezTo>
                  <a:pt x="83" y="534"/>
                  <a:pt x="82" y="534"/>
                  <a:pt x="82" y="535"/>
                </a:cubicBezTo>
                <a:cubicBezTo>
                  <a:pt x="81" y="537"/>
                  <a:pt x="82" y="540"/>
                  <a:pt x="81" y="540"/>
                </a:cubicBezTo>
                <a:cubicBezTo>
                  <a:pt x="81" y="542"/>
                  <a:pt x="79" y="541"/>
                  <a:pt x="77" y="544"/>
                </a:cubicBezTo>
                <a:cubicBezTo>
                  <a:pt x="77" y="544"/>
                  <a:pt x="78" y="545"/>
                  <a:pt x="79" y="545"/>
                </a:cubicBezTo>
                <a:cubicBezTo>
                  <a:pt x="74" y="549"/>
                  <a:pt x="76" y="558"/>
                  <a:pt x="72" y="564"/>
                </a:cubicBezTo>
                <a:cubicBezTo>
                  <a:pt x="72" y="563"/>
                  <a:pt x="71" y="562"/>
                  <a:pt x="71" y="561"/>
                </a:cubicBezTo>
                <a:cubicBezTo>
                  <a:pt x="70" y="567"/>
                  <a:pt x="70" y="572"/>
                  <a:pt x="71" y="577"/>
                </a:cubicBezTo>
                <a:cubicBezTo>
                  <a:pt x="70" y="576"/>
                  <a:pt x="69" y="576"/>
                  <a:pt x="69" y="575"/>
                </a:cubicBezTo>
                <a:cubicBezTo>
                  <a:pt x="68" y="579"/>
                  <a:pt x="68" y="583"/>
                  <a:pt x="70" y="585"/>
                </a:cubicBezTo>
                <a:cubicBezTo>
                  <a:pt x="71" y="583"/>
                  <a:pt x="69" y="585"/>
                  <a:pt x="69" y="583"/>
                </a:cubicBezTo>
                <a:cubicBezTo>
                  <a:pt x="71" y="581"/>
                  <a:pt x="72" y="586"/>
                  <a:pt x="71" y="588"/>
                </a:cubicBezTo>
                <a:cubicBezTo>
                  <a:pt x="71" y="588"/>
                  <a:pt x="71" y="588"/>
                  <a:pt x="71" y="588"/>
                </a:cubicBezTo>
                <a:cubicBezTo>
                  <a:pt x="70" y="592"/>
                  <a:pt x="71" y="592"/>
                  <a:pt x="71" y="595"/>
                </a:cubicBezTo>
                <a:cubicBezTo>
                  <a:pt x="69" y="597"/>
                  <a:pt x="70" y="593"/>
                  <a:pt x="69" y="594"/>
                </a:cubicBezTo>
                <a:cubicBezTo>
                  <a:pt x="65" y="594"/>
                  <a:pt x="66" y="602"/>
                  <a:pt x="65" y="603"/>
                </a:cubicBezTo>
                <a:cubicBezTo>
                  <a:pt x="66" y="604"/>
                  <a:pt x="66" y="605"/>
                  <a:pt x="67" y="605"/>
                </a:cubicBezTo>
                <a:cubicBezTo>
                  <a:pt x="68" y="608"/>
                  <a:pt x="65" y="606"/>
                  <a:pt x="65" y="608"/>
                </a:cubicBezTo>
                <a:cubicBezTo>
                  <a:pt x="70" y="616"/>
                  <a:pt x="70" y="616"/>
                  <a:pt x="70" y="616"/>
                </a:cubicBezTo>
                <a:cubicBezTo>
                  <a:pt x="69" y="616"/>
                  <a:pt x="67" y="618"/>
                  <a:pt x="66" y="616"/>
                </a:cubicBezTo>
                <a:cubicBezTo>
                  <a:pt x="66" y="622"/>
                  <a:pt x="70" y="626"/>
                  <a:pt x="71" y="629"/>
                </a:cubicBezTo>
                <a:cubicBezTo>
                  <a:pt x="71" y="631"/>
                  <a:pt x="72" y="637"/>
                  <a:pt x="72" y="639"/>
                </a:cubicBezTo>
                <a:cubicBezTo>
                  <a:pt x="70" y="639"/>
                  <a:pt x="72" y="637"/>
                  <a:pt x="71" y="636"/>
                </a:cubicBezTo>
                <a:cubicBezTo>
                  <a:pt x="68" y="639"/>
                  <a:pt x="68" y="639"/>
                  <a:pt x="68" y="639"/>
                </a:cubicBezTo>
                <a:cubicBezTo>
                  <a:pt x="68" y="635"/>
                  <a:pt x="65" y="640"/>
                  <a:pt x="64" y="637"/>
                </a:cubicBezTo>
                <a:cubicBezTo>
                  <a:pt x="65" y="641"/>
                  <a:pt x="63" y="648"/>
                  <a:pt x="62" y="653"/>
                </a:cubicBezTo>
                <a:cubicBezTo>
                  <a:pt x="66" y="650"/>
                  <a:pt x="64" y="659"/>
                  <a:pt x="68" y="659"/>
                </a:cubicBezTo>
                <a:cubicBezTo>
                  <a:pt x="68" y="664"/>
                  <a:pt x="65" y="661"/>
                  <a:pt x="64" y="664"/>
                </a:cubicBezTo>
                <a:cubicBezTo>
                  <a:pt x="65" y="669"/>
                  <a:pt x="64" y="675"/>
                  <a:pt x="64" y="680"/>
                </a:cubicBezTo>
                <a:cubicBezTo>
                  <a:pt x="64" y="680"/>
                  <a:pt x="64" y="680"/>
                  <a:pt x="64" y="680"/>
                </a:cubicBezTo>
                <a:cubicBezTo>
                  <a:pt x="65" y="684"/>
                  <a:pt x="64" y="692"/>
                  <a:pt x="67" y="697"/>
                </a:cubicBezTo>
                <a:cubicBezTo>
                  <a:pt x="66" y="697"/>
                  <a:pt x="66" y="697"/>
                  <a:pt x="65" y="696"/>
                </a:cubicBezTo>
                <a:cubicBezTo>
                  <a:pt x="64" y="701"/>
                  <a:pt x="70" y="697"/>
                  <a:pt x="68" y="703"/>
                </a:cubicBezTo>
                <a:cubicBezTo>
                  <a:pt x="66" y="701"/>
                  <a:pt x="66" y="701"/>
                  <a:pt x="66" y="701"/>
                </a:cubicBezTo>
                <a:cubicBezTo>
                  <a:pt x="68" y="705"/>
                  <a:pt x="64" y="708"/>
                  <a:pt x="67" y="712"/>
                </a:cubicBezTo>
                <a:cubicBezTo>
                  <a:pt x="66" y="713"/>
                  <a:pt x="66" y="712"/>
                  <a:pt x="65" y="711"/>
                </a:cubicBezTo>
                <a:cubicBezTo>
                  <a:pt x="66" y="715"/>
                  <a:pt x="66" y="719"/>
                  <a:pt x="69" y="722"/>
                </a:cubicBezTo>
                <a:cubicBezTo>
                  <a:pt x="67" y="723"/>
                  <a:pt x="66" y="722"/>
                  <a:pt x="66" y="721"/>
                </a:cubicBezTo>
                <a:cubicBezTo>
                  <a:pt x="64" y="725"/>
                  <a:pt x="69" y="725"/>
                  <a:pt x="68" y="728"/>
                </a:cubicBezTo>
                <a:cubicBezTo>
                  <a:pt x="68" y="729"/>
                  <a:pt x="66" y="731"/>
                  <a:pt x="66" y="731"/>
                </a:cubicBezTo>
                <a:cubicBezTo>
                  <a:pt x="68" y="732"/>
                  <a:pt x="68" y="738"/>
                  <a:pt x="69" y="739"/>
                </a:cubicBezTo>
                <a:cubicBezTo>
                  <a:pt x="67" y="740"/>
                  <a:pt x="67" y="741"/>
                  <a:pt x="66" y="744"/>
                </a:cubicBezTo>
                <a:cubicBezTo>
                  <a:pt x="67" y="763"/>
                  <a:pt x="67" y="782"/>
                  <a:pt x="71" y="801"/>
                </a:cubicBezTo>
                <a:cubicBezTo>
                  <a:pt x="67" y="804"/>
                  <a:pt x="68" y="796"/>
                  <a:pt x="66" y="798"/>
                </a:cubicBezTo>
                <a:cubicBezTo>
                  <a:pt x="69" y="798"/>
                  <a:pt x="67" y="802"/>
                  <a:pt x="68" y="807"/>
                </a:cubicBezTo>
                <a:cubicBezTo>
                  <a:pt x="68" y="807"/>
                  <a:pt x="68" y="807"/>
                  <a:pt x="68" y="807"/>
                </a:cubicBezTo>
                <a:cubicBezTo>
                  <a:pt x="69" y="810"/>
                  <a:pt x="67" y="811"/>
                  <a:pt x="68" y="814"/>
                </a:cubicBezTo>
                <a:cubicBezTo>
                  <a:pt x="69" y="814"/>
                  <a:pt x="69" y="814"/>
                  <a:pt x="69" y="814"/>
                </a:cubicBezTo>
                <a:cubicBezTo>
                  <a:pt x="71" y="816"/>
                  <a:pt x="65" y="820"/>
                  <a:pt x="69" y="821"/>
                </a:cubicBezTo>
                <a:cubicBezTo>
                  <a:pt x="67" y="824"/>
                  <a:pt x="67" y="824"/>
                  <a:pt x="67" y="824"/>
                </a:cubicBezTo>
                <a:cubicBezTo>
                  <a:pt x="70" y="826"/>
                  <a:pt x="66" y="828"/>
                  <a:pt x="69" y="831"/>
                </a:cubicBezTo>
                <a:cubicBezTo>
                  <a:pt x="68" y="831"/>
                  <a:pt x="68" y="831"/>
                  <a:pt x="68" y="831"/>
                </a:cubicBezTo>
                <a:cubicBezTo>
                  <a:pt x="67" y="836"/>
                  <a:pt x="72" y="840"/>
                  <a:pt x="70" y="842"/>
                </a:cubicBezTo>
                <a:cubicBezTo>
                  <a:pt x="70" y="846"/>
                  <a:pt x="71" y="850"/>
                  <a:pt x="74" y="851"/>
                </a:cubicBezTo>
                <a:cubicBezTo>
                  <a:pt x="73" y="852"/>
                  <a:pt x="71" y="852"/>
                  <a:pt x="70" y="851"/>
                </a:cubicBezTo>
                <a:cubicBezTo>
                  <a:pt x="72" y="865"/>
                  <a:pt x="72" y="882"/>
                  <a:pt x="76" y="895"/>
                </a:cubicBezTo>
                <a:cubicBezTo>
                  <a:pt x="76" y="895"/>
                  <a:pt x="75" y="894"/>
                  <a:pt x="75" y="894"/>
                </a:cubicBezTo>
                <a:cubicBezTo>
                  <a:pt x="78" y="902"/>
                  <a:pt x="72" y="911"/>
                  <a:pt x="78" y="917"/>
                </a:cubicBezTo>
                <a:cubicBezTo>
                  <a:pt x="80" y="919"/>
                  <a:pt x="80" y="919"/>
                  <a:pt x="80" y="919"/>
                </a:cubicBezTo>
                <a:cubicBezTo>
                  <a:pt x="80" y="921"/>
                  <a:pt x="78" y="920"/>
                  <a:pt x="77" y="922"/>
                </a:cubicBezTo>
                <a:cubicBezTo>
                  <a:pt x="79" y="923"/>
                  <a:pt x="78" y="929"/>
                  <a:pt x="80" y="930"/>
                </a:cubicBezTo>
                <a:cubicBezTo>
                  <a:pt x="79" y="931"/>
                  <a:pt x="78" y="930"/>
                  <a:pt x="78" y="930"/>
                </a:cubicBezTo>
                <a:cubicBezTo>
                  <a:pt x="77" y="934"/>
                  <a:pt x="81" y="938"/>
                  <a:pt x="80" y="941"/>
                </a:cubicBezTo>
                <a:cubicBezTo>
                  <a:pt x="79" y="940"/>
                  <a:pt x="79" y="940"/>
                  <a:pt x="79" y="940"/>
                </a:cubicBezTo>
                <a:cubicBezTo>
                  <a:pt x="76" y="960"/>
                  <a:pt x="70" y="982"/>
                  <a:pt x="66" y="997"/>
                </a:cubicBezTo>
                <a:cubicBezTo>
                  <a:pt x="65" y="1001"/>
                  <a:pt x="62" y="997"/>
                  <a:pt x="62" y="999"/>
                </a:cubicBezTo>
                <a:cubicBezTo>
                  <a:pt x="57" y="1015"/>
                  <a:pt x="37" y="1021"/>
                  <a:pt x="27" y="1033"/>
                </a:cubicBezTo>
                <a:cubicBezTo>
                  <a:pt x="17" y="1039"/>
                  <a:pt x="14" y="1047"/>
                  <a:pt x="14" y="1048"/>
                </a:cubicBezTo>
                <a:cubicBezTo>
                  <a:pt x="44" y="1037"/>
                  <a:pt x="69" y="1023"/>
                  <a:pt x="86" y="993"/>
                </a:cubicBezTo>
                <a:cubicBezTo>
                  <a:pt x="89" y="983"/>
                  <a:pt x="91" y="969"/>
                  <a:pt x="93" y="959"/>
                </a:cubicBezTo>
                <a:cubicBezTo>
                  <a:pt x="92" y="922"/>
                  <a:pt x="97" y="888"/>
                  <a:pt x="93" y="852"/>
                </a:cubicBezTo>
                <a:cubicBezTo>
                  <a:pt x="92" y="854"/>
                  <a:pt x="91" y="852"/>
                  <a:pt x="90" y="850"/>
                </a:cubicBezTo>
                <a:cubicBezTo>
                  <a:pt x="91" y="849"/>
                  <a:pt x="91" y="849"/>
                  <a:pt x="91" y="849"/>
                </a:cubicBezTo>
                <a:cubicBezTo>
                  <a:pt x="89" y="847"/>
                  <a:pt x="89" y="847"/>
                  <a:pt x="89" y="847"/>
                </a:cubicBezTo>
                <a:cubicBezTo>
                  <a:pt x="88" y="844"/>
                  <a:pt x="91" y="845"/>
                  <a:pt x="91" y="847"/>
                </a:cubicBezTo>
                <a:cubicBezTo>
                  <a:pt x="91" y="833"/>
                  <a:pt x="90" y="820"/>
                  <a:pt x="90" y="807"/>
                </a:cubicBezTo>
                <a:cubicBezTo>
                  <a:pt x="87" y="806"/>
                  <a:pt x="89" y="799"/>
                  <a:pt x="86" y="799"/>
                </a:cubicBezTo>
                <a:cubicBezTo>
                  <a:pt x="87" y="798"/>
                  <a:pt x="87" y="799"/>
                  <a:pt x="87" y="799"/>
                </a:cubicBezTo>
                <a:cubicBezTo>
                  <a:pt x="85" y="790"/>
                  <a:pt x="85" y="789"/>
                  <a:pt x="89" y="780"/>
                </a:cubicBezTo>
                <a:cubicBezTo>
                  <a:pt x="90" y="743"/>
                  <a:pt x="86" y="707"/>
                  <a:pt x="87" y="671"/>
                </a:cubicBezTo>
                <a:cubicBezTo>
                  <a:pt x="87" y="635"/>
                  <a:pt x="87" y="600"/>
                  <a:pt x="97" y="566"/>
                </a:cubicBezTo>
                <a:cubicBezTo>
                  <a:pt x="94" y="559"/>
                  <a:pt x="99" y="553"/>
                  <a:pt x="97" y="545"/>
                </a:cubicBezTo>
                <a:cubicBezTo>
                  <a:pt x="99" y="546"/>
                  <a:pt x="99" y="546"/>
                  <a:pt x="99" y="546"/>
                </a:cubicBezTo>
                <a:cubicBezTo>
                  <a:pt x="99" y="540"/>
                  <a:pt x="102" y="540"/>
                  <a:pt x="107" y="535"/>
                </a:cubicBezTo>
                <a:cubicBezTo>
                  <a:pt x="105" y="534"/>
                  <a:pt x="108" y="532"/>
                  <a:pt x="105" y="532"/>
                </a:cubicBezTo>
                <a:cubicBezTo>
                  <a:pt x="104" y="528"/>
                  <a:pt x="110" y="530"/>
                  <a:pt x="110" y="527"/>
                </a:cubicBezTo>
                <a:cubicBezTo>
                  <a:pt x="111" y="528"/>
                  <a:pt x="109" y="526"/>
                  <a:pt x="110" y="526"/>
                </a:cubicBezTo>
                <a:cubicBezTo>
                  <a:pt x="112" y="519"/>
                  <a:pt x="110" y="528"/>
                  <a:pt x="118" y="524"/>
                </a:cubicBezTo>
                <a:cubicBezTo>
                  <a:pt x="126" y="515"/>
                  <a:pt x="141" y="507"/>
                  <a:pt x="156" y="507"/>
                </a:cubicBezTo>
                <a:cubicBezTo>
                  <a:pt x="155" y="508"/>
                  <a:pt x="155" y="505"/>
                  <a:pt x="156" y="505"/>
                </a:cubicBezTo>
                <a:cubicBezTo>
                  <a:pt x="158" y="509"/>
                  <a:pt x="161" y="503"/>
                  <a:pt x="164" y="505"/>
                </a:cubicBezTo>
                <a:cubicBezTo>
                  <a:pt x="164" y="506"/>
                  <a:pt x="162" y="506"/>
                  <a:pt x="162" y="507"/>
                </a:cubicBezTo>
                <a:cubicBezTo>
                  <a:pt x="164" y="507"/>
                  <a:pt x="164" y="507"/>
                  <a:pt x="164" y="507"/>
                </a:cubicBezTo>
                <a:cubicBezTo>
                  <a:pt x="164" y="507"/>
                  <a:pt x="164" y="507"/>
                  <a:pt x="164" y="507"/>
                </a:cubicBezTo>
                <a:cubicBezTo>
                  <a:pt x="164" y="507"/>
                  <a:pt x="164" y="507"/>
                  <a:pt x="164" y="507"/>
                </a:cubicBezTo>
                <a:cubicBezTo>
                  <a:pt x="164" y="507"/>
                  <a:pt x="164" y="507"/>
                  <a:pt x="164" y="507"/>
                </a:cubicBezTo>
                <a:cubicBezTo>
                  <a:pt x="164" y="507"/>
                  <a:pt x="164" y="507"/>
                  <a:pt x="164" y="507"/>
                </a:cubicBezTo>
                <a:cubicBezTo>
                  <a:pt x="165" y="494"/>
                  <a:pt x="163" y="536"/>
                  <a:pt x="166" y="478"/>
                </a:cubicBezTo>
                <a:close/>
                <a:moveTo>
                  <a:pt x="96" y="512"/>
                </a:moveTo>
                <a:cubicBezTo>
                  <a:pt x="96" y="512"/>
                  <a:pt x="96" y="511"/>
                  <a:pt x="97" y="511"/>
                </a:cubicBezTo>
                <a:cubicBezTo>
                  <a:pt x="96" y="511"/>
                  <a:pt x="96" y="512"/>
                  <a:pt x="96" y="51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9435" y="2558482"/>
            <a:ext cx="114737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Segoe Print" pitchFamily="2" charset="0"/>
                <a:cs typeface="Arial" charset="0"/>
              </a:rPr>
              <a:t>Feature per team</a:t>
            </a:r>
          </a:p>
        </p:txBody>
      </p:sp>
    </p:spTree>
    <p:extLst>
      <p:ext uri="{BB962C8B-B14F-4D97-AF65-F5344CB8AC3E}">
        <p14:creationId xmlns:p14="http://schemas.microsoft.com/office/powerpoint/2010/main" val="23877104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Replenishment Meeting Board</a:t>
            </a:r>
          </a:p>
        </p:txBody>
      </p:sp>
      <p:pic>
        <p:nvPicPr>
          <p:cNvPr id="4" name="Content Placeholder 3" descr="feature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758774" y="1551035"/>
            <a:ext cx="4392241" cy="5204524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 bwMode="auto">
          <a:xfrm>
            <a:off x="1693986" y="1373502"/>
            <a:ext cx="1803844" cy="1288530"/>
          </a:xfrm>
          <a:prstGeom prst="wedgeRectCallout">
            <a:avLst>
              <a:gd name="adj1" fmla="val 83906"/>
              <a:gd name="adj2" fmla="val 2077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PT Sans" panose="020B0503020203020204" pitchFamily="34" charset="77"/>
                <a:cs typeface="Arial" charset="0"/>
              </a:rPr>
              <a:t>“Top 10” customer committed features</a:t>
            </a:r>
          </a:p>
        </p:txBody>
      </p:sp>
      <p:sp>
        <p:nvSpPr>
          <p:cNvPr id="6" name="Rectangular Callout 5"/>
          <p:cNvSpPr/>
          <p:nvPr/>
        </p:nvSpPr>
        <p:spPr bwMode="auto">
          <a:xfrm>
            <a:off x="8380536" y="1540190"/>
            <a:ext cx="1803844" cy="955154"/>
          </a:xfrm>
          <a:prstGeom prst="wedgeRectCallout">
            <a:avLst>
              <a:gd name="adj1" fmla="val -179057"/>
              <a:gd name="adj2" fmla="val 6050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PT Sans" panose="020B0503020203020204" pitchFamily="34" charset="77"/>
                <a:cs typeface="Arial" charset="0"/>
              </a:rPr>
              <a:t>“Cost of delay” class of service index</a:t>
            </a:r>
          </a:p>
        </p:txBody>
      </p:sp>
      <p:sp>
        <p:nvSpPr>
          <p:cNvPr id="9" name="Rectangular Callout 8"/>
          <p:cNvSpPr/>
          <p:nvPr/>
        </p:nvSpPr>
        <p:spPr bwMode="auto">
          <a:xfrm>
            <a:off x="8646957" y="4207687"/>
            <a:ext cx="1803844" cy="1044482"/>
          </a:xfrm>
          <a:prstGeom prst="wedgeRectCallout">
            <a:avLst>
              <a:gd name="adj1" fmla="val -85594"/>
              <a:gd name="adj2" fmla="val 825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PT Sans" panose="020B0503020203020204" pitchFamily="34" charset="77"/>
                <a:cs typeface="Arial" charset="0"/>
              </a:rPr>
              <a:t>Expedite</a:t>
            </a:r>
          </a:p>
        </p:txBody>
      </p:sp>
      <p:sp>
        <p:nvSpPr>
          <p:cNvPr id="10" name="Rectangular Callout 9"/>
          <p:cNvSpPr/>
          <p:nvPr/>
        </p:nvSpPr>
        <p:spPr bwMode="auto">
          <a:xfrm>
            <a:off x="8657413" y="5693090"/>
            <a:ext cx="1803844" cy="955154"/>
          </a:xfrm>
          <a:prstGeom prst="wedgeRectCallout">
            <a:avLst>
              <a:gd name="adj1" fmla="val -94307"/>
              <a:gd name="adj2" fmla="val 217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PT Sans" panose="020B0503020203020204" pitchFamily="34" charset="77"/>
                <a:cs typeface="Arial" charset="0"/>
              </a:rPr>
              <a:t>Trophy cabinet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PT Sans" panose="020B0503020203020204" pitchFamily="34" charset="77"/>
                <a:cs typeface="Arial" charset="0"/>
              </a:rPr>
              <a:t>“recent features complete”</a:t>
            </a:r>
          </a:p>
        </p:txBody>
      </p:sp>
      <p:sp>
        <p:nvSpPr>
          <p:cNvPr id="11" name="Rectangular Callout 10"/>
          <p:cNvSpPr/>
          <p:nvPr/>
        </p:nvSpPr>
        <p:spPr bwMode="auto">
          <a:xfrm>
            <a:off x="1693986" y="2813591"/>
            <a:ext cx="1803844" cy="955154"/>
          </a:xfrm>
          <a:prstGeom prst="wedgeRectCallout">
            <a:avLst>
              <a:gd name="adj1" fmla="val 238358"/>
              <a:gd name="adj2" fmla="val 2161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PT Sans" panose="020B0503020203020204" pitchFamily="34" charset="77"/>
                <a:cs typeface="Arial" charset="0"/>
              </a:rPr>
              <a:t>SLA clock ticking (days remaining)</a:t>
            </a:r>
          </a:p>
        </p:txBody>
      </p:sp>
      <p:sp>
        <p:nvSpPr>
          <p:cNvPr id="12" name="Rectangular Callout 11"/>
          <p:cNvSpPr/>
          <p:nvPr/>
        </p:nvSpPr>
        <p:spPr bwMode="auto">
          <a:xfrm>
            <a:off x="1693986" y="3962771"/>
            <a:ext cx="1803844" cy="955154"/>
          </a:xfrm>
          <a:prstGeom prst="wedgeRectCallout">
            <a:avLst>
              <a:gd name="adj1" fmla="val 67273"/>
              <a:gd name="adj2" fmla="val -1877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PT Sans" panose="020B0503020203020204" pitchFamily="34" charset="77"/>
                <a:cs typeface="Arial" charset="0"/>
              </a:rPr>
              <a:t>“Intangible” capacity allocation</a:t>
            </a:r>
          </a:p>
        </p:txBody>
      </p:sp>
      <p:sp>
        <p:nvSpPr>
          <p:cNvPr id="14" name="Rectangular Callout 13"/>
          <p:cNvSpPr/>
          <p:nvPr/>
        </p:nvSpPr>
        <p:spPr bwMode="auto">
          <a:xfrm>
            <a:off x="1693986" y="5070325"/>
            <a:ext cx="1803844" cy="955154"/>
          </a:xfrm>
          <a:prstGeom prst="wedgeRectCallout">
            <a:avLst>
              <a:gd name="adj1" fmla="val 148063"/>
              <a:gd name="adj2" fmla="val -9356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PT Sans" panose="020B0503020203020204" pitchFamily="34" charset="77"/>
                <a:cs typeface="Arial" charset="0"/>
              </a:rPr>
              <a:t>Sized as “21 days or less”</a:t>
            </a:r>
          </a:p>
        </p:txBody>
      </p:sp>
      <p:sp>
        <p:nvSpPr>
          <p:cNvPr id="15" name="Rectangular Callout 14"/>
          <p:cNvSpPr/>
          <p:nvPr/>
        </p:nvSpPr>
        <p:spPr bwMode="auto">
          <a:xfrm>
            <a:off x="8646957" y="2691181"/>
            <a:ext cx="1803844" cy="955154"/>
          </a:xfrm>
          <a:prstGeom prst="wedgeRectCallout">
            <a:avLst>
              <a:gd name="adj1" fmla="val -112713"/>
              <a:gd name="adj2" fmla="val -5118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PT Sans" panose="020B0503020203020204" pitchFamily="34" charset="77"/>
                <a:cs typeface="Arial" charset="0"/>
              </a:rPr>
              <a:t>Dots depict dependencies</a:t>
            </a:r>
          </a:p>
        </p:txBody>
      </p:sp>
    </p:spTree>
    <p:extLst>
      <p:ext uri="{BB962C8B-B14F-4D97-AF65-F5344CB8AC3E}">
        <p14:creationId xmlns:p14="http://schemas.microsoft.com/office/powerpoint/2010/main" val="248210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847165" y="196105"/>
            <a:ext cx="9599162" cy="928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pl-PL" sz="3600" b="1" kern="1200" dirty="0">
                <a:solidFill>
                  <a:srgbClr val="714989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>
                <a:solidFill>
                  <a:schemeClr val="bg1"/>
                </a:solidFill>
                <a:latin typeface="PT Sans" panose="020B0503020203020204" pitchFamily="34" charset="77"/>
              </a:rPr>
              <a:t>“Top 10” Meetings were very short</a:t>
            </a:r>
          </a:p>
        </p:txBody>
      </p:sp>
      <p:pic>
        <p:nvPicPr>
          <p:cNvPr id="8" name="Content Placeholder 3" descr="feature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864791" y="1060704"/>
            <a:ext cx="4392241" cy="5204524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1535908" y="1045643"/>
            <a:ext cx="5944743" cy="2040083"/>
          </a:xfrm>
          <a:prstGeom prst="wedgeRoundRectCallout">
            <a:avLst>
              <a:gd name="adj1" fmla="val 27354"/>
              <a:gd name="adj2" fmla="val 49221"/>
              <a:gd name="adj3" fmla="val 16667"/>
            </a:avLst>
          </a:prstGeom>
          <a:solidFill>
            <a:srgbClr val="396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white"/>
                </a:solidFill>
                <a:latin typeface="PT Sans" panose="020B0503020203020204" pitchFamily="34" charset="77"/>
                <a:cs typeface="Arial" panose="020B0604020202020204" pitchFamily="34" charset="0"/>
              </a:rPr>
              <a:t>Picking 1 feature from ~35 based on “cost of delay” and 3 week lead time is so much easier than picking 40 user stories from a huge product backlog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3756536" y="3176591"/>
            <a:ext cx="6689791" cy="1703025"/>
          </a:xfrm>
          <a:prstGeom prst="wedgeRoundRectCallout">
            <a:avLst>
              <a:gd name="adj1" fmla="val -14569"/>
              <a:gd name="adj2" fmla="val 44792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chemeClr val="tx1"/>
                </a:solidFill>
                <a:latin typeface="PT Sans" panose="020B0503020203020204" pitchFamily="34" charset="77"/>
                <a:cs typeface="Arial" panose="020B0604020202020204" pitchFamily="34" charset="0"/>
              </a:rPr>
              <a:t>“Top 10” meetings took less than 30 minutes to complete. This compared favorably with lengthy Sprint planning meetings.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495597" y="4970482"/>
            <a:ext cx="6317009" cy="1653019"/>
          </a:xfrm>
          <a:prstGeom prst="wedgeRoundRectCallout">
            <a:avLst>
              <a:gd name="adj1" fmla="val 23475"/>
              <a:gd name="adj2" fmla="val 47467"/>
              <a:gd name="adj3" fmla="val 16667"/>
            </a:avLst>
          </a:prstGeom>
          <a:solidFill>
            <a:srgbClr val="396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white"/>
                </a:solidFill>
                <a:latin typeface="PT Sans" panose="020B0503020203020204" pitchFamily="34" charset="77"/>
                <a:cs typeface="Arial" panose="020B0604020202020204" pitchFamily="34" charset="0"/>
              </a:rPr>
              <a:t>Stakeholders were permitted to swap items in the “Top 10” if they had something more important or urgent</a:t>
            </a:r>
          </a:p>
        </p:txBody>
      </p:sp>
    </p:spTree>
    <p:extLst>
      <p:ext uri="{BB962C8B-B14F-4D97-AF65-F5344CB8AC3E}">
        <p14:creationId xmlns:p14="http://schemas.microsoft.com/office/powerpoint/2010/main" val="7636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7"/>
          <p:cNvSpPr>
            <a:spLocks noChangeArrowheads="1"/>
          </p:cNvSpPr>
          <p:nvPr/>
        </p:nvSpPr>
        <p:spPr bwMode="auto">
          <a:xfrm>
            <a:off x="5486400" y="1217105"/>
            <a:ext cx="1066800" cy="3048000"/>
          </a:xfrm>
          <a:prstGeom prst="rect">
            <a:avLst/>
          </a:prstGeom>
          <a:solidFill>
            <a:srgbClr val="9CB9FA"/>
          </a:solidFill>
          <a:ln w="9525">
            <a:solidFill>
              <a:srgbClr val="002060"/>
            </a:solidFill>
            <a:prstDash val="dash"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3378" name="Rectangle 66"/>
          <p:cNvSpPr>
            <a:spLocks noChangeArrowheads="1"/>
          </p:cNvSpPr>
          <p:nvPr/>
        </p:nvSpPr>
        <p:spPr bwMode="auto">
          <a:xfrm>
            <a:off x="7848600" y="1219200"/>
            <a:ext cx="762000" cy="3048000"/>
          </a:xfrm>
          <a:prstGeom prst="rect">
            <a:avLst/>
          </a:prstGeom>
          <a:solidFill>
            <a:srgbClr val="9CB9FA"/>
          </a:solidFill>
          <a:ln w="9525">
            <a:solidFill>
              <a:srgbClr val="002060"/>
            </a:solidFill>
            <a:prstDash val="dash"/>
            <a:miter lim="800000"/>
            <a:headEnd/>
            <a:tailEnd/>
          </a:ln>
          <a:effectLst/>
        </p:spPr>
        <p:txBody>
          <a:bodyPr wrap="none"/>
          <a:lstStyle/>
          <a:p>
            <a:pPr algn="ctr"/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3276600" y="2516445"/>
            <a:ext cx="6096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2964180" y="1231461"/>
            <a:ext cx="1371600" cy="5181600"/>
          </a:xfrm>
          <a:prstGeom prst="rect">
            <a:avLst/>
          </a:prstGeom>
          <a:solidFill>
            <a:srgbClr val="9CB9FA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ctr"/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4335778" y="1229656"/>
            <a:ext cx="1143000" cy="3048000"/>
          </a:xfrm>
          <a:prstGeom prst="rect">
            <a:avLst/>
          </a:prstGeom>
          <a:solidFill>
            <a:srgbClr val="9CB9FA"/>
          </a:solidFill>
          <a:ln w="9525">
            <a:solidFill>
              <a:srgbClr val="002060"/>
            </a:solidFill>
            <a:prstDash val="dash"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6560822" y="1219200"/>
            <a:ext cx="1295400" cy="3048000"/>
          </a:xfrm>
          <a:prstGeom prst="rect">
            <a:avLst/>
          </a:prstGeom>
          <a:solidFill>
            <a:srgbClr val="9CB9FA"/>
          </a:solidFill>
          <a:ln w="9525">
            <a:solidFill>
              <a:srgbClr val="002060"/>
            </a:solidFill>
            <a:prstDash val="dash"/>
            <a:miter lim="800000"/>
            <a:headEnd/>
            <a:tailEnd/>
          </a:ln>
          <a:effectLst/>
        </p:spPr>
        <p:txBody>
          <a:bodyPr wrap="none"/>
          <a:lstStyle/>
          <a:p>
            <a:pPr algn="ctr"/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8610600" y="1219200"/>
            <a:ext cx="838200" cy="3048000"/>
          </a:xfrm>
          <a:prstGeom prst="rect">
            <a:avLst/>
          </a:prstGeom>
          <a:solidFill>
            <a:srgbClr val="9CB9FA"/>
          </a:solidFill>
          <a:ln w="9525">
            <a:solidFill>
              <a:srgbClr val="002060"/>
            </a:solidFill>
            <a:prstDash val="dash"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9448800" y="1219200"/>
            <a:ext cx="838200" cy="3048000"/>
          </a:xfrm>
          <a:prstGeom prst="rect">
            <a:avLst/>
          </a:prstGeom>
          <a:solidFill>
            <a:srgbClr val="9CB9FA"/>
          </a:solidFill>
          <a:ln w="9525">
            <a:solidFill>
              <a:srgbClr val="002060"/>
            </a:solidFill>
            <a:prstDash val="dash"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1752600" y="1752600"/>
            <a:ext cx="990600" cy="4343400"/>
          </a:xfrm>
          <a:prstGeom prst="rect">
            <a:avLst/>
          </a:prstGeom>
          <a:solidFill>
            <a:srgbClr val="9CB9FA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ctr"/>
            <a:r>
              <a:rPr lang="en-US">
                <a:solidFill>
                  <a:schemeClr val="bg1"/>
                </a:solidFill>
              </a:rPr>
              <a:t>Backlog</a:t>
            </a:r>
          </a:p>
          <a:p>
            <a:pPr algn="ctr"/>
            <a:r>
              <a:rPr lang="en-US" sz="1400">
                <a:solidFill>
                  <a:schemeClr val="bg1"/>
                </a:solidFill>
              </a:rPr>
              <a:t>(features)</a:t>
            </a:r>
          </a:p>
          <a:p>
            <a:pPr algn="ctr"/>
            <a:r>
              <a:rPr lang="en-US" sz="1200">
                <a:solidFill>
                  <a:schemeClr val="bg1"/>
                </a:solidFill>
              </a:rPr>
              <a:t>No limit</a:t>
            </a:r>
          </a:p>
          <a:p>
            <a:pPr algn="ctr"/>
            <a:endParaRPr lang="en-US" sz="1200">
              <a:solidFill>
                <a:schemeClr val="bg1"/>
              </a:solidFill>
            </a:endParaRPr>
          </a:p>
          <a:p>
            <a:pPr algn="ctr"/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3326" name="Rectangle 14"/>
          <p:cNvSpPr>
            <a:spLocks noChangeArrowheads="1"/>
          </p:cNvSpPr>
          <p:nvPr/>
        </p:nvSpPr>
        <p:spPr bwMode="auto">
          <a:xfrm>
            <a:off x="1905000" y="3962400"/>
            <a:ext cx="457200" cy="457200"/>
          </a:xfrm>
          <a:prstGeom prst="rect">
            <a:avLst/>
          </a:prstGeom>
          <a:solidFill>
            <a:srgbClr val="3366FF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27" name="Rectangle 15"/>
          <p:cNvSpPr>
            <a:spLocks noChangeArrowheads="1"/>
          </p:cNvSpPr>
          <p:nvPr/>
        </p:nvSpPr>
        <p:spPr bwMode="auto">
          <a:xfrm>
            <a:off x="2209800" y="45720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4419600" y="4648201"/>
            <a:ext cx="990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</a:rPr>
              <a:t>21-day SLA for completing feature starts now!</a:t>
            </a:r>
          </a:p>
        </p:txBody>
      </p:sp>
      <p:sp>
        <p:nvSpPr>
          <p:cNvPr id="13329" name="Rectangle 17"/>
          <p:cNvSpPr>
            <a:spLocks noChangeArrowheads="1"/>
          </p:cNvSpPr>
          <p:nvPr/>
        </p:nvSpPr>
        <p:spPr bwMode="auto">
          <a:xfrm>
            <a:off x="3352800" y="1295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30" name="Rectangle 18"/>
          <p:cNvSpPr>
            <a:spLocks noChangeArrowheads="1"/>
          </p:cNvSpPr>
          <p:nvPr/>
        </p:nvSpPr>
        <p:spPr bwMode="auto">
          <a:xfrm>
            <a:off x="1981200" y="3276600"/>
            <a:ext cx="457200" cy="457200"/>
          </a:xfrm>
          <a:prstGeom prst="rect">
            <a:avLst/>
          </a:prstGeom>
          <a:solidFill>
            <a:srgbClr val="FF9900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3333" name="Rectangle 21"/>
          <p:cNvSpPr>
            <a:spLocks noChangeArrowheads="1"/>
          </p:cNvSpPr>
          <p:nvPr/>
        </p:nvSpPr>
        <p:spPr bwMode="auto">
          <a:xfrm>
            <a:off x="4770120" y="1716024"/>
            <a:ext cx="304800" cy="304800"/>
          </a:xfrm>
          <a:prstGeom prst="rect">
            <a:avLst/>
          </a:prstGeom>
          <a:solidFill>
            <a:srgbClr val="FF9900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34" name="Rectangle 22"/>
          <p:cNvSpPr>
            <a:spLocks noChangeArrowheads="1"/>
          </p:cNvSpPr>
          <p:nvPr/>
        </p:nvSpPr>
        <p:spPr bwMode="auto">
          <a:xfrm>
            <a:off x="4998720" y="1639824"/>
            <a:ext cx="304800" cy="304800"/>
          </a:xfrm>
          <a:prstGeom prst="rect">
            <a:avLst/>
          </a:prstGeom>
          <a:solidFill>
            <a:srgbClr val="FF9900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35" name="Rectangle 23"/>
          <p:cNvSpPr>
            <a:spLocks noChangeArrowheads="1"/>
          </p:cNvSpPr>
          <p:nvPr/>
        </p:nvSpPr>
        <p:spPr bwMode="auto">
          <a:xfrm>
            <a:off x="4846320" y="1411224"/>
            <a:ext cx="304800" cy="304800"/>
          </a:xfrm>
          <a:prstGeom prst="rect">
            <a:avLst/>
          </a:prstGeom>
          <a:solidFill>
            <a:srgbClr val="FF9900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36" name="Rectangle 24"/>
          <p:cNvSpPr>
            <a:spLocks noChangeArrowheads="1"/>
          </p:cNvSpPr>
          <p:nvPr/>
        </p:nvSpPr>
        <p:spPr bwMode="auto">
          <a:xfrm>
            <a:off x="4998720" y="1258824"/>
            <a:ext cx="304800" cy="304800"/>
          </a:xfrm>
          <a:prstGeom prst="rect">
            <a:avLst/>
          </a:prstGeom>
          <a:solidFill>
            <a:srgbClr val="FF9900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37" name="Rectangle 25"/>
          <p:cNvSpPr>
            <a:spLocks noChangeArrowheads="1"/>
          </p:cNvSpPr>
          <p:nvPr/>
        </p:nvSpPr>
        <p:spPr bwMode="auto">
          <a:xfrm>
            <a:off x="5074920" y="1487424"/>
            <a:ext cx="304800" cy="304800"/>
          </a:xfrm>
          <a:prstGeom prst="rect">
            <a:avLst/>
          </a:prstGeom>
          <a:solidFill>
            <a:srgbClr val="FF9900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39" name="Rectangle 27"/>
          <p:cNvSpPr>
            <a:spLocks noChangeArrowheads="1"/>
          </p:cNvSpPr>
          <p:nvPr/>
        </p:nvSpPr>
        <p:spPr bwMode="auto">
          <a:xfrm>
            <a:off x="3200400" y="1295400"/>
            <a:ext cx="762000" cy="609600"/>
          </a:xfrm>
          <a:prstGeom prst="rect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002060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40" name="Rectangle 28"/>
          <p:cNvSpPr>
            <a:spLocks noChangeArrowheads="1"/>
          </p:cNvSpPr>
          <p:nvPr/>
        </p:nvSpPr>
        <p:spPr bwMode="auto">
          <a:xfrm>
            <a:off x="3200400" y="1905000"/>
            <a:ext cx="762000" cy="609600"/>
          </a:xfrm>
          <a:prstGeom prst="rect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002060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41" name="Rectangle 29"/>
          <p:cNvSpPr>
            <a:spLocks noChangeArrowheads="1"/>
          </p:cNvSpPr>
          <p:nvPr/>
        </p:nvSpPr>
        <p:spPr bwMode="auto">
          <a:xfrm>
            <a:off x="3200400" y="2513678"/>
            <a:ext cx="762000" cy="609600"/>
          </a:xfrm>
          <a:prstGeom prst="rect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002060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42" name="Text Box 30"/>
          <p:cNvSpPr txBox="1">
            <a:spLocks noChangeArrowheads="1"/>
          </p:cNvSpPr>
          <p:nvPr/>
        </p:nvSpPr>
        <p:spPr bwMode="auto">
          <a:xfrm>
            <a:off x="8686800" y="12192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</a:rPr>
              <a:t>PO must review</a:t>
            </a:r>
          </a:p>
        </p:txBody>
      </p:sp>
      <p:sp>
        <p:nvSpPr>
          <p:cNvPr id="13343" name="Line 31"/>
          <p:cNvSpPr>
            <a:spLocks noChangeShapeType="1"/>
          </p:cNvSpPr>
          <p:nvPr/>
        </p:nvSpPr>
        <p:spPr bwMode="auto">
          <a:xfrm flipV="1">
            <a:off x="2819400" y="5105400"/>
            <a:ext cx="457200" cy="228600"/>
          </a:xfrm>
          <a:prstGeom prst="line">
            <a:avLst/>
          </a:prstGeom>
          <a:noFill/>
          <a:ln w="9525">
            <a:solidFill>
              <a:srgbClr val="00206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44" name="Line 32"/>
          <p:cNvSpPr>
            <a:spLocks noChangeShapeType="1"/>
          </p:cNvSpPr>
          <p:nvPr/>
        </p:nvSpPr>
        <p:spPr bwMode="auto">
          <a:xfrm flipH="1">
            <a:off x="2743200" y="5334000"/>
            <a:ext cx="381000" cy="152400"/>
          </a:xfrm>
          <a:prstGeom prst="line">
            <a:avLst/>
          </a:prstGeom>
          <a:noFill/>
          <a:ln w="9525">
            <a:solidFill>
              <a:srgbClr val="00206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13345" name="Picture 33" descr="MCj0434713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1" y="1371600"/>
            <a:ext cx="290513" cy="3048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3347" name="Picture 35" descr="MCj0434713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1" y="1981200"/>
            <a:ext cx="290513" cy="3048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13349" name="Rectangle 37"/>
          <p:cNvSpPr>
            <a:spLocks noChangeArrowheads="1"/>
          </p:cNvSpPr>
          <p:nvPr/>
        </p:nvSpPr>
        <p:spPr bwMode="auto">
          <a:xfrm>
            <a:off x="5013960" y="2109216"/>
            <a:ext cx="304800" cy="304800"/>
          </a:xfrm>
          <a:prstGeom prst="rect">
            <a:avLst/>
          </a:prstGeom>
          <a:solidFill>
            <a:srgbClr val="FFFF99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50" name="Rectangle 38"/>
          <p:cNvSpPr>
            <a:spLocks noChangeArrowheads="1"/>
          </p:cNvSpPr>
          <p:nvPr/>
        </p:nvSpPr>
        <p:spPr bwMode="auto">
          <a:xfrm>
            <a:off x="4861560" y="2414016"/>
            <a:ext cx="304800" cy="304800"/>
          </a:xfrm>
          <a:prstGeom prst="rect">
            <a:avLst/>
          </a:prstGeom>
          <a:solidFill>
            <a:srgbClr val="FFFF99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13351" name="Picture 39" descr="MCj0441468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4343400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52" name="Rectangle 40"/>
          <p:cNvSpPr>
            <a:spLocks noChangeArrowheads="1"/>
          </p:cNvSpPr>
          <p:nvPr/>
        </p:nvSpPr>
        <p:spPr bwMode="auto">
          <a:xfrm>
            <a:off x="3200400" y="3733800"/>
            <a:ext cx="762000" cy="609600"/>
          </a:xfrm>
          <a:prstGeom prst="rect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002060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53" name="Rectangle 41"/>
          <p:cNvSpPr>
            <a:spLocks noChangeArrowheads="1"/>
          </p:cNvSpPr>
          <p:nvPr/>
        </p:nvSpPr>
        <p:spPr bwMode="auto">
          <a:xfrm>
            <a:off x="3200400" y="4343400"/>
            <a:ext cx="762000" cy="609600"/>
          </a:xfrm>
          <a:prstGeom prst="rect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002060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54" name="Rectangle 42"/>
          <p:cNvSpPr>
            <a:spLocks noChangeArrowheads="1"/>
          </p:cNvSpPr>
          <p:nvPr/>
        </p:nvSpPr>
        <p:spPr bwMode="auto">
          <a:xfrm>
            <a:off x="3200400" y="4953000"/>
            <a:ext cx="762000" cy="609600"/>
          </a:xfrm>
          <a:prstGeom prst="rect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002060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56" name="Text Box 44"/>
          <p:cNvSpPr txBox="1">
            <a:spLocks noChangeArrowheads="1"/>
          </p:cNvSpPr>
          <p:nvPr/>
        </p:nvSpPr>
        <p:spPr bwMode="auto">
          <a:xfrm>
            <a:off x="3048000" y="381001"/>
            <a:ext cx="12192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Top 10 </a:t>
            </a:r>
            <a:r>
              <a:rPr lang="en-US" sz="1400">
                <a:solidFill>
                  <a:schemeClr val="bg1"/>
                </a:solidFill>
              </a:rPr>
              <a:t>(features)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sz="1200">
                <a:solidFill>
                  <a:schemeClr val="bg1"/>
                </a:solidFill>
              </a:rPr>
              <a:t>Limit 10</a:t>
            </a:r>
          </a:p>
        </p:txBody>
      </p:sp>
      <p:sp>
        <p:nvSpPr>
          <p:cNvPr id="13357" name="Text Box 45"/>
          <p:cNvSpPr txBox="1">
            <a:spLocks noChangeArrowheads="1"/>
          </p:cNvSpPr>
          <p:nvPr/>
        </p:nvSpPr>
        <p:spPr bwMode="auto">
          <a:xfrm>
            <a:off x="4191000" y="0"/>
            <a:ext cx="13716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Design/</a:t>
            </a:r>
          </a:p>
          <a:p>
            <a:r>
              <a:rPr lang="en-US">
                <a:solidFill>
                  <a:schemeClr val="bg1"/>
                </a:solidFill>
              </a:rPr>
              <a:t>Specify</a:t>
            </a:r>
          </a:p>
          <a:p>
            <a:r>
              <a:rPr lang="en-US" sz="1400">
                <a:solidFill>
                  <a:schemeClr val="bg1"/>
                </a:solidFill>
              </a:rPr>
              <a:t>(features into stories)</a:t>
            </a:r>
          </a:p>
          <a:p>
            <a:pPr algn="ctr"/>
            <a:r>
              <a:rPr lang="en-US" sz="1200">
                <a:solidFill>
                  <a:schemeClr val="bg1"/>
                </a:solidFill>
              </a:rPr>
              <a:t>Limit 3 features</a:t>
            </a:r>
          </a:p>
        </p:txBody>
      </p:sp>
      <p:sp>
        <p:nvSpPr>
          <p:cNvPr id="13358" name="Text Box 46"/>
          <p:cNvSpPr txBox="1">
            <a:spLocks noChangeArrowheads="1"/>
          </p:cNvSpPr>
          <p:nvPr/>
        </p:nvSpPr>
        <p:spPr bwMode="auto">
          <a:xfrm>
            <a:off x="5410200" y="228601"/>
            <a:ext cx="14478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In Progress</a:t>
            </a:r>
          </a:p>
          <a:p>
            <a:r>
              <a:rPr lang="en-US" sz="1400">
                <a:solidFill>
                  <a:schemeClr val="bg1"/>
                </a:solidFill>
              </a:rPr>
              <a:t>(stories and features)</a:t>
            </a:r>
          </a:p>
          <a:p>
            <a:r>
              <a:rPr lang="en-US" sz="1200">
                <a:solidFill>
                  <a:schemeClr val="bg1"/>
                </a:solidFill>
              </a:rPr>
              <a:t>Limit 3 features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3359" name="Text Box 47"/>
          <p:cNvSpPr txBox="1">
            <a:spLocks noChangeArrowheads="1"/>
          </p:cNvSpPr>
          <p:nvPr/>
        </p:nvSpPr>
        <p:spPr bwMode="auto">
          <a:xfrm>
            <a:off x="6629400" y="457200"/>
            <a:ext cx="83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Test</a:t>
            </a:r>
          </a:p>
          <a:p>
            <a:pPr algn="ctr"/>
            <a:r>
              <a:rPr lang="en-US" sz="1400">
                <a:solidFill>
                  <a:schemeClr val="bg1"/>
                </a:solidFill>
              </a:rPr>
              <a:t>(stories)</a:t>
            </a:r>
          </a:p>
          <a:p>
            <a:pPr algn="ctr"/>
            <a:r>
              <a:rPr lang="en-US" sz="1200">
                <a:solidFill>
                  <a:schemeClr val="bg1"/>
                </a:solidFill>
              </a:rPr>
              <a:t>Limit 3</a:t>
            </a:r>
          </a:p>
        </p:txBody>
      </p:sp>
      <p:sp>
        <p:nvSpPr>
          <p:cNvPr id="13360" name="Text Box 48"/>
          <p:cNvSpPr txBox="1">
            <a:spLocks noChangeArrowheads="1"/>
          </p:cNvSpPr>
          <p:nvPr/>
        </p:nvSpPr>
        <p:spPr bwMode="auto">
          <a:xfrm>
            <a:off x="8610600" y="228601"/>
            <a:ext cx="10668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Accept</a:t>
            </a:r>
          </a:p>
          <a:p>
            <a:r>
              <a:rPr lang="en-US" sz="1400">
                <a:solidFill>
                  <a:schemeClr val="bg1"/>
                </a:solidFill>
              </a:rPr>
              <a:t>(stories &amp; features)</a:t>
            </a:r>
          </a:p>
          <a:p>
            <a:r>
              <a:rPr lang="en-US" sz="1200">
                <a:solidFill>
                  <a:schemeClr val="bg1"/>
                </a:solidFill>
              </a:rPr>
              <a:t>Limit 5</a:t>
            </a:r>
          </a:p>
        </p:txBody>
      </p:sp>
      <p:sp>
        <p:nvSpPr>
          <p:cNvPr id="13361" name="Text Box 49"/>
          <p:cNvSpPr txBox="1">
            <a:spLocks noChangeArrowheads="1"/>
          </p:cNvSpPr>
          <p:nvPr/>
        </p:nvSpPr>
        <p:spPr bwMode="auto">
          <a:xfrm>
            <a:off x="9525000" y="381001"/>
            <a:ext cx="9906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Done</a:t>
            </a:r>
          </a:p>
          <a:p>
            <a:r>
              <a:rPr lang="en-US" sz="1400">
                <a:solidFill>
                  <a:schemeClr val="bg1"/>
                </a:solidFill>
              </a:rPr>
              <a:t>(stories &amp; features)</a:t>
            </a:r>
          </a:p>
        </p:txBody>
      </p:sp>
      <p:sp>
        <p:nvSpPr>
          <p:cNvPr id="13362" name="Rectangle 50"/>
          <p:cNvSpPr>
            <a:spLocks noChangeArrowheads="1"/>
          </p:cNvSpPr>
          <p:nvPr/>
        </p:nvSpPr>
        <p:spPr bwMode="auto">
          <a:xfrm>
            <a:off x="3200400" y="3124200"/>
            <a:ext cx="762000" cy="609600"/>
          </a:xfrm>
          <a:prstGeom prst="rect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002060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63" name="Rectangle 51"/>
          <p:cNvSpPr>
            <a:spLocks noChangeArrowheads="1"/>
          </p:cNvSpPr>
          <p:nvPr/>
        </p:nvSpPr>
        <p:spPr bwMode="auto">
          <a:xfrm>
            <a:off x="3200400" y="5562600"/>
            <a:ext cx="762000" cy="609600"/>
          </a:xfrm>
          <a:prstGeom prst="rect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002060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64" name="Line 52"/>
          <p:cNvSpPr>
            <a:spLocks noChangeShapeType="1"/>
          </p:cNvSpPr>
          <p:nvPr/>
        </p:nvSpPr>
        <p:spPr bwMode="auto">
          <a:xfrm>
            <a:off x="4343400" y="1981200"/>
            <a:ext cx="5943600" cy="0"/>
          </a:xfrm>
          <a:prstGeom prst="line">
            <a:avLst/>
          </a:prstGeom>
          <a:noFill/>
          <a:ln w="9525">
            <a:solidFill>
              <a:srgbClr val="00206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65" name="Line 53"/>
          <p:cNvSpPr>
            <a:spLocks noChangeShapeType="1"/>
          </p:cNvSpPr>
          <p:nvPr/>
        </p:nvSpPr>
        <p:spPr bwMode="auto">
          <a:xfrm>
            <a:off x="4343400" y="2728914"/>
            <a:ext cx="5943600" cy="14287"/>
          </a:xfrm>
          <a:prstGeom prst="line">
            <a:avLst/>
          </a:prstGeom>
          <a:noFill/>
          <a:ln w="9525">
            <a:solidFill>
              <a:srgbClr val="00206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66" name="Line 54"/>
          <p:cNvSpPr>
            <a:spLocks noChangeShapeType="1"/>
          </p:cNvSpPr>
          <p:nvPr/>
        </p:nvSpPr>
        <p:spPr bwMode="auto">
          <a:xfrm>
            <a:off x="4343400" y="3505200"/>
            <a:ext cx="5943600" cy="0"/>
          </a:xfrm>
          <a:prstGeom prst="line">
            <a:avLst/>
          </a:prstGeom>
          <a:noFill/>
          <a:ln w="9525">
            <a:solidFill>
              <a:srgbClr val="00206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67" name="Line 55"/>
          <p:cNvSpPr>
            <a:spLocks noChangeShapeType="1"/>
          </p:cNvSpPr>
          <p:nvPr/>
        </p:nvSpPr>
        <p:spPr bwMode="auto">
          <a:xfrm>
            <a:off x="4343400" y="4267200"/>
            <a:ext cx="5943600" cy="0"/>
          </a:xfrm>
          <a:prstGeom prst="line">
            <a:avLst/>
          </a:prstGeom>
          <a:noFill/>
          <a:ln w="9525">
            <a:solidFill>
              <a:srgbClr val="00206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70" name="Rectangle 58"/>
          <p:cNvSpPr>
            <a:spLocks noChangeArrowheads="1"/>
          </p:cNvSpPr>
          <p:nvPr/>
        </p:nvSpPr>
        <p:spPr bwMode="auto">
          <a:xfrm>
            <a:off x="3352800" y="3200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71" name="Rectangle 59"/>
          <p:cNvSpPr>
            <a:spLocks noChangeArrowheads="1"/>
          </p:cNvSpPr>
          <p:nvPr/>
        </p:nvSpPr>
        <p:spPr bwMode="auto">
          <a:xfrm>
            <a:off x="3352800" y="4419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72" name="Rectangle 60"/>
          <p:cNvSpPr>
            <a:spLocks noChangeArrowheads="1"/>
          </p:cNvSpPr>
          <p:nvPr/>
        </p:nvSpPr>
        <p:spPr bwMode="auto">
          <a:xfrm>
            <a:off x="3352800" y="3810000"/>
            <a:ext cx="457200" cy="457200"/>
          </a:xfrm>
          <a:prstGeom prst="rect">
            <a:avLst/>
          </a:prstGeom>
          <a:solidFill>
            <a:srgbClr val="3366FF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73" name="Rectangle 61"/>
          <p:cNvSpPr>
            <a:spLocks noChangeArrowheads="1"/>
          </p:cNvSpPr>
          <p:nvPr/>
        </p:nvSpPr>
        <p:spPr bwMode="auto">
          <a:xfrm>
            <a:off x="3352800" y="4953000"/>
            <a:ext cx="457200" cy="457200"/>
          </a:xfrm>
          <a:prstGeom prst="rect">
            <a:avLst/>
          </a:prstGeom>
          <a:solidFill>
            <a:srgbClr val="FF9900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3374" name="Rectangle 62"/>
          <p:cNvSpPr>
            <a:spLocks noChangeArrowheads="1"/>
          </p:cNvSpPr>
          <p:nvPr/>
        </p:nvSpPr>
        <p:spPr bwMode="auto">
          <a:xfrm>
            <a:off x="3352800" y="5638800"/>
            <a:ext cx="457200" cy="457200"/>
          </a:xfrm>
          <a:prstGeom prst="rect">
            <a:avLst/>
          </a:prstGeom>
          <a:solidFill>
            <a:srgbClr val="3366FF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75" name="Rectangle 63"/>
          <p:cNvSpPr>
            <a:spLocks noChangeArrowheads="1"/>
          </p:cNvSpPr>
          <p:nvPr/>
        </p:nvSpPr>
        <p:spPr bwMode="auto">
          <a:xfrm>
            <a:off x="3352800" y="2514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13377" name="Picture 65" descr="MCj0434713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1" y="2514600"/>
            <a:ext cx="290513" cy="3048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13379" name="Text Box 67"/>
          <p:cNvSpPr txBox="1">
            <a:spLocks noChangeArrowheads="1"/>
          </p:cNvSpPr>
          <p:nvPr/>
        </p:nvSpPr>
        <p:spPr bwMode="auto">
          <a:xfrm>
            <a:off x="7848600" y="685801"/>
            <a:ext cx="838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Deploy </a:t>
            </a:r>
            <a:r>
              <a:rPr lang="en-US" sz="1200">
                <a:solidFill>
                  <a:schemeClr val="bg1"/>
                </a:solidFill>
              </a:rPr>
              <a:t>Limit 2</a:t>
            </a:r>
          </a:p>
        </p:txBody>
      </p:sp>
      <p:sp>
        <p:nvSpPr>
          <p:cNvPr id="13380" name="Text Box 68"/>
          <p:cNvSpPr txBox="1">
            <a:spLocks noChangeArrowheads="1"/>
          </p:cNvSpPr>
          <p:nvPr/>
        </p:nvSpPr>
        <p:spPr bwMode="auto">
          <a:xfrm>
            <a:off x="4419600" y="1600201"/>
            <a:ext cx="228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381" name="Text Box 69"/>
          <p:cNvSpPr txBox="1">
            <a:spLocks noChangeArrowheads="1"/>
          </p:cNvSpPr>
          <p:nvPr/>
        </p:nvSpPr>
        <p:spPr bwMode="auto">
          <a:xfrm>
            <a:off x="4419600" y="2362201"/>
            <a:ext cx="228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383" name="Text Box 71"/>
          <p:cNvSpPr txBox="1">
            <a:spLocks noChangeArrowheads="1"/>
          </p:cNvSpPr>
          <p:nvPr/>
        </p:nvSpPr>
        <p:spPr bwMode="auto">
          <a:xfrm>
            <a:off x="4419600" y="3810001"/>
            <a:ext cx="60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EX</a:t>
            </a:r>
          </a:p>
        </p:txBody>
      </p:sp>
      <p:sp>
        <p:nvSpPr>
          <p:cNvPr id="13384" name="Text Box 72"/>
          <p:cNvSpPr txBox="1">
            <a:spLocks noChangeArrowheads="1"/>
          </p:cNvSpPr>
          <p:nvPr/>
        </p:nvSpPr>
        <p:spPr bwMode="auto">
          <a:xfrm>
            <a:off x="4419600" y="3048001"/>
            <a:ext cx="228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3386" name="Line 74"/>
          <p:cNvSpPr>
            <a:spLocks noChangeShapeType="1"/>
          </p:cNvSpPr>
          <p:nvPr/>
        </p:nvSpPr>
        <p:spPr bwMode="auto">
          <a:xfrm>
            <a:off x="7391400" y="1219200"/>
            <a:ext cx="0" cy="3048000"/>
          </a:xfrm>
          <a:prstGeom prst="line">
            <a:avLst/>
          </a:prstGeom>
          <a:noFill/>
          <a:ln w="9525">
            <a:solidFill>
              <a:srgbClr val="00206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9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1.11111E-6 L 0.1125 -0.1972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-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3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25 -0.19722 L 0.20247 -0.2840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-435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13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13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22222E-6 L 0.11667 0.1222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" y="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075 -3.33333E-6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08333 -1.11111E-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" y="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0.1 -0.0002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6" grpId="0" animBg="1"/>
      <p:bldP spid="13326" grpId="1" animBg="1"/>
      <p:bldP spid="13327" grpId="0" animBg="1"/>
      <p:bldP spid="13328" grpId="0"/>
      <p:bldP spid="13329" grpId="0" animBg="1"/>
      <p:bldP spid="13330" grpId="0" animBg="1"/>
      <p:bldP spid="13330" grpId="1" animBg="1"/>
      <p:bldP spid="13330" grpId="2" animBg="1"/>
      <p:bldP spid="13333" grpId="0" animBg="1"/>
      <p:bldP spid="13334" grpId="0" animBg="1"/>
      <p:bldP spid="13335" grpId="0" animBg="1"/>
      <p:bldP spid="13336" grpId="0" animBg="1"/>
      <p:bldP spid="13336" grpId="1" animBg="1"/>
      <p:bldP spid="13337" grpId="0" animBg="1"/>
      <p:bldP spid="13337" grpId="1" animBg="1"/>
      <p:bldP spid="13349" grpId="0" animBg="1"/>
      <p:bldP spid="13349" grpId="1" animBg="1"/>
      <p:bldP spid="13350" grpId="0" animBg="1"/>
      <p:bldP spid="13370" grpId="0" animBg="1"/>
      <p:bldP spid="13371" grpId="0" animBg="1"/>
      <p:bldP spid="13372" grpId="0" animBg="1"/>
      <p:bldP spid="13373" grpId="0" animBg="1"/>
      <p:bldP spid="13374" grpId="0" animBg="1"/>
      <p:bldP spid="1337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7"/>
          <p:cNvSpPr>
            <a:spLocks noChangeArrowheads="1"/>
          </p:cNvSpPr>
          <p:nvPr/>
        </p:nvSpPr>
        <p:spPr bwMode="auto">
          <a:xfrm>
            <a:off x="5486400" y="1217105"/>
            <a:ext cx="1066800" cy="3048000"/>
          </a:xfrm>
          <a:prstGeom prst="rect">
            <a:avLst/>
          </a:prstGeom>
          <a:solidFill>
            <a:srgbClr val="9CB9FA"/>
          </a:solidFill>
          <a:ln w="9525">
            <a:solidFill>
              <a:srgbClr val="002060"/>
            </a:solidFill>
            <a:prstDash val="dash"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3378" name="Rectangle 66"/>
          <p:cNvSpPr>
            <a:spLocks noChangeArrowheads="1"/>
          </p:cNvSpPr>
          <p:nvPr/>
        </p:nvSpPr>
        <p:spPr bwMode="auto">
          <a:xfrm>
            <a:off x="7848600" y="1219200"/>
            <a:ext cx="762000" cy="3048000"/>
          </a:xfrm>
          <a:prstGeom prst="rect">
            <a:avLst/>
          </a:prstGeom>
          <a:solidFill>
            <a:srgbClr val="9CB9FA"/>
          </a:solidFill>
          <a:ln w="9525">
            <a:solidFill>
              <a:srgbClr val="002060"/>
            </a:solidFill>
            <a:prstDash val="dash"/>
            <a:miter lim="800000"/>
            <a:headEnd/>
            <a:tailEnd/>
          </a:ln>
          <a:effectLst/>
        </p:spPr>
        <p:txBody>
          <a:bodyPr wrap="none"/>
          <a:lstStyle/>
          <a:p>
            <a:pPr algn="ctr"/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3276600" y="2667000"/>
            <a:ext cx="6096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2971800" y="1219200"/>
            <a:ext cx="1371600" cy="5181600"/>
          </a:xfrm>
          <a:prstGeom prst="rect">
            <a:avLst/>
          </a:prstGeom>
          <a:solidFill>
            <a:srgbClr val="9CB9FA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ctr"/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4343400" y="1219200"/>
            <a:ext cx="1143000" cy="3048000"/>
          </a:xfrm>
          <a:prstGeom prst="rect">
            <a:avLst/>
          </a:prstGeom>
          <a:solidFill>
            <a:srgbClr val="9CB9FA"/>
          </a:solidFill>
          <a:ln w="9525">
            <a:solidFill>
              <a:srgbClr val="002060"/>
            </a:solidFill>
            <a:prstDash val="dash"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6553200" y="1219200"/>
            <a:ext cx="1295400" cy="3048000"/>
          </a:xfrm>
          <a:prstGeom prst="rect">
            <a:avLst/>
          </a:prstGeom>
          <a:solidFill>
            <a:srgbClr val="9CB9FA"/>
          </a:solidFill>
          <a:ln w="9525">
            <a:solidFill>
              <a:srgbClr val="002060"/>
            </a:solidFill>
            <a:prstDash val="dash"/>
            <a:miter lim="800000"/>
            <a:headEnd/>
            <a:tailEnd/>
          </a:ln>
          <a:effectLst/>
        </p:spPr>
        <p:txBody>
          <a:bodyPr wrap="none"/>
          <a:lstStyle/>
          <a:p>
            <a:pPr algn="ctr"/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8610600" y="1219200"/>
            <a:ext cx="838200" cy="3048000"/>
          </a:xfrm>
          <a:prstGeom prst="rect">
            <a:avLst/>
          </a:prstGeom>
          <a:solidFill>
            <a:srgbClr val="9CB9FA"/>
          </a:solidFill>
          <a:ln w="9525">
            <a:solidFill>
              <a:srgbClr val="002060"/>
            </a:solidFill>
            <a:prstDash val="dash"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9448800" y="1219200"/>
            <a:ext cx="838200" cy="3048000"/>
          </a:xfrm>
          <a:prstGeom prst="rect">
            <a:avLst/>
          </a:prstGeom>
          <a:solidFill>
            <a:srgbClr val="9CB9FA"/>
          </a:solidFill>
          <a:ln w="9525">
            <a:solidFill>
              <a:srgbClr val="002060"/>
            </a:solidFill>
            <a:prstDash val="dash"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1752600" y="1752600"/>
            <a:ext cx="990600" cy="4343400"/>
          </a:xfrm>
          <a:prstGeom prst="rect">
            <a:avLst/>
          </a:prstGeom>
          <a:solidFill>
            <a:srgbClr val="9CB9FA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ctr"/>
            <a:r>
              <a:rPr lang="en-US">
                <a:solidFill>
                  <a:schemeClr val="bg1"/>
                </a:solidFill>
              </a:rPr>
              <a:t>Backlog</a:t>
            </a:r>
          </a:p>
          <a:p>
            <a:pPr algn="ctr"/>
            <a:r>
              <a:rPr lang="en-US" sz="1400">
                <a:solidFill>
                  <a:schemeClr val="bg1"/>
                </a:solidFill>
              </a:rPr>
              <a:t>(features)</a:t>
            </a:r>
          </a:p>
          <a:p>
            <a:pPr algn="ctr"/>
            <a:r>
              <a:rPr lang="en-US" sz="1200">
                <a:solidFill>
                  <a:schemeClr val="bg1"/>
                </a:solidFill>
              </a:rPr>
              <a:t>No limit</a:t>
            </a:r>
          </a:p>
          <a:p>
            <a:pPr algn="ctr"/>
            <a:endParaRPr lang="en-US" sz="1200">
              <a:solidFill>
                <a:schemeClr val="bg1"/>
              </a:solidFill>
            </a:endParaRPr>
          </a:p>
          <a:p>
            <a:pPr algn="ctr"/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3326" name="Rectangle 14"/>
          <p:cNvSpPr>
            <a:spLocks noChangeArrowheads="1"/>
          </p:cNvSpPr>
          <p:nvPr/>
        </p:nvSpPr>
        <p:spPr bwMode="auto">
          <a:xfrm>
            <a:off x="1905000" y="3962400"/>
            <a:ext cx="457200" cy="457200"/>
          </a:xfrm>
          <a:prstGeom prst="rect">
            <a:avLst/>
          </a:prstGeom>
          <a:solidFill>
            <a:srgbClr val="3366FF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27" name="Rectangle 15"/>
          <p:cNvSpPr>
            <a:spLocks noChangeArrowheads="1"/>
          </p:cNvSpPr>
          <p:nvPr/>
        </p:nvSpPr>
        <p:spPr bwMode="auto">
          <a:xfrm>
            <a:off x="2209800" y="45720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4419600" y="4648201"/>
            <a:ext cx="990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</a:rPr>
              <a:t>21-day SLA for completing feature starts now!</a:t>
            </a:r>
          </a:p>
        </p:txBody>
      </p:sp>
      <p:sp>
        <p:nvSpPr>
          <p:cNvPr id="13330" name="Rectangle 18"/>
          <p:cNvSpPr>
            <a:spLocks noChangeArrowheads="1"/>
          </p:cNvSpPr>
          <p:nvPr/>
        </p:nvSpPr>
        <p:spPr bwMode="auto">
          <a:xfrm>
            <a:off x="1981200" y="3276600"/>
            <a:ext cx="457200" cy="457200"/>
          </a:xfrm>
          <a:prstGeom prst="rect">
            <a:avLst/>
          </a:prstGeom>
          <a:solidFill>
            <a:srgbClr val="FF9900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3336" name="Rectangle 24"/>
          <p:cNvSpPr>
            <a:spLocks noChangeArrowheads="1"/>
          </p:cNvSpPr>
          <p:nvPr/>
        </p:nvSpPr>
        <p:spPr bwMode="auto">
          <a:xfrm>
            <a:off x="5992091" y="1289304"/>
            <a:ext cx="304800" cy="304800"/>
          </a:xfrm>
          <a:prstGeom prst="rect">
            <a:avLst/>
          </a:prstGeom>
          <a:solidFill>
            <a:srgbClr val="FF9900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37" name="Rectangle 25"/>
          <p:cNvSpPr>
            <a:spLocks noChangeArrowheads="1"/>
          </p:cNvSpPr>
          <p:nvPr/>
        </p:nvSpPr>
        <p:spPr bwMode="auto">
          <a:xfrm>
            <a:off x="6134100" y="1594104"/>
            <a:ext cx="304800" cy="304800"/>
          </a:xfrm>
          <a:prstGeom prst="rect">
            <a:avLst/>
          </a:prstGeom>
          <a:solidFill>
            <a:srgbClr val="FF9900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39" name="Rectangle 27"/>
          <p:cNvSpPr>
            <a:spLocks noChangeArrowheads="1"/>
          </p:cNvSpPr>
          <p:nvPr/>
        </p:nvSpPr>
        <p:spPr bwMode="auto">
          <a:xfrm>
            <a:off x="3200400" y="1283208"/>
            <a:ext cx="762000" cy="609600"/>
          </a:xfrm>
          <a:prstGeom prst="rect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002060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40" name="Rectangle 28"/>
          <p:cNvSpPr>
            <a:spLocks noChangeArrowheads="1"/>
          </p:cNvSpPr>
          <p:nvPr/>
        </p:nvSpPr>
        <p:spPr bwMode="auto">
          <a:xfrm>
            <a:off x="3200400" y="1905000"/>
            <a:ext cx="762000" cy="609600"/>
          </a:xfrm>
          <a:prstGeom prst="rect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002060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34" name="Rectangle 22"/>
          <p:cNvSpPr>
            <a:spLocks noChangeArrowheads="1"/>
          </p:cNvSpPr>
          <p:nvPr/>
        </p:nvSpPr>
        <p:spPr bwMode="auto">
          <a:xfrm>
            <a:off x="4998720" y="1639824"/>
            <a:ext cx="304800" cy="304800"/>
          </a:xfrm>
          <a:prstGeom prst="rect">
            <a:avLst/>
          </a:prstGeom>
          <a:solidFill>
            <a:srgbClr val="FF9900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41" name="Rectangle 29"/>
          <p:cNvSpPr>
            <a:spLocks noChangeArrowheads="1"/>
          </p:cNvSpPr>
          <p:nvPr/>
        </p:nvSpPr>
        <p:spPr bwMode="auto">
          <a:xfrm>
            <a:off x="3200400" y="2514600"/>
            <a:ext cx="762000" cy="609600"/>
          </a:xfrm>
          <a:prstGeom prst="rect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002060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42" name="Text Box 30"/>
          <p:cNvSpPr txBox="1">
            <a:spLocks noChangeArrowheads="1"/>
          </p:cNvSpPr>
          <p:nvPr/>
        </p:nvSpPr>
        <p:spPr bwMode="auto">
          <a:xfrm>
            <a:off x="8686800" y="12192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</a:rPr>
              <a:t>PO must review</a:t>
            </a:r>
          </a:p>
        </p:txBody>
      </p:sp>
      <p:sp>
        <p:nvSpPr>
          <p:cNvPr id="13343" name="Line 31"/>
          <p:cNvSpPr>
            <a:spLocks noChangeShapeType="1"/>
          </p:cNvSpPr>
          <p:nvPr/>
        </p:nvSpPr>
        <p:spPr bwMode="auto">
          <a:xfrm flipV="1">
            <a:off x="2819400" y="5105400"/>
            <a:ext cx="457200" cy="228600"/>
          </a:xfrm>
          <a:prstGeom prst="line">
            <a:avLst/>
          </a:prstGeom>
          <a:noFill/>
          <a:ln w="9525">
            <a:solidFill>
              <a:srgbClr val="00206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44" name="Line 32"/>
          <p:cNvSpPr>
            <a:spLocks noChangeShapeType="1"/>
          </p:cNvSpPr>
          <p:nvPr/>
        </p:nvSpPr>
        <p:spPr bwMode="auto">
          <a:xfrm flipH="1">
            <a:off x="2743200" y="5334000"/>
            <a:ext cx="381000" cy="152400"/>
          </a:xfrm>
          <a:prstGeom prst="line">
            <a:avLst/>
          </a:prstGeom>
          <a:noFill/>
          <a:ln w="9525">
            <a:solidFill>
              <a:srgbClr val="00206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49" name="Rectangle 37"/>
          <p:cNvSpPr>
            <a:spLocks noChangeArrowheads="1"/>
          </p:cNvSpPr>
          <p:nvPr/>
        </p:nvSpPr>
        <p:spPr bwMode="auto">
          <a:xfrm>
            <a:off x="5656811" y="2124456"/>
            <a:ext cx="304800" cy="304800"/>
          </a:xfrm>
          <a:prstGeom prst="rect">
            <a:avLst/>
          </a:prstGeom>
          <a:solidFill>
            <a:srgbClr val="FFFF99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13351" name="Picture 39" descr="MCj0441468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4343400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52" name="Rectangle 40"/>
          <p:cNvSpPr>
            <a:spLocks noChangeArrowheads="1"/>
          </p:cNvSpPr>
          <p:nvPr/>
        </p:nvSpPr>
        <p:spPr bwMode="auto">
          <a:xfrm>
            <a:off x="3200400" y="3733800"/>
            <a:ext cx="762000" cy="609600"/>
          </a:xfrm>
          <a:prstGeom prst="rect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002060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53" name="Rectangle 41"/>
          <p:cNvSpPr>
            <a:spLocks noChangeArrowheads="1"/>
          </p:cNvSpPr>
          <p:nvPr/>
        </p:nvSpPr>
        <p:spPr bwMode="auto">
          <a:xfrm>
            <a:off x="3200400" y="4343400"/>
            <a:ext cx="762000" cy="609600"/>
          </a:xfrm>
          <a:prstGeom prst="rect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002060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54" name="Rectangle 42"/>
          <p:cNvSpPr>
            <a:spLocks noChangeArrowheads="1"/>
          </p:cNvSpPr>
          <p:nvPr/>
        </p:nvSpPr>
        <p:spPr bwMode="auto">
          <a:xfrm>
            <a:off x="3200400" y="4953000"/>
            <a:ext cx="762000" cy="609600"/>
          </a:xfrm>
          <a:prstGeom prst="rect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002060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56" name="Text Box 44"/>
          <p:cNvSpPr txBox="1">
            <a:spLocks noChangeArrowheads="1"/>
          </p:cNvSpPr>
          <p:nvPr/>
        </p:nvSpPr>
        <p:spPr bwMode="auto">
          <a:xfrm>
            <a:off x="3048000" y="381001"/>
            <a:ext cx="12192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Top 10 </a:t>
            </a:r>
            <a:r>
              <a:rPr lang="en-US" sz="1400">
                <a:solidFill>
                  <a:schemeClr val="bg1"/>
                </a:solidFill>
              </a:rPr>
              <a:t>(features)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sz="1200">
                <a:solidFill>
                  <a:schemeClr val="bg1"/>
                </a:solidFill>
              </a:rPr>
              <a:t>Limit 10</a:t>
            </a:r>
          </a:p>
        </p:txBody>
      </p:sp>
      <p:sp>
        <p:nvSpPr>
          <p:cNvPr id="13357" name="Text Box 45"/>
          <p:cNvSpPr txBox="1">
            <a:spLocks noChangeArrowheads="1"/>
          </p:cNvSpPr>
          <p:nvPr/>
        </p:nvSpPr>
        <p:spPr bwMode="auto">
          <a:xfrm>
            <a:off x="4191000" y="0"/>
            <a:ext cx="13716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Design/</a:t>
            </a:r>
          </a:p>
          <a:p>
            <a:r>
              <a:rPr lang="en-US">
                <a:solidFill>
                  <a:schemeClr val="bg1"/>
                </a:solidFill>
              </a:rPr>
              <a:t>Specify</a:t>
            </a:r>
          </a:p>
          <a:p>
            <a:r>
              <a:rPr lang="en-US" sz="1400">
                <a:solidFill>
                  <a:schemeClr val="bg1"/>
                </a:solidFill>
              </a:rPr>
              <a:t>(features into stories)</a:t>
            </a:r>
          </a:p>
          <a:p>
            <a:pPr algn="ctr"/>
            <a:r>
              <a:rPr lang="en-US" sz="1200">
                <a:solidFill>
                  <a:schemeClr val="bg1"/>
                </a:solidFill>
              </a:rPr>
              <a:t>Limit 3 features</a:t>
            </a:r>
          </a:p>
        </p:txBody>
      </p:sp>
      <p:sp>
        <p:nvSpPr>
          <p:cNvPr id="13358" name="Text Box 46"/>
          <p:cNvSpPr txBox="1">
            <a:spLocks noChangeArrowheads="1"/>
          </p:cNvSpPr>
          <p:nvPr/>
        </p:nvSpPr>
        <p:spPr bwMode="auto">
          <a:xfrm>
            <a:off x="5410200" y="228601"/>
            <a:ext cx="14478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In Progress</a:t>
            </a:r>
          </a:p>
          <a:p>
            <a:r>
              <a:rPr lang="en-US" sz="1400">
                <a:solidFill>
                  <a:schemeClr val="bg1"/>
                </a:solidFill>
              </a:rPr>
              <a:t>(stories and features)</a:t>
            </a:r>
          </a:p>
          <a:p>
            <a:r>
              <a:rPr lang="en-US" sz="1200">
                <a:solidFill>
                  <a:schemeClr val="bg1"/>
                </a:solidFill>
              </a:rPr>
              <a:t>Limit 3 features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3359" name="Text Box 47"/>
          <p:cNvSpPr txBox="1">
            <a:spLocks noChangeArrowheads="1"/>
          </p:cNvSpPr>
          <p:nvPr/>
        </p:nvSpPr>
        <p:spPr bwMode="auto">
          <a:xfrm>
            <a:off x="6629400" y="457200"/>
            <a:ext cx="83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Test</a:t>
            </a:r>
          </a:p>
          <a:p>
            <a:pPr algn="ctr"/>
            <a:r>
              <a:rPr lang="en-US" sz="1400">
                <a:solidFill>
                  <a:schemeClr val="bg1"/>
                </a:solidFill>
              </a:rPr>
              <a:t>(stories)</a:t>
            </a:r>
          </a:p>
          <a:p>
            <a:pPr algn="ctr"/>
            <a:r>
              <a:rPr lang="en-US" sz="1200">
                <a:solidFill>
                  <a:schemeClr val="bg1"/>
                </a:solidFill>
              </a:rPr>
              <a:t>Limit 3</a:t>
            </a:r>
          </a:p>
        </p:txBody>
      </p:sp>
      <p:sp>
        <p:nvSpPr>
          <p:cNvPr id="13360" name="Text Box 48"/>
          <p:cNvSpPr txBox="1">
            <a:spLocks noChangeArrowheads="1"/>
          </p:cNvSpPr>
          <p:nvPr/>
        </p:nvSpPr>
        <p:spPr bwMode="auto">
          <a:xfrm>
            <a:off x="8610600" y="228601"/>
            <a:ext cx="10668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Accept</a:t>
            </a:r>
          </a:p>
          <a:p>
            <a:r>
              <a:rPr lang="en-US" sz="1400">
                <a:solidFill>
                  <a:schemeClr val="bg1"/>
                </a:solidFill>
              </a:rPr>
              <a:t>(stories &amp; features)</a:t>
            </a:r>
          </a:p>
          <a:p>
            <a:r>
              <a:rPr lang="en-US" sz="1200">
                <a:solidFill>
                  <a:schemeClr val="bg1"/>
                </a:solidFill>
              </a:rPr>
              <a:t>Limit 5</a:t>
            </a:r>
          </a:p>
        </p:txBody>
      </p:sp>
      <p:sp>
        <p:nvSpPr>
          <p:cNvPr id="13361" name="Text Box 49"/>
          <p:cNvSpPr txBox="1">
            <a:spLocks noChangeArrowheads="1"/>
          </p:cNvSpPr>
          <p:nvPr/>
        </p:nvSpPr>
        <p:spPr bwMode="auto">
          <a:xfrm>
            <a:off x="9525000" y="381001"/>
            <a:ext cx="9906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Done</a:t>
            </a:r>
          </a:p>
          <a:p>
            <a:r>
              <a:rPr lang="en-US" sz="1400">
                <a:solidFill>
                  <a:schemeClr val="bg1"/>
                </a:solidFill>
              </a:rPr>
              <a:t>(stories &amp; features)</a:t>
            </a:r>
          </a:p>
        </p:txBody>
      </p:sp>
      <p:sp>
        <p:nvSpPr>
          <p:cNvPr id="13362" name="Rectangle 50"/>
          <p:cNvSpPr>
            <a:spLocks noChangeArrowheads="1"/>
          </p:cNvSpPr>
          <p:nvPr/>
        </p:nvSpPr>
        <p:spPr bwMode="auto">
          <a:xfrm>
            <a:off x="3200400" y="3124200"/>
            <a:ext cx="762000" cy="609600"/>
          </a:xfrm>
          <a:prstGeom prst="rect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002060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63" name="Rectangle 51"/>
          <p:cNvSpPr>
            <a:spLocks noChangeArrowheads="1"/>
          </p:cNvSpPr>
          <p:nvPr/>
        </p:nvSpPr>
        <p:spPr bwMode="auto">
          <a:xfrm>
            <a:off x="3200400" y="5562600"/>
            <a:ext cx="762000" cy="609600"/>
          </a:xfrm>
          <a:prstGeom prst="rect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002060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64" name="Line 52"/>
          <p:cNvSpPr>
            <a:spLocks noChangeShapeType="1"/>
          </p:cNvSpPr>
          <p:nvPr/>
        </p:nvSpPr>
        <p:spPr bwMode="auto">
          <a:xfrm>
            <a:off x="4343400" y="1981200"/>
            <a:ext cx="5943600" cy="0"/>
          </a:xfrm>
          <a:prstGeom prst="line">
            <a:avLst/>
          </a:prstGeom>
          <a:noFill/>
          <a:ln w="9525">
            <a:solidFill>
              <a:srgbClr val="00206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65" name="Line 53"/>
          <p:cNvSpPr>
            <a:spLocks noChangeShapeType="1"/>
          </p:cNvSpPr>
          <p:nvPr/>
        </p:nvSpPr>
        <p:spPr bwMode="auto">
          <a:xfrm>
            <a:off x="4343400" y="2728914"/>
            <a:ext cx="5943600" cy="14287"/>
          </a:xfrm>
          <a:prstGeom prst="line">
            <a:avLst/>
          </a:prstGeom>
          <a:noFill/>
          <a:ln w="9525">
            <a:solidFill>
              <a:srgbClr val="00206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66" name="Line 54"/>
          <p:cNvSpPr>
            <a:spLocks noChangeShapeType="1"/>
          </p:cNvSpPr>
          <p:nvPr/>
        </p:nvSpPr>
        <p:spPr bwMode="auto">
          <a:xfrm>
            <a:off x="4343400" y="3505200"/>
            <a:ext cx="5943600" cy="0"/>
          </a:xfrm>
          <a:prstGeom prst="line">
            <a:avLst/>
          </a:prstGeom>
          <a:noFill/>
          <a:ln w="9525">
            <a:solidFill>
              <a:srgbClr val="00206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67" name="Line 55"/>
          <p:cNvSpPr>
            <a:spLocks noChangeShapeType="1"/>
          </p:cNvSpPr>
          <p:nvPr/>
        </p:nvSpPr>
        <p:spPr bwMode="auto">
          <a:xfrm>
            <a:off x="4343400" y="4267200"/>
            <a:ext cx="5943600" cy="0"/>
          </a:xfrm>
          <a:prstGeom prst="line">
            <a:avLst/>
          </a:prstGeom>
          <a:noFill/>
          <a:ln w="9525">
            <a:solidFill>
              <a:srgbClr val="00206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70" name="Rectangle 58"/>
          <p:cNvSpPr>
            <a:spLocks noChangeArrowheads="1"/>
          </p:cNvSpPr>
          <p:nvPr/>
        </p:nvSpPr>
        <p:spPr bwMode="auto">
          <a:xfrm>
            <a:off x="3352800" y="3200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71" name="Rectangle 59"/>
          <p:cNvSpPr>
            <a:spLocks noChangeArrowheads="1"/>
          </p:cNvSpPr>
          <p:nvPr/>
        </p:nvSpPr>
        <p:spPr bwMode="auto">
          <a:xfrm>
            <a:off x="3352800" y="4419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72" name="Rectangle 60"/>
          <p:cNvSpPr>
            <a:spLocks noChangeArrowheads="1"/>
          </p:cNvSpPr>
          <p:nvPr/>
        </p:nvSpPr>
        <p:spPr bwMode="auto">
          <a:xfrm>
            <a:off x="3352800" y="3810000"/>
            <a:ext cx="457200" cy="457200"/>
          </a:xfrm>
          <a:prstGeom prst="rect">
            <a:avLst/>
          </a:prstGeom>
          <a:solidFill>
            <a:srgbClr val="3366FF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73" name="Rectangle 61"/>
          <p:cNvSpPr>
            <a:spLocks noChangeArrowheads="1"/>
          </p:cNvSpPr>
          <p:nvPr/>
        </p:nvSpPr>
        <p:spPr bwMode="auto">
          <a:xfrm>
            <a:off x="3352800" y="4953000"/>
            <a:ext cx="457200" cy="457200"/>
          </a:xfrm>
          <a:prstGeom prst="rect">
            <a:avLst/>
          </a:prstGeom>
          <a:solidFill>
            <a:srgbClr val="FF9900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3374" name="Rectangle 62"/>
          <p:cNvSpPr>
            <a:spLocks noChangeArrowheads="1"/>
          </p:cNvSpPr>
          <p:nvPr/>
        </p:nvSpPr>
        <p:spPr bwMode="auto">
          <a:xfrm>
            <a:off x="3352800" y="5638800"/>
            <a:ext cx="457200" cy="457200"/>
          </a:xfrm>
          <a:prstGeom prst="rect">
            <a:avLst/>
          </a:prstGeom>
          <a:solidFill>
            <a:srgbClr val="3366FF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75" name="Rectangle 63"/>
          <p:cNvSpPr>
            <a:spLocks noChangeArrowheads="1"/>
          </p:cNvSpPr>
          <p:nvPr/>
        </p:nvSpPr>
        <p:spPr bwMode="auto">
          <a:xfrm>
            <a:off x="3352800" y="2514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13377" name="Picture 65" descr="MCj0434713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1" y="2514600"/>
            <a:ext cx="290513" cy="3048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13379" name="Text Box 67"/>
          <p:cNvSpPr txBox="1">
            <a:spLocks noChangeArrowheads="1"/>
          </p:cNvSpPr>
          <p:nvPr/>
        </p:nvSpPr>
        <p:spPr bwMode="auto">
          <a:xfrm>
            <a:off x="7848600" y="685801"/>
            <a:ext cx="838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Deploy </a:t>
            </a:r>
            <a:r>
              <a:rPr lang="en-US" sz="1200">
                <a:solidFill>
                  <a:schemeClr val="bg1"/>
                </a:solidFill>
              </a:rPr>
              <a:t>Limit 2</a:t>
            </a:r>
          </a:p>
        </p:txBody>
      </p:sp>
      <p:sp>
        <p:nvSpPr>
          <p:cNvPr id="13381" name="Text Box 69"/>
          <p:cNvSpPr txBox="1">
            <a:spLocks noChangeArrowheads="1"/>
          </p:cNvSpPr>
          <p:nvPr/>
        </p:nvSpPr>
        <p:spPr bwMode="auto">
          <a:xfrm>
            <a:off x="4419600" y="2362201"/>
            <a:ext cx="228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383" name="Text Box 71"/>
          <p:cNvSpPr txBox="1">
            <a:spLocks noChangeArrowheads="1"/>
          </p:cNvSpPr>
          <p:nvPr/>
        </p:nvSpPr>
        <p:spPr bwMode="auto">
          <a:xfrm>
            <a:off x="4419600" y="3810001"/>
            <a:ext cx="60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EX</a:t>
            </a:r>
          </a:p>
        </p:txBody>
      </p:sp>
      <p:sp>
        <p:nvSpPr>
          <p:cNvPr id="13384" name="Text Box 72"/>
          <p:cNvSpPr txBox="1">
            <a:spLocks noChangeArrowheads="1"/>
          </p:cNvSpPr>
          <p:nvPr/>
        </p:nvSpPr>
        <p:spPr bwMode="auto">
          <a:xfrm>
            <a:off x="4419600" y="3048001"/>
            <a:ext cx="228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3386" name="Line 74"/>
          <p:cNvSpPr>
            <a:spLocks noChangeShapeType="1"/>
          </p:cNvSpPr>
          <p:nvPr/>
        </p:nvSpPr>
        <p:spPr bwMode="auto">
          <a:xfrm>
            <a:off x="7391400" y="1219200"/>
            <a:ext cx="0" cy="3048000"/>
          </a:xfrm>
          <a:prstGeom prst="line">
            <a:avLst/>
          </a:prstGeom>
          <a:noFill/>
          <a:ln w="9525">
            <a:solidFill>
              <a:srgbClr val="00206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62" name="Rectangle 18">
            <a:extLst>
              <a:ext uri="{FF2B5EF4-FFF2-40B4-BE49-F238E27FC236}">
                <a16:creationId xmlns:a16="http://schemas.microsoft.com/office/drawing/2014/main" id="{95C38273-EF19-47BF-91D6-58860A2F5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0080" y="1332740"/>
            <a:ext cx="457200" cy="457200"/>
          </a:xfrm>
          <a:prstGeom prst="rect">
            <a:avLst/>
          </a:prstGeom>
          <a:solidFill>
            <a:srgbClr val="FF9900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1" name="Rectangle 15">
            <a:extLst>
              <a:ext uri="{FF2B5EF4-FFF2-40B4-BE49-F238E27FC236}">
                <a16:creationId xmlns:a16="http://schemas.microsoft.com/office/drawing/2014/main" id="{2951782A-B01A-47A1-9E7C-82C407A20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6891" y="2095976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60" name="Rounded Rectangular Callout 59"/>
          <p:cNvSpPr/>
          <p:nvPr/>
        </p:nvSpPr>
        <p:spPr>
          <a:xfrm>
            <a:off x="6067218" y="1930770"/>
            <a:ext cx="4544265" cy="2589971"/>
          </a:xfrm>
          <a:prstGeom prst="wedgeRoundRectCallout">
            <a:avLst>
              <a:gd name="adj1" fmla="val 18810"/>
              <a:gd name="adj2" fmla="val 41715"/>
              <a:gd name="adj3" fmla="val 16667"/>
            </a:avLst>
          </a:prstGeom>
          <a:solidFill>
            <a:srgbClr val="FFC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PT Sans" panose="020B0503020203020204" pitchFamily="34" charset="77"/>
              </a:rPr>
              <a:t>We are taking the risk that Features might be too big to fit into our 21-day SLA. We won’t have a better estimate until we pull the item and specify the user stories. How do we manage risk of this deferred committed strategy?</a:t>
            </a:r>
          </a:p>
        </p:txBody>
      </p:sp>
      <p:sp>
        <p:nvSpPr>
          <p:cNvPr id="67" name="Rounded Rectangular Callout 66"/>
          <p:cNvSpPr/>
          <p:nvPr/>
        </p:nvSpPr>
        <p:spPr>
          <a:xfrm>
            <a:off x="6019800" y="4613487"/>
            <a:ext cx="5369997" cy="1898225"/>
          </a:xfrm>
          <a:prstGeom prst="wedgeRoundRectCallout">
            <a:avLst>
              <a:gd name="adj1" fmla="val 15727"/>
              <a:gd name="adj2" fmla="val 49144"/>
              <a:gd name="adj3" fmla="val 16667"/>
            </a:avLst>
          </a:prstGeom>
          <a:solidFill>
            <a:srgbClr val="396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chemeClr val="bg1"/>
                </a:solidFill>
                <a:latin typeface="PT Sans" panose="020B0503020203020204" pitchFamily="34" charset="77"/>
              </a:rPr>
              <a:t>We have 3 choices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  <a:latin typeface="PT Sans" panose="020B0503020203020204" pitchFamily="34" charset="77"/>
              </a:rPr>
              <a:t>Do it anyway – we don’t care if it takes longer to complete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  <a:latin typeface="PT Sans" panose="020B0503020203020204" pitchFamily="34" charset="77"/>
              </a:rPr>
              <a:t>Consult the owner and trim it down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  <a:latin typeface="PT Sans" panose="020B0503020203020204" pitchFamily="34" charset="77"/>
              </a:rPr>
              <a:t>Reject it and return it to the backlog</a:t>
            </a:r>
          </a:p>
        </p:txBody>
      </p:sp>
      <p:sp>
        <p:nvSpPr>
          <p:cNvPr id="13350" name="Rectangle 38"/>
          <p:cNvSpPr>
            <a:spLocks noChangeArrowheads="1"/>
          </p:cNvSpPr>
          <p:nvPr/>
        </p:nvSpPr>
        <p:spPr bwMode="auto">
          <a:xfrm>
            <a:off x="4861560" y="2414016"/>
            <a:ext cx="304800" cy="304800"/>
          </a:xfrm>
          <a:prstGeom prst="rect">
            <a:avLst/>
          </a:prstGeom>
          <a:solidFill>
            <a:srgbClr val="FFFF99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35" name="Rectangle 23"/>
          <p:cNvSpPr>
            <a:spLocks noChangeArrowheads="1"/>
          </p:cNvSpPr>
          <p:nvPr/>
        </p:nvSpPr>
        <p:spPr bwMode="auto">
          <a:xfrm>
            <a:off x="4846320" y="1411224"/>
            <a:ext cx="304800" cy="304800"/>
          </a:xfrm>
          <a:prstGeom prst="rect">
            <a:avLst/>
          </a:prstGeom>
          <a:solidFill>
            <a:srgbClr val="FF9900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33" name="Rectangle 21"/>
          <p:cNvSpPr>
            <a:spLocks noChangeArrowheads="1"/>
          </p:cNvSpPr>
          <p:nvPr/>
        </p:nvSpPr>
        <p:spPr bwMode="auto">
          <a:xfrm>
            <a:off x="4770120" y="1716024"/>
            <a:ext cx="304800" cy="304800"/>
          </a:xfrm>
          <a:prstGeom prst="rect">
            <a:avLst/>
          </a:prstGeom>
          <a:solidFill>
            <a:srgbClr val="FF9900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380" name="Text Box 68"/>
          <p:cNvSpPr txBox="1">
            <a:spLocks noChangeArrowheads="1"/>
          </p:cNvSpPr>
          <p:nvPr/>
        </p:nvSpPr>
        <p:spPr bwMode="auto">
          <a:xfrm>
            <a:off x="4419600" y="1600201"/>
            <a:ext cx="228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5703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5" descr="IMG_0206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938338" y="273183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721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5" descr="IMG_0206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938338" y="273183"/>
            <a:ext cx="8229600" cy="6172200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 bwMode="auto">
          <a:xfrm>
            <a:off x="5786216" y="3278124"/>
            <a:ext cx="1803844" cy="1288530"/>
          </a:xfrm>
          <a:prstGeom prst="wedgeRectCallout">
            <a:avLst>
              <a:gd name="adj1" fmla="val 95787"/>
              <a:gd name="adj2" fmla="val -23314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PT Sans" panose="020B0503020203020204" pitchFamily="34" charset="77"/>
                <a:cs typeface="Arial" charset="0"/>
              </a:rPr>
              <a:t>WIP limit to hold the Product Owner accountable</a:t>
            </a:r>
          </a:p>
        </p:txBody>
      </p:sp>
      <p:sp>
        <p:nvSpPr>
          <p:cNvPr id="7" name="Rectangular Callout 6"/>
          <p:cNvSpPr/>
          <p:nvPr/>
        </p:nvSpPr>
        <p:spPr bwMode="auto">
          <a:xfrm>
            <a:off x="3810922" y="2715018"/>
            <a:ext cx="1803844" cy="1288530"/>
          </a:xfrm>
          <a:prstGeom prst="wedgeRectCallout">
            <a:avLst>
              <a:gd name="adj1" fmla="val 161528"/>
              <a:gd name="adj2" fmla="val -19434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PT Sans" panose="020B0503020203020204" pitchFamily="34" charset="77"/>
                <a:cs typeface="Arial" charset="0"/>
              </a:rPr>
              <a:t>WIP limit to protect deployment bottleneck</a:t>
            </a:r>
          </a:p>
        </p:txBody>
      </p:sp>
      <p:sp>
        <p:nvSpPr>
          <p:cNvPr id="8" name="Rectangular Callout 7"/>
          <p:cNvSpPr/>
          <p:nvPr/>
        </p:nvSpPr>
        <p:spPr bwMode="auto">
          <a:xfrm>
            <a:off x="2509616" y="1115949"/>
            <a:ext cx="1803844" cy="1288530"/>
          </a:xfrm>
          <a:prstGeom prst="wedgeRectCallout">
            <a:avLst>
              <a:gd name="adj1" fmla="val 190834"/>
              <a:gd name="adj2" fmla="val -6904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PT Sans" panose="020B0503020203020204" pitchFamily="34" charset="77"/>
                <a:cs typeface="Arial" charset="0"/>
              </a:rPr>
              <a:t>WIP limit to smooth flow through clinical testing</a:t>
            </a:r>
          </a:p>
        </p:txBody>
      </p:sp>
      <p:sp>
        <p:nvSpPr>
          <p:cNvPr id="9" name="Rectangular Callout 8"/>
          <p:cNvSpPr/>
          <p:nvPr/>
        </p:nvSpPr>
        <p:spPr bwMode="auto">
          <a:xfrm>
            <a:off x="7807769" y="4157663"/>
            <a:ext cx="2717356" cy="1957386"/>
          </a:xfrm>
          <a:prstGeom prst="wedgeRectCallout">
            <a:avLst>
              <a:gd name="adj1" fmla="val -193511"/>
              <a:gd name="adj2" fmla="val 2590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PT Sans" panose="020B0503020203020204" pitchFamily="34" charset="77"/>
                <a:cs typeface="Arial" charset="0"/>
              </a:rPr>
              <a:t>Physical lane for expedite. Color shows “fixed date” item that wasn’t started early enough. Provides learning in retrospective</a:t>
            </a:r>
          </a:p>
        </p:txBody>
      </p:sp>
    </p:spTree>
    <p:extLst>
      <p:ext uri="{BB962C8B-B14F-4D97-AF65-F5344CB8AC3E}">
        <p14:creationId xmlns:p14="http://schemas.microsoft.com/office/powerpoint/2010/main" val="356289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EF570-E3E3-4E6F-E8F6-7DFEB3035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Change Challenge</a:t>
            </a:r>
          </a:p>
        </p:txBody>
      </p:sp>
      <p:sp>
        <p:nvSpPr>
          <p:cNvPr id="5" name="Textfeld 32">
            <a:extLst>
              <a:ext uri="{FF2B5EF4-FFF2-40B4-BE49-F238E27FC236}">
                <a16:creationId xmlns:a16="http://schemas.microsoft.com/office/drawing/2014/main" id="{FD0ED675-F2C7-8A19-5623-CEB15F154579}"/>
              </a:ext>
            </a:extLst>
          </p:cNvPr>
          <p:cNvSpPr txBox="1"/>
          <p:nvPr/>
        </p:nvSpPr>
        <p:spPr>
          <a:xfrm rot="16200000">
            <a:off x="1917995" y="2060584"/>
            <a:ext cx="165295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95000"/>
                  </a:schemeClr>
                </a:solidFill>
                <a:latin typeface="+mj-lt"/>
              </a:rPr>
              <a:t>Capability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63D1C4-B944-6649-F538-1C05545B85DC}"/>
              </a:ext>
            </a:extLst>
          </p:cNvPr>
          <p:cNvSpPr txBox="1"/>
          <p:nvPr/>
        </p:nvSpPr>
        <p:spPr>
          <a:xfrm>
            <a:off x="1037208" y="3685192"/>
            <a:ext cx="2016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>
                    <a:lumMod val="95000"/>
                  </a:schemeClr>
                </a:solidFill>
              </a:rPr>
              <a:t>Current State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5CA3FE1-46D2-14E8-C536-4525A3DB4495}"/>
              </a:ext>
            </a:extLst>
          </p:cNvPr>
          <p:cNvCxnSpPr/>
          <p:nvPr/>
        </p:nvCxnSpPr>
        <p:spPr>
          <a:xfrm flipV="1">
            <a:off x="2922104" y="1869676"/>
            <a:ext cx="0" cy="395224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E8B1B6D-45C8-B8DA-656D-9122E18F7AC1}"/>
              </a:ext>
            </a:extLst>
          </p:cNvPr>
          <p:cNvCxnSpPr/>
          <p:nvPr/>
        </p:nvCxnSpPr>
        <p:spPr>
          <a:xfrm>
            <a:off x="2932264" y="4037937"/>
            <a:ext cx="6868160" cy="0"/>
          </a:xfrm>
          <a:prstGeom prst="straightConnector1">
            <a:avLst/>
          </a:prstGeom>
          <a:ln w="381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C943710-E6A9-1216-0750-71B155D04642}"/>
              </a:ext>
            </a:extLst>
          </p:cNvPr>
          <p:cNvCxnSpPr/>
          <p:nvPr/>
        </p:nvCxnSpPr>
        <p:spPr>
          <a:xfrm flipV="1">
            <a:off x="2922104" y="1724677"/>
            <a:ext cx="6821601" cy="231326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3" name="Picture 12" descr="A close up of a mans face&#10;&#10;Description automatically generated">
            <a:extLst>
              <a:ext uri="{FF2B5EF4-FFF2-40B4-BE49-F238E27FC236}">
                <a16:creationId xmlns:a16="http://schemas.microsoft.com/office/drawing/2014/main" id="{601B7164-A466-5DF4-4364-D37635E4CE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7416" b="27040"/>
          <a:stretch/>
        </p:blipFill>
        <p:spPr>
          <a:xfrm>
            <a:off x="2875549" y="1884016"/>
            <a:ext cx="6868156" cy="4503850"/>
          </a:xfrm>
          <a:prstGeom prst="rect">
            <a:avLst/>
          </a:prstGeom>
          <a:ln>
            <a:noFill/>
          </a:ln>
        </p:spPr>
      </p:pic>
      <p:grpSp>
        <p:nvGrpSpPr>
          <p:cNvPr id="16" name="Gruppieren 1">
            <a:extLst>
              <a:ext uri="{FF2B5EF4-FFF2-40B4-BE49-F238E27FC236}">
                <a16:creationId xmlns:a16="http://schemas.microsoft.com/office/drawing/2014/main" id="{0DA01E0D-83D3-77F8-3464-68A6D92DAF65}"/>
              </a:ext>
            </a:extLst>
          </p:cNvPr>
          <p:cNvGrpSpPr/>
          <p:nvPr/>
        </p:nvGrpSpPr>
        <p:grpSpPr>
          <a:xfrm>
            <a:off x="2197643" y="4119389"/>
            <a:ext cx="501303" cy="1722308"/>
            <a:chOff x="2956230" y="3965046"/>
            <a:chExt cx="501303" cy="1722308"/>
          </a:xfrm>
        </p:grpSpPr>
        <p:cxnSp>
          <p:nvCxnSpPr>
            <p:cNvPr id="17" name="Straight Arrow Connector 2">
              <a:extLst>
                <a:ext uri="{FF2B5EF4-FFF2-40B4-BE49-F238E27FC236}">
                  <a16:creationId xmlns:a16="http://schemas.microsoft.com/office/drawing/2014/main" id="{301D1078-6853-E23B-34D6-7985EC874A1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457533" y="3965046"/>
              <a:ext cx="0" cy="1722308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bg1"/>
              </a:solidFill>
              <a:prstDash val="solid"/>
              <a:miter lim="800000"/>
              <a:headEnd type="arrow" w="med" len="sm"/>
              <a:tailEnd type="arrow" w="med" len="sm"/>
            </a:ln>
            <a:effectLst/>
          </p:spPr>
        </p:cxn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73C519F3-40BE-E269-ED01-ED93C29DC1FE}"/>
                </a:ext>
              </a:extLst>
            </p:cNvPr>
            <p:cNvSpPr txBox="1"/>
            <p:nvPr/>
          </p:nvSpPr>
          <p:spPr>
            <a:xfrm rot="16200000">
              <a:off x="2497892" y="4471364"/>
              <a:ext cx="13783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latin typeface="+mn-lt"/>
                </a:rPr>
                <a:t>Safety!</a:t>
              </a:r>
            </a:p>
          </p:txBody>
        </p:sp>
      </p:grpSp>
      <p:grpSp>
        <p:nvGrpSpPr>
          <p:cNvPr id="19" name="Gruppieren 33">
            <a:extLst>
              <a:ext uri="{FF2B5EF4-FFF2-40B4-BE49-F238E27FC236}">
                <a16:creationId xmlns:a16="http://schemas.microsoft.com/office/drawing/2014/main" id="{35C063FF-5896-D887-8EEE-9AD8BF70F6DE}"/>
              </a:ext>
            </a:extLst>
          </p:cNvPr>
          <p:cNvGrpSpPr/>
          <p:nvPr/>
        </p:nvGrpSpPr>
        <p:grpSpPr>
          <a:xfrm>
            <a:off x="4510375" y="5994097"/>
            <a:ext cx="2954215" cy="461665"/>
            <a:chOff x="4026877" y="5567477"/>
            <a:chExt cx="2954215" cy="461665"/>
          </a:xfrm>
        </p:grpSpPr>
        <p:sp>
          <p:nvSpPr>
            <p:cNvPr id="21" name="TextBox 1">
              <a:extLst>
                <a:ext uri="{FF2B5EF4-FFF2-40B4-BE49-F238E27FC236}">
                  <a16:creationId xmlns:a16="http://schemas.microsoft.com/office/drawing/2014/main" id="{28304054-58B5-62AE-0BAA-71A197C7B7F6}"/>
                </a:ext>
              </a:extLst>
            </p:cNvPr>
            <p:cNvSpPr txBox="1"/>
            <p:nvPr/>
          </p:nvSpPr>
          <p:spPr>
            <a:xfrm>
              <a:off x="4814180" y="5567477"/>
              <a:ext cx="13796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latin typeface="+mn-lt"/>
                </a:rPr>
                <a:t>Patience!</a:t>
              </a:r>
            </a:p>
          </p:txBody>
        </p:sp>
        <p:cxnSp>
          <p:nvCxnSpPr>
            <p:cNvPr id="22" name="Straight Arrow Connector 2">
              <a:extLst>
                <a:ext uri="{FF2B5EF4-FFF2-40B4-BE49-F238E27FC236}">
                  <a16:creationId xmlns:a16="http://schemas.microsoft.com/office/drawing/2014/main" id="{223A4498-84EB-C6C8-5699-5C81AFC756B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026877" y="5567477"/>
              <a:ext cx="2954215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bg1"/>
              </a:solidFill>
              <a:prstDash val="solid"/>
              <a:miter lim="800000"/>
              <a:headEnd type="arrow" w="med" len="sm"/>
              <a:tailEnd type="arrow" w="med" len="sm"/>
            </a:ln>
            <a:effectLst/>
          </p:spPr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2A5A286-01A8-C147-50ED-7A399328B5FD}"/>
              </a:ext>
            </a:extLst>
          </p:cNvPr>
          <p:cNvGrpSpPr/>
          <p:nvPr/>
        </p:nvGrpSpPr>
        <p:grpSpPr>
          <a:xfrm>
            <a:off x="6666017" y="5390791"/>
            <a:ext cx="2954215" cy="929843"/>
            <a:chOff x="6666017" y="5390791"/>
            <a:chExt cx="2954215" cy="929843"/>
          </a:xfrm>
        </p:grpSpPr>
        <p:grpSp>
          <p:nvGrpSpPr>
            <p:cNvPr id="23" name="Gruppieren 33">
              <a:extLst>
                <a:ext uri="{FF2B5EF4-FFF2-40B4-BE49-F238E27FC236}">
                  <a16:creationId xmlns:a16="http://schemas.microsoft.com/office/drawing/2014/main" id="{D9A10F0B-0B26-DD48-F7E9-7FD809EA6F0E}"/>
                </a:ext>
              </a:extLst>
            </p:cNvPr>
            <p:cNvGrpSpPr/>
            <p:nvPr/>
          </p:nvGrpSpPr>
          <p:grpSpPr>
            <a:xfrm rot="1384861">
              <a:off x="6666017" y="5858969"/>
              <a:ext cx="2954215" cy="461665"/>
              <a:chOff x="4026877" y="5567477"/>
              <a:chExt cx="2954215" cy="461665"/>
            </a:xfrm>
          </p:grpSpPr>
          <p:sp>
            <p:nvSpPr>
              <p:cNvPr id="24" name="TextBox 1">
                <a:extLst>
                  <a:ext uri="{FF2B5EF4-FFF2-40B4-BE49-F238E27FC236}">
                    <a16:creationId xmlns:a16="http://schemas.microsoft.com/office/drawing/2014/main" id="{02F9024A-58D9-46B0-6C3E-999AA1C54076}"/>
                  </a:ext>
                </a:extLst>
              </p:cNvPr>
              <p:cNvSpPr txBox="1"/>
              <p:nvPr/>
            </p:nvSpPr>
            <p:spPr>
              <a:xfrm>
                <a:off x="4814180" y="5567477"/>
                <a:ext cx="1147430" cy="461665"/>
              </a:xfrm>
              <a:prstGeom prst="rect">
                <a:avLst/>
              </a:prstGeom>
              <a:noFill/>
              <a:ln>
                <a:noFill/>
                <a:headEnd type="none" w="med" len="med"/>
                <a:tailEnd type="triangle" w="med" len="med"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00"/>
                    </a:solidFill>
                    <a:latin typeface="+mn-lt"/>
                  </a:rPr>
                  <a:t>Failure!</a:t>
                </a:r>
              </a:p>
            </p:txBody>
          </p:sp>
          <p:cxnSp>
            <p:nvCxnSpPr>
              <p:cNvPr id="25" name="Straight Arrow Connector 2">
                <a:extLst>
                  <a:ext uri="{FF2B5EF4-FFF2-40B4-BE49-F238E27FC236}">
                    <a16:creationId xmlns:a16="http://schemas.microsoft.com/office/drawing/2014/main" id="{78EE2AF9-77DB-B832-B964-A9E0860DCCF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4026877" y="5567477"/>
                <a:ext cx="2954215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4CAE002-E9BC-7C2E-63B1-77D084D844D5}"/>
                </a:ext>
              </a:extLst>
            </p:cNvPr>
            <p:cNvSpPr txBox="1"/>
            <p:nvPr/>
          </p:nvSpPr>
          <p:spPr>
            <a:xfrm rot="1356379">
              <a:off x="6912825" y="5390791"/>
              <a:ext cx="23201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>
                  <a:solidFill>
                    <a:srgbClr val="FF0000"/>
                  </a:solidFill>
                </a:rPr>
                <a:t>Panic under stress</a:t>
              </a:r>
            </a:p>
          </p:txBody>
        </p:sp>
      </p:grpSp>
      <p:sp>
        <p:nvSpPr>
          <p:cNvPr id="27" name="Textfeld 32">
            <a:extLst>
              <a:ext uri="{FF2B5EF4-FFF2-40B4-BE49-F238E27FC236}">
                <a16:creationId xmlns:a16="http://schemas.microsoft.com/office/drawing/2014/main" id="{5CD2DDF5-CD88-E3CD-92CA-01CDC49C79D7}"/>
              </a:ext>
            </a:extLst>
          </p:cNvPr>
          <p:cNvSpPr txBox="1"/>
          <p:nvPr/>
        </p:nvSpPr>
        <p:spPr>
          <a:xfrm>
            <a:off x="8431044" y="4082848"/>
            <a:ext cx="165295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95000"/>
                  </a:schemeClr>
                </a:solidFill>
                <a:latin typeface="+mj-lt"/>
              </a:rPr>
              <a:t>Time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0CB75117-0947-9310-4958-74BF52259387}"/>
              </a:ext>
            </a:extLst>
          </p:cNvPr>
          <p:cNvSpPr txBox="1"/>
          <p:nvPr/>
        </p:nvSpPr>
        <p:spPr>
          <a:xfrm>
            <a:off x="9699190" y="1215127"/>
            <a:ext cx="24393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+mn-lt"/>
              </a:rPr>
              <a:t>We believe that if we’re here, we’re serving someone or something better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8AA91EC-4091-1248-035A-D2BC7E7CFF82}"/>
                  </a:ext>
                </a:extLst>
              </p14:cNvPr>
              <p14:cNvContentPartPr/>
              <p14:nvPr/>
            </p14:nvContentPartPr>
            <p14:xfrm>
              <a:off x="4484030" y="1286372"/>
              <a:ext cx="3953880" cy="29775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8AA91EC-4091-1248-035A-D2BC7E7CFF8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66030" y="1268372"/>
                <a:ext cx="3989520" cy="30132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B5FA9F32-358E-AF0C-2645-B1B4F0D0C9B1}"/>
              </a:ext>
            </a:extLst>
          </p:cNvPr>
          <p:cNvSpPr txBox="1"/>
          <p:nvPr/>
        </p:nvSpPr>
        <p:spPr>
          <a:xfrm>
            <a:off x="6930969" y="614986"/>
            <a:ext cx="4849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The Posit Science Path!</a:t>
            </a:r>
          </a:p>
          <a:p>
            <a:r>
              <a:rPr lang="en-US">
                <a:solidFill>
                  <a:schemeClr val="bg1"/>
                </a:solidFill>
              </a:rPr>
              <a:t>Managed evolutionary change with turbo charges</a:t>
            </a:r>
          </a:p>
        </p:txBody>
      </p:sp>
    </p:spTree>
    <p:extLst>
      <p:ext uri="{BB962C8B-B14F-4D97-AF65-F5344CB8AC3E}">
        <p14:creationId xmlns:p14="http://schemas.microsoft.com/office/powerpoint/2010/main" val="123348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2E19B-759C-03AB-3BC6-75E3300CB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are you using Scrum?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2BE0B-1D90-396B-4E42-2B3FBE34F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I don’t know</a:t>
            </a:r>
          </a:p>
          <a:p>
            <a:r>
              <a:rPr lang="en-US"/>
              <a:t>I was told to use it</a:t>
            </a:r>
          </a:p>
          <a:p>
            <a:r>
              <a:rPr lang="en-US"/>
              <a:t>I’m part of a project team that chose to use it</a:t>
            </a:r>
          </a:p>
          <a:p>
            <a:r>
              <a:rPr lang="en-US"/>
              <a:t>I’m part of a product team that chose to use it</a:t>
            </a:r>
          </a:p>
          <a:p>
            <a:r>
              <a:rPr lang="en-US"/>
              <a:t>I’m exploring it as a way to achieve agility in my team</a:t>
            </a:r>
          </a:p>
          <a:p>
            <a:r>
              <a:rPr lang="en-US"/>
              <a:t>It’s helping us to focus on exploring both ways to deliver better products and improve at the same time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152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10DC-46CA-0D1F-AF36-880FAE4B6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Would you be able to pull this off today?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B1CD8-A969-60AF-E383-7BBAC31B8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Yes, this will be easy – thank you!</a:t>
            </a:r>
          </a:p>
          <a:p>
            <a:r>
              <a:rPr lang="en-US"/>
              <a:t>Yes, but help, please?</a:t>
            </a:r>
          </a:p>
          <a:p>
            <a:r>
              <a:rPr lang="en-US"/>
              <a:t>Yes, but how do I get people to listen to me?</a:t>
            </a:r>
          </a:p>
          <a:p>
            <a:r>
              <a:rPr lang="en-US"/>
              <a:t>Sorry, our leadership is clueless and will crush anything like this like they always do</a:t>
            </a:r>
          </a:p>
          <a:p>
            <a:r>
              <a:rPr lang="en-US"/>
              <a:t>No, my team has too many other issues right now</a:t>
            </a:r>
          </a:p>
          <a:p>
            <a:r>
              <a:rPr lang="en-US"/>
              <a:t>No matter what, we’ll be micromanaged</a:t>
            </a:r>
          </a:p>
          <a:p>
            <a:r>
              <a:rPr lang="en-US"/>
              <a:t>No, I don’t buy it yet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0529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47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2475C1-BF96-10F6-37DC-724CA907A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989" y="866527"/>
            <a:ext cx="5124946" cy="512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14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C6E0E-8F1A-3917-AC2A-05665BD807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4961D9-53F2-3A40-2FBD-81100F1E6D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5lLYFeuMwF7LXmQYLixyE?state=opened&amp;flow=Default&amp;onscreen=persist">
            <a:extLst>
              <a:ext uri="{FF2B5EF4-FFF2-40B4-BE49-F238E27FC236}">
                <a16:creationId xmlns:a16="http://schemas.microsoft.com/office/drawing/2014/main" id="{A9CD3300-843D-9280-BEA9-E6C920BE26EA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06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EEC21-D918-21A4-0D53-39A6A7074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is your Scrum driving you now? Let’s check in on your Scrum.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70F5F-5C14-B96B-9B7E-72D6AB748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We gave up</a:t>
            </a:r>
          </a:p>
          <a:p>
            <a:r>
              <a:rPr lang="en-US"/>
              <a:t>It’s driving me crazy</a:t>
            </a:r>
          </a:p>
          <a:p>
            <a:r>
              <a:rPr lang="en-US"/>
              <a:t>We’re compliant with how my company wants us to do Scrum</a:t>
            </a:r>
          </a:p>
          <a:p>
            <a:r>
              <a:rPr lang="en-US"/>
              <a:t>I think my team is on a regular dose of valium</a:t>
            </a:r>
          </a:p>
          <a:p>
            <a:r>
              <a:rPr lang="en-US"/>
              <a:t>We’re </a:t>
            </a:r>
            <a:r>
              <a:rPr lang="en-US" err="1"/>
              <a:t>retro’ng</a:t>
            </a:r>
            <a:r>
              <a:rPr lang="en-US"/>
              <a:t> but not acting on what we learn</a:t>
            </a:r>
          </a:p>
          <a:p>
            <a:r>
              <a:rPr lang="en-US"/>
              <a:t>We’re doing OK. Making progress and improving.</a:t>
            </a:r>
          </a:p>
          <a:p>
            <a:r>
              <a:rPr lang="en-US"/>
              <a:t>We’re crushing it. We’ve got a good balance and are improving and delivering regularly.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419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61A6C-458B-DA68-AEC6-094798101A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B06769-AD5A-83C0-0DFA-A3C6F32562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multiple_choice_polls/SqJUP7AeIsGsWgt5wpgwx?state=opened&amp;flow=Default&amp;onscreen=persist">
            <a:extLst>
              <a:ext uri="{FF2B5EF4-FFF2-40B4-BE49-F238E27FC236}">
                <a16:creationId xmlns:a16="http://schemas.microsoft.com/office/drawing/2014/main" id="{E074817F-C828-C459-7847-D455B123DBE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30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B2971-5333-04A7-3E12-1CE0715D5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 turbocharger?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56D1B-073B-3CB6-AFBF-61A8D1AFF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/>
              <a:t>In addition to the extra power, turbochargers are sometimes referred to as devices that offer “free power” because unlike a supercharger, it does not require the engine’s power to drive it. </a:t>
            </a:r>
          </a:p>
        </p:txBody>
      </p:sp>
      <p:pic>
        <p:nvPicPr>
          <p:cNvPr id="5" name="Picture 2" descr="black and red car wheel">
            <a:extLst>
              <a:ext uri="{FF2B5EF4-FFF2-40B4-BE49-F238E27FC236}">
                <a16:creationId xmlns:a16="http://schemas.microsoft.com/office/drawing/2014/main" id="{ED6B8E1D-EE13-C9D4-D15F-3B5C17C7A5E3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0" b="2368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FFD0EC-0E4B-68E5-750E-70AE9B4E6087}"/>
              </a:ext>
            </a:extLst>
          </p:cNvPr>
          <p:cNvSpPr txBox="1"/>
          <p:nvPr/>
        </p:nvSpPr>
        <p:spPr>
          <a:xfrm>
            <a:off x="769868" y="6216134"/>
            <a:ext cx="8004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u="sng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https://www.eagleridgegm.com/what-is-a-turbocharger-and-how-does-it-work/</a:t>
            </a:r>
            <a:endParaRPr lang="en-US" sz="1800">
              <a:solidFill>
                <a:schemeClr val="bg1">
                  <a:lumMod val="6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AC9E86-900C-8C60-3677-3CDBE6365DCE}"/>
              </a:ext>
            </a:extLst>
          </p:cNvPr>
          <p:cNvSpPr txBox="1"/>
          <p:nvPr/>
        </p:nvSpPr>
        <p:spPr>
          <a:xfrm>
            <a:off x="5256212" y="583886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>
                <a:solidFill>
                  <a:schemeClr val="bg1">
                    <a:lumMod val="95000"/>
                  </a:schemeClr>
                </a:solidFill>
              </a:rPr>
              <a:t>Credit: Simone Durelli</a:t>
            </a:r>
          </a:p>
        </p:txBody>
      </p:sp>
    </p:spTree>
    <p:extLst>
      <p:ext uri="{BB962C8B-B14F-4D97-AF65-F5344CB8AC3E}">
        <p14:creationId xmlns:p14="http://schemas.microsoft.com/office/powerpoint/2010/main" val="3309766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cd3215-d870-4975-9d1b-ee8e7bca5afd">
      <Terms xmlns="http://schemas.microsoft.com/office/infopath/2007/PartnerControls"/>
    </lcf76f155ced4ddcb4097134ff3c332f>
    <TaxCatchAll xmlns="c07a99cf-9629-4e24-b386-fe3ed5639f1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0566CC40C6C04182DD0A86DE66549F" ma:contentTypeVersion="16" ma:contentTypeDescription="Create a new document." ma:contentTypeScope="" ma:versionID="06ba0bb4a6de7b38cb6652dca598419c">
  <xsd:schema xmlns:xsd="http://www.w3.org/2001/XMLSchema" xmlns:xs="http://www.w3.org/2001/XMLSchema" xmlns:p="http://schemas.microsoft.com/office/2006/metadata/properties" xmlns:ns2="4ccd3215-d870-4975-9d1b-ee8e7bca5afd" xmlns:ns3="c07a99cf-9629-4e24-b386-fe3ed5639f15" targetNamespace="http://schemas.microsoft.com/office/2006/metadata/properties" ma:root="true" ma:fieldsID="3d098604de8cd1505b831bf5a1d7fe67" ns2:_="" ns3:_="">
    <xsd:import namespace="4ccd3215-d870-4975-9d1b-ee8e7bca5afd"/>
    <xsd:import namespace="c07a99cf-9629-4e24-b386-fe3ed5639f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cd3215-d870-4975-9d1b-ee8e7bca5a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baf7867-5976-4f4d-8f6a-09edecddad0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a99cf-9629-4e24-b386-fe3ed5639f1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8fccf8e-c208-49aa-8e6f-884c207ef7b0}" ma:internalName="TaxCatchAll" ma:showField="CatchAllData" ma:web="c07a99cf-9629-4e24-b386-fe3ed5639f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70AEA2C-99B5-4D06-8CD9-12B532A29D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9F73A2-1E6D-460A-8661-4F59015BAAA8}">
  <ds:schemaRefs>
    <ds:schemaRef ds:uri="4ccd3215-d870-4975-9d1b-ee8e7bca5afd"/>
    <ds:schemaRef ds:uri="c07a99cf-9629-4e24-b386-fe3ed5639f1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C194068-15DA-4B93-8D9C-595FA374BC3D}">
  <ds:schemaRefs>
    <ds:schemaRef ds:uri="4ccd3215-d870-4975-9d1b-ee8e7bca5afd"/>
    <ds:schemaRef ds:uri="c07a99cf-9629-4e24-b386-fe3ed5639f1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51</Slides>
  <Notes>48</Notes>
  <HiddenSlides>20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PowerPoint Presentation</vt:lpstr>
      <vt:lpstr>Three Questions</vt:lpstr>
      <vt:lpstr>How do you use Scrum today?</vt:lpstr>
      <vt:lpstr>PowerPoint Presentation</vt:lpstr>
      <vt:lpstr>Why are you using Scrum?</vt:lpstr>
      <vt:lpstr>PowerPoint Presentation</vt:lpstr>
      <vt:lpstr>How is your Scrum driving you now? Let’s check in on your Scrum.</vt:lpstr>
      <vt:lpstr>PowerPoint Presentation</vt:lpstr>
      <vt:lpstr>What is a turbocharger?</vt:lpstr>
      <vt:lpstr>A turbocharger …</vt:lpstr>
      <vt:lpstr>PowerPoint Presentation</vt:lpstr>
      <vt:lpstr>Where can change go wrong?</vt:lpstr>
      <vt:lpstr>The Change Challenge</vt:lpstr>
      <vt:lpstr>What’s the turbocharge? </vt:lpstr>
      <vt:lpstr>What can I turbocharge?</vt:lpstr>
      <vt:lpstr>Posit Science</vt:lpstr>
      <vt:lpstr>Posit Science Background</vt:lpstr>
      <vt:lpstr>Posit Science Background</vt:lpstr>
      <vt:lpstr>Posit Science Background</vt:lpstr>
      <vt:lpstr>Posit Science Background</vt:lpstr>
      <vt:lpstr>Posit Science Background</vt:lpstr>
      <vt:lpstr>Posit Science Background</vt:lpstr>
      <vt:lpstr>Posit Science Background</vt:lpstr>
      <vt:lpstr>Posit Science Background</vt:lpstr>
      <vt:lpstr>Kanban was chosen as a way forward</vt:lpstr>
      <vt:lpstr>Motivation for Change</vt:lpstr>
      <vt:lpstr>Motivations for Change</vt:lpstr>
      <vt:lpstr>Changes were met with resistance</vt:lpstr>
      <vt:lpstr>Initial “Kanban” adoption – October 2008</vt:lpstr>
      <vt:lpstr>Initial Turbo Charges - October</vt:lpstr>
      <vt:lpstr>Initial Board</vt:lpstr>
      <vt:lpstr>After 6 Months</vt:lpstr>
      <vt:lpstr>Motivations for Change</vt:lpstr>
      <vt:lpstr>Motivations for Change</vt:lpstr>
      <vt:lpstr>Continued Frustration &amp; Dissatisfaction</vt:lpstr>
      <vt:lpstr>Goals of new “flow” system</vt:lpstr>
      <vt:lpstr>Goals</vt:lpstr>
      <vt:lpstr>Transition to “flow” – August 2009</vt:lpstr>
      <vt:lpstr>New turbo charges</vt:lpstr>
      <vt:lpstr>The concept of cost of delay was introduced</vt:lpstr>
      <vt:lpstr>Feature Request</vt:lpstr>
      <vt:lpstr>Replenishment Meeting Board</vt:lpstr>
      <vt:lpstr>Replenishment Meeting Board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Change Challenge</vt:lpstr>
      <vt:lpstr>Would you be able to pull this off today?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 Pruitt</dc:creator>
  <cp:revision>1</cp:revision>
  <dcterms:created xsi:type="dcterms:W3CDTF">2022-08-09T08:32:46Z</dcterms:created>
  <dcterms:modified xsi:type="dcterms:W3CDTF">2022-11-09T17:58:45Z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0x010100870566CC40C6C04182DD0A86DE66549F</vt:lpwstr>
  </property>
  <property fmtid="{D5CDD505-2E9C-101B-9397-08002B2CF9AE}" pid="3" name="MediaServiceImageTags">
    <vt:lpwstr/>
  </property>
</Properties>
</file>