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  <p:sldMasterId id="2147483816" r:id="rId7"/>
  </p:sldMasterIdLst>
  <p:notesMasterIdLst>
    <p:notesMasterId r:id="rId67"/>
  </p:notesMasterIdLst>
  <p:handoutMasterIdLst>
    <p:handoutMasterId r:id="rId68"/>
  </p:handoutMasterIdLst>
  <p:sldIdLst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16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4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4"/>
    <a:srgbClr val="F0DFDC"/>
    <a:srgbClr val="D9FCD0"/>
    <a:srgbClr val="FFFFCC"/>
    <a:srgbClr val="CCECFF"/>
    <a:srgbClr val="E6B9B8"/>
    <a:srgbClr val="C9FFC9"/>
    <a:srgbClr val="CCFFCC"/>
    <a:srgbClr val="95373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0" autoAdjust="0"/>
    <p:restoredTop sz="8646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3648"/>
        <p:guide pos="240"/>
        <p:guide pos="5472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816"/>
    </p:cViewPr>
  </p:sorterViewPr>
  <p:notesViewPr>
    <p:cSldViewPr>
      <p:cViewPr varScale="1">
        <p:scale>
          <a:sx n="72" d="100"/>
          <a:sy n="72" d="100"/>
        </p:scale>
        <p:origin x="-2172" y="-102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842-AD9A-4B23-852E-352806FCB8E0}" type="presOf" srcId="{317BE2F6-AAD2-4964-97A4-B8F32CEF7C7E}" destId="{AE811F67-E007-483E-8BF4-A0DCB69C9587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35EFE2D5-F309-443B-B05F-AE3BB49A76B0}" type="presOf" srcId="{9EEB449D-7F40-410F-9602-AF77CEA990A0}" destId="{73AE6B4A-9B7B-4F6D-875B-D6DFCF05336D}" srcOrd="0" destOrd="0" presId="urn:microsoft.com/office/officeart/2011/layout/ConvergingText"/>
    <dgm:cxn modelId="{FC325117-14DD-4247-B008-D0BF84398EA8}" type="presOf" srcId="{982E01A9-1559-49B1-9FD9-2047E1EBFF3E}" destId="{110D120F-3438-44D1-BFE2-89B1C5218C9E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4CFD7012-307D-4359-9AB3-76617E4492E2}" type="presOf" srcId="{70EF7C55-2C60-4947-881D-F37E15C1E778}" destId="{888EE50E-E6F7-477F-8A01-8C00D54FE292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2162A5CD-E7F7-4421-9F9B-1CB50071FE4E}" type="presOf" srcId="{6B1BA332-5978-4DA6-9B08-CE32423355F1}" destId="{F4BB4DEB-00F9-47A8-B59A-38A2B8533D4A}" srcOrd="0" destOrd="0" presId="urn:microsoft.com/office/officeart/2011/layout/ConvergingText"/>
    <dgm:cxn modelId="{3539BF42-CD05-4DB7-890E-14FE288B6FAC}" type="presParOf" srcId="{110D120F-3438-44D1-BFE2-89B1C5218C9E}" destId="{ACD2CED6-736C-40DF-AEFB-EA5B0FDD2BC5}" srcOrd="0" destOrd="0" presId="urn:microsoft.com/office/officeart/2011/layout/ConvergingText"/>
    <dgm:cxn modelId="{D2758D9C-61D7-4936-9484-59728C90A2B1}" type="presParOf" srcId="{ACD2CED6-736C-40DF-AEFB-EA5B0FDD2BC5}" destId="{A5D32274-993D-4D2C-AA78-86FF29754D01}" srcOrd="0" destOrd="0" presId="urn:microsoft.com/office/officeart/2011/layout/ConvergingText"/>
    <dgm:cxn modelId="{9D7A3E34-0ECF-4ED6-9874-D72A30A47603}" type="presParOf" srcId="{ACD2CED6-736C-40DF-AEFB-EA5B0FDD2BC5}" destId="{7F006B13-65B5-4977-AD37-F7ABC4110AAB}" srcOrd="1" destOrd="0" presId="urn:microsoft.com/office/officeart/2011/layout/ConvergingText"/>
    <dgm:cxn modelId="{A36C0596-61FE-47DB-87DE-A9D7E66BD0DE}" type="presParOf" srcId="{ACD2CED6-736C-40DF-AEFB-EA5B0FDD2BC5}" destId="{2757286F-A161-40C5-8ED0-17B63B929DC3}" srcOrd="2" destOrd="0" presId="urn:microsoft.com/office/officeart/2011/layout/ConvergingText"/>
    <dgm:cxn modelId="{2D2564F7-A127-4044-996A-AC4558A11DF5}" type="presParOf" srcId="{ACD2CED6-736C-40DF-AEFB-EA5B0FDD2BC5}" destId="{09257706-1EE7-40A8-B681-FC76F93CD7A9}" srcOrd="3" destOrd="0" presId="urn:microsoft.com/office/officeart/2011/layout/ConvergingText"/>
    <dgm:cxn modelId="{E392658C-049C-4385-87C6-E4B9FAA394BE}" type="presParOf" srcId="{ACD2CED6-736C-40DF-AEFB-EA5B0FDD2BC5}" destId="{E8752E7F-384C-4CB3-A109-51632558B678}" srcOrd="4" destOrd="0" presId="urn:microsoft.com/office/officeart/2011/layout/ConvergingText"/>
    <dgm:cxn modelId="{31182E48-2EF5-4838-B402-1FAF5FE19D57}" type="presParOf" srcId="{ACD2CED6-736C-40DF-AEFB-EA5B0FDD2BC5}" destId="{8B58A520-61CE-4916-B656-AF838AE00CEA}" srcOrd="5" destOrd="0" presId="urn:microsoft.com/office/officeart/2011/layout/ConvergingText"/>
    <dgm:cxn modelId="{949D62B6-ABE7-4CBB-A533-06AD4EB87CB1}" type="presParOf" srcId="{ACD2CED6-736C-40DF-AEFB-EA5B0FDD2BC5}" destId="{000BB870-A87B-4C24-ABAC-AF3BA30C9A5A}" srcOrd="6" destOrd="0" presId="urn:microsoft.com/office/officeart/2011/layout/ConvergingText"/>
    <dgm:cxn modelId="{B463B053-15A4-4D18-B877-7E627D80AF20}" type="presParOf" srcId="{ACD2CED6-736C-40DF-AEFB-EA5B0FDD2BC5}" destId="{7CFC3E25-34AE-4228-B2B9-7D1F0C3D48D8}" srcOrd="7" destOrd="0" presId="urn:microsoft.com/office/officeart/2011/layout/ConvergingText"/>
    <dgm:cxn modelId="{4E11487F-2627-4119-BC4D-2A369417F9EF}" type="presParOf" srcId="{ACD2CED6-736C-40DF-AEFB-EA5B0FDD2BC5}" destId="{736E225E-7EBD-498F-A421-CE4C932D7791}" srcOrd="8" destOrd="0" presId="urn:microsoft.com/office/officeart/2011/layout/ConvergingText"/>
    <dgm:cxn modelId="{652D24A5-700C-421E-9652-EDFD5360DB3A}" type="presParOf" srcId="{ACD2CED6-736C-40DF-AEFB-EA5B0FDD2BC5}" destId="{CCBB6F52-9EFD-48E4-9F83-F975F74FC105}" srcOrd="9" destOrd="0" presId="urn:microsoft.com/office/officeart/2011/layout/ConvergingText"/>
    <dgm:cxn modelId="{DEC2CB19-182B-47FE-9C42-C8B4BF00232E}" type="presParOf" srcId="{ACD2CED6-736C-40DF-AEFB-EA5B0FDD2BC5}" destId="{888EE50E-E6F7-477F-8A01-8C00D54FE292}" srcOrd="10" destOrd="0" presId="urn:microsoft.com/office/officeart/2011/layout/ConvergingText"/>
    <dgm:cxn modelId="{BAF81775-B44B-4F2A-B489-9C40F98BBDE0}" type="presParOf" srcId="{ACD2CED6-736C-40DF-AEFB-EA5B0FDD2BC5}" destId="{53C1D68F-10A7-47D9-88E7-721605677A39}" srcOrd="11" destOrd="0" presId="urn:microsoft.com/office/officeart/2011/layout/ConvergingText"/>
    <dgm:cxn modelId="{4C2CED05-4C5E-476D-9459-291E250FE397}" type="presParOf" srcId="{ACD2CED6-736C-40DF-AEFB-EA5B0FDD2BC5}" destId="{F4655CE9-81AC-4BEC-9F15-A10DF8214B41}" srcOrd="12" destOrd="0" presId="urn:microsoft.com/office/officeart/2011/layout/ConvergingText"/>
    <dgm:cxn modelId="{517B208D-0E59-4D67-869D-2CBE7081C4C1}" type="presParOf" srcId="{ACD2CED6-736C-40DF-AEFB-EA5B0FDD2BC5}" destId="{E84E1479-7837-4013-84FB-F91FE1516AAE}" srcOrd="13" destOrd="0" presId="urn:microsoft.com/office/officeart/2011/layout/ConvergingText"/>
    <dgm:cxn modelId="{A18573D6-C73D-4729-9739-C0C48FE30C06}" type="presParOf" srcId="{ACD2CED6-736C-40DF-AEFB-EA5B0FDD2BC5}" destId="{6209A150-D931-4CB9-B5B8-477691461261}" srcOrd="14" destOrd="0" presId="urn:microsoft.com/office/officeart/2011/layout/ConvergingText"/>
    <dgm:cxn modelId="{AEADF771-46FB-4B2F-8427-26F70FE36894}" type="presParOf" srcId="{ACD2CED6-736C-40DF-AEFB-EA5B0FDD2BC5}" destId="{777565F8-5517-44BA-B0DE-3D720641E549}" srcOrd="15" destOrd="0" presId="urn:microsoft.com/office/officeart/2011/layout/ConvergingText"/>
    <dgm:cxn modelId="{27AF0808-31AD-4F91-A8D5-3113A601E0D2}" type="presParOf" srcId="{ACD2CED6-736C-40DF-AEFB-EA5B0FDD2BC5}" destId="{B183BC60-6421-47B5-AD3F-5FEEE3133DC1}" srcOrd="16" destOrd="0" presId="urn:microsoft.com/office/officeart/2011/layout/ConvergingText"/>
    <dgm:cxn modelId="{24609D76-666B-4649-B669-AFBF29C46B9A}" type="presParOf" srcId="{ACD2CED6-736C-40DF-AEFB-EA5B0FDD2BC5}" destId="{609D0F7C-FD64-416D-A92D-2FD4D61312F0}" srcOrd="17" destOrd="0" presId="urn:microsoft.com/office/officeart/2011/layout/ConvergingText"/>
    <dgm:cxn modelId="{5ED908D0-729B-43F5-92CF-F04C9927CD30}" type="presParOf" srcId="{ACD2CED6-736C-40DF-AEFB-EA5B0FDD2BC5}" destId="{43C67B5C-6697-4BF8-9D3B-B1FE0FB94D99}" srcOrd="18" destOrd="0" presId="urn:microsoft.com/office/officeart/2011/layout/ConvergingText"/>
    <dgm:cxn modelId="{4F414D1C-D470-4B17-B4AF-24B232B75654}" type="presParOf" srcId="{ACD2CED6-736C-40DF-AEFB-EA5B0FDD2BC5}" destId="{61A4152D-1FEA-4841-A4C3-E7F7447EE9CE}" srcOrd="19" destOrd="0" presId="urn:microsoft.com/office/officeart/2011/layout/ConvergingText"/>
    <dgm:cxn modelId="{E73B1470-9C64-493B-8DBC-2978169B6A30}" type="presParOf" srcId="{ACD2CED6-736C-40DF-AEFB-EA5B0FDD2BC5}" destId="{AE811F67-E007-483E-8BF4-A0DCB69C9587}" srcOrd="20" destOrd="0" presId="urn:microsoft.com/office/officeart/2011/layout/ConvergingText"/>
    <dgm:cxn modelId="{E642809B-39C7-4628-9AC2-D0EABAF75F6C}" type="presParOf" srcId="{ACD2CED6-736C-40DF-AEFB-EA5B0FDD2BC5}" destId="{62E324C4-AFE1-4ADC-A0AA-2AB200652CD3}" srcOrd="21" destOrd="0" presId="urn:microsoft.com/office/officeart/2011/layout/ConvergingText"/>
    <dgm:cxn modelId="{10F185E8-3C2D-430A-8790-DDE21BC3E316}" type="presParOf" srcId="{ACD2CED6-736C-40DF-AEFB-EA5B0FDD2BC5}" destId="{FD646C20-CA3B-47F7-8755-F73335B89D2A}" srcOrd="22" destOrd="0" presId="urn:microsoft.com/office/officeart/2011/layout/ConvergingText"/>
    <dgm:cxn modelId="{F643243A-C5E1-43A6-8B77-AA2BE18A0AFC}" type="presParOf" srcId="{ACD2CED6-736C-40DF-AEFB-EA5B0FDD2BC5}" destId="{7C91E3F3-8487-45ED-955E-ACB4F5348DE5}" srcOrd="23" destOrd="0" presId="urn:microsoft.com/office/officeart/2011/layout/ConvergingText"/>
    <dgm:cxn modelId="{4A4E435A-CB42-498E-94DC-0F02AF816EA3}" type="presParOf" srcId="{ACD2CED6-736C-40DF-AEFB-EA5B0FDD2BC5}" destId="{B4122735-33B3-4FC7-8D3C-C2A96516DD07}" srcOrd="24" destOrd="0" presId="urn:microsoft.com/office/officeart/2011/layout/ConvergingText"/>
    <dgm:cxn modelId="{E2FBA05C-3ECA-4E18-8461-E566EF7A4C76}" type="presParOf" srcId="{ACD2CED6-736C-40DF-AEFB-EA5B0FDD2BC5}" destId="{C10F6EF0-0412-40C9-93D7-16B7BB5B2D3E}" srcOrd="25" destOrd="0" presId="urn:microsoft.com/office/officeart/2011/layout/ConvergingText"/>
    <dgm:cxn modelId="{902345E6-3D15-46A2-A1AC-CF3D6FD5C347}" type="presParOf" srcId="{ACD2CED6-736C-40DF-AEFB-EA5B0FDD2BC5}" destId="{2C41D1AE-7785-4B88-A34C-7E1A4E29B31D}" srcOrd="26" destOrd="0" presId="urn:microsoft.com/office/officeart/2011/layout/ConvergingText"/>
    <dgm:cxn modelId="{5545B7DC-A5E0-4D5C-9FB8-23F0E6008AEE}" type="presParOf" srcId="{ACD2CED6-736C-40DF-AEFB-EA5B0FDD2BC5}" destId="{11E38803-46E5-4161-8AE9-A740E11F3127}" srcOrd="27" destOrd="0" presId="urn:microsoft.com/office/officeart/2011/layout/ConvergingText"/>
    <dgm:cxn modelId="{E81183A9-CC8D-4C95-9861-F76C22ADF167}" type="presParOf" srcId="{ACD2CED6-736C-40DF-AEFB-EA5B0FDD2BC5}" destId="{73AE6B4A-9B7B-4F6D-875B-D6DFCF05336D}" srcOrd="28" destOrd="0" presId="urn:microsoft.com/office/officeart/2011/layout/ConvergingText"/>
    <dgm:cxn modelId="{60553D28-20F5-4D43-8DAE-D3DE7BAB73BA}" type="presParOf" srcId="{ACD2CED6-736C-40DF-AEFB-EA5B0FDD2BC5}" destId="{6D6B2B07-2AC1-4F21-B54C-35B8FCEA45FE}" srcOrd="29" destOrd="0" presId="urn:microsoft.com/office/officeart/2011/layout/ConvergingText"/>
    <dgm:cxn modelId="{A84F6795-FF95-487F-AEFA-DC1C30B0EDE6}" type="presParOf" srcId="{ACD2CED6-736C-40DF-AEFB-EA5B0FDD2BC5}" destId="{0C726BF0-DF17-4ACC-8F2D-698B9180CCFA}" srcOrd="30" destOrd="0" presId="urn:microsoft.com/office/officeart/2011/layout/ConvergingText"/>
    <dgm:cxn modelId="{AAAEE049-C69A-4970-8F56-FDFB69463C8D}" type="presParOf" srcId="{ACD2CED6-736C-40DF-AEFB-EA5B0FDD2BC5}" destId="{CC40B6B0-19CA-4A3C-8EC9-9B0ABEE4C857}" srcOrd="31" destOrd="0" presId="urn:microsoft.com/office/officeart/2011/layout/ConvergingText"/>
    <dgm:cxn modelId="{D78E9658-B1C8-4218-9364-F585A6173963}" type="presParOf" srcId="{ACD2CED6-736C-40DF-AEFB-EA5B0FDD2BC5}" destId="{B6C64D72-941C-4B8E-BDFF-330C7C40D9C6}" srcOrd="32" destOrd="0" presId="urn:microsoft.com/office/officeart/2011/layout/ConvergingText"/>
    <dgm:cxn modelId="{E2633AC8-AA77-4A98-A784-4B1E2B456D20}" type="presParOf" srcId="{ACD2CED6-736C-40DF-AEFB-EA5B0FDD2BC5}" destId="{899EA8C2-DF52-4C4E-A78C-A5D776325335}" srcOrd="33" destOrd="0" presId="urn:microsoft.com/office/officeart/2011/layout/ConvergingText"/>
    <dgm:cxn modelId="{B6D975C8-EA14-49CD-A7E2-BDD080FD3BB6}" type="presParOf" srcId="{ACD2CED6-736C-40DF-AEFB-EA5B0FDD2BC5}" destId="{3AD6492F-C78C-4D82-827E-8E3719E06E3F}" srcOrd="34" destOrd="0" presId="urn:microsoft.com/office/officeart/2011/layout/ConvergingText"/>
    <dgm:cxn modelId="{36843CF5-AFF9-4B86-A7FD-63B1A4017DDC}" type="presParOf" srcId="{ACD2CED6-736C-40DF-AEFB-EA5B0FDD2BC5}" destId="{F85BB596-5335-4D02-81D8-A26B63885CFF}" srcOrd="35" destOrd="0" presId="urn:microsoft.com/office/officeart/2011/layout/ConvergingText"/>
    <dgm:cxn modelId="{46CEB892-1D23-429F-AA77-E8D5294DDCC9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C32C-AC2D-4919-8E46-28B3FB1F0D00}" type="presOf" srcId="{6B1BA332-5978-4DA6-9B08-CE32423355F1}" destId="{F4BB4DEB-00F9-47A8-B59A-38A2B8533D4A}" srcOrd="0" destOrd="0" presId="urn:microsoft.com/office/officeart/2011/layout/ConvergingText"/>
    <dgm:cxn modelId="{B4F0D9F6-185A-4FB1-BABD-6665FA9DDA7D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BCFEB49-5288-4C7C-8749-578F190A7956}" type="presOf" srcId="{9EEB449D-7F40-410F-9602-AF77CEA990A0}" destId="{73AE6B4A-9B7B-4F6D-875B-D6DFCF05336D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3D0CAE92-9086-4040-8D2E-A8EAB4ADD0C2}" type="presOf" srcId="{317BE2F6-AAD2-4964-97A4-B8F32CEF7C7E}" destId="{AE811F67-E007-483E-8BF4-A0DCB69C9587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D2B1485B-03E4-4D43-A6E4-A5E5DD604712}" type="presOf" srcId="{982E01A9-1559-49B1-9FD9-2047E1EBFF3E}" destId="{110D120F-3438-44D1-BFE2-89B1C5218C9E}" srcOrd="0" destOrd="0" presId="urn:microsoft.com/office/officeart/2011/layout/ConvergingText"/>
    <dgm:cxn modelId="{839F6517-7FB2-4913-87A2-D74ED98BE2F0}" type="presParOf" srcId="{110D120F-3438-44D1-BFE2-89B1C5218C9E}" destId="{ACD2CED6-736C-40DF-AEFB-EA5B0FDD2BC5}" srcOrd="0" destOrd="0" presId="urn:microsoft.com/office/officeart/2011/layout/ConvergingText"/>
    <dgm:cxn modelId="{4D244902-3001-4945-B43A-611FA0342EA5}" type="presParOf" srcId="{ACD2CED6-736C-40DF-AEFB-EA5B0FDD2BC5}" destId="{A5D32274-993D-4D2C-AA78-86FF29754D01}" srcOrd="0" destOrd="0" presId="urn:microsoft.com/office/officeart/2011/layout/ConvergingText"/>
    <dgm:cxn modelId="{53E7CAE0-4100-4732-B479-B8693ED81DBE}" type="presParOf" srcId="{ACD2CED6-736C-40DF-AEFB-EA5B0FDD2BC5}" destId="{7F006B13-65B5-4977-AD37-F7ABC4110AAB}" srcOrd="1" destOrd="0" presId="urn:microsoft.com/office/officeart/2011/layout/ConvergingText"/>
    <dgm:cxn modelId="{75BFF85F-A85D-4FB2-BF93-642BA727525A}" type="presParOf" srcId="{ACD2CED6-736C-40DF-AEFB-EA5B0FDD2BC5}" destId="{2757286F-A161-40C5-8ED0-17B63B929DC3}" srcOrd="2" destOrd="0" presId="urn:microsoft.com/office/officeart/2011/layout/ConvergingText"/>
    <dgm:cxn modelId="{C8BBE461-8443-47B3-BE6B-25951475DC2C}" type="presParOf" srcId="{ACD2CED6-736C-40DF-AEFB-EA5B0FDD2BC5}" destId="{09257706-1EE7-40A8-B681-FC76F93CD7A9}" srcOrd="3" destOrd="0" presId="urn:microsoft.com/office/officeart/2011/layout/ConvergingText"/>
    <dgm:cxn modelId="{395C23F9-FCFF-4BF8-ADBC-2526A19DEFEC}" type="presParOf" srcId="{ACD2CED6-736C-40DF-AEFB-EA5B0FDD2BC5}" destId="{E8752E7F-384C-4CB3-A109-51632558B678}" srcOrd="4" destOrd="0" presId="urn:microsoft.com/office/officeart/2011/layout/ConvergingText"/>
    <dgm:cxn modelId="{6F84FD3E-7008-4301-A50B-79E8CF0C50DE}" type="presParOf" srcId="{ACD2CED6-736C-40DF-AEFB-EA5B0FDD2BC5}" destId="{8B58A520-61CE-4916-B656-AF838AE00CEA}" srcOrd="5" destOrd="0" presId="urn:microsoft.com/office/officeart/2011/layout/ConvergingText"/>
    <dgm:cxn modelId="{745DDE60-BAF4-4D46-ACD4-AEC959DE140B}" type="presParOf" srcId="{ACD2CED6-736C-40DF-AEFB-EA5B0FDD2BC5}" destId="{000BB870-A87B-4C24-ABAC-AF3BA30C9A5A}" srcOrd="6" destOrd="0" presId="urn:microsoft.com/office/officeart/2011/layout/ConvergingText"/>
    <dgm:cxn modelId="{22739035-267E-42C2-9F0A-D79D4FC524AA}" type="presParOf" srcId="{ACD2CED6-736C-40DF-AEFB-EA5B0FDD2BC5}" destId="{7CFC3E25-34AE-4228-B2B9-7D1F0C3D48D8}" srcOrd="7" destOrd="0" presId="urn:microsoft.com/office/officeart/2011/layout/ConvergingText"/>
    <dgm:cxn modelId="{4E6B5F8C-8B83-4606-AD0B-ECE199CE9579}" type="presParOf" srcId="{ACD2CED6-736C-40DF-AEFB-EA5B0FDD2BC5}" destId="{736E225E-7EBD-498F-A421-CE4C932D7791}" srcOrd="8" destOrd="0" presId="urn:microsoft.com/office/officeart/2011/layout/ConvergingText"/>
    <dgm:cxn modelId="{0D1CEB92-911E-4B9C-9A15-73FD8A0F8D2F}" type="presParOf" srcId="{ACD2CED6-736C-40DF-AEFB-EA5B0FDD2BC5}" destId="{CCBB6F52-9EFD-48E4-9F83-F975F74FC105}" srcOrd="9" destOrd="0" presId="urn:microsoft.com/office/officeart/2011/layout/ConvergingText"/>
    <dgm:cxn modelId="{F9F8BA18-2A72-4A5F-98D2-616B50D82DD3}" type="presParOf" srcId="{ACD2CED6-736C-40DF-AEFB-EA5B0FDD2BC5}" destId="{888EE50E-E6F7-477F-8A01-8C00D54FE292}" srcOrd="10" destOrd="0" presId="urn:microsoft.com/office/officeart/2011/layout/ConvergingText"/>
    <dgm:cxn modelId="{007B419E-B24B-466B-B121-941650BFEBB5}" type="presParOf" srcId="{ACD2CED6-736C-40DF-AEFB-EA5B0FDD2BC5}" destId="{53C1D68F-10A7-47D9-88E7-721605677A39}" srcOrd="11" destOrd="0" presId="urn:microsoft.com/office/officeart/2011/layout/ConvergingText"/>
    <dgm:cxn modelId="{0428F702-B4A2-4397-AF4C-37F40D3E47CE}" type="presParOf" srcId="{ACD2CED6-736C-40DF-AEFB-EA5B0FDD2BC5}" destId="{F4655CE9-81AC-4BEC-9F15-A10DF8214B41}" srcOrd="12" destOrd="0" presId="urn:microsoft.com/office/officeart/2011/layout/ConvergingText"/>
    <dgm:cxn modelId="{44DEDAC6-B6BA-4314-9C20-B3C2447F1FD8}" type="presParOf" srcId="{ACD2CED6-736C-40DF-AEFB-EA5B0FDD2BC5}" destId="{E84E1479-7837-4013-84FB-F91FE1516AAE}" srcOrd="13" destOrd="0" presId="urn:microsoft.com/office/officeart/2011/layout/ConvergingText"/>
    <dgm:cxn modelId="{2FAEAE56-CA1E-4621-9517-DEE724A4D5C5}" type="presParOf" srcId="{ACD2CED6-736C-40DF-AEFB-EA5B0FDD2BC5}" destId="{6209A150-D931-4CB9-B5B8-477691461261}" srcOrd="14" destOrd="0" presId="urn:microsoft.com/office/officeart/2011/layout/ConvergingText"/>
    <dgm:cxn modelId="{12FA19CF-AAB6-428B-B8B2-1DD17404518C}" type="presParOf" srcId="{ACD2CED6-736C-40DF-AEFB-EA5B0FDD2BC5}" destId="{777565F8-5517-44BA-B0DE-3D720641E549}" srcOrd="15" destOrd="0" presId="urn:microsoft.com/office/officeart/2011/layout/ConvergingText"/>
    <dgm:cxn modelId="{10064888-DCFE-4A31-AFC8-61C800CB5D6A}" type="presParOf" srcId="{ACD2CED6-736C-40DF-AEFB-EA5B0FDD2BC5}" destId="{B183BC60-6421-47B5-AD3F-5FEEE3133DC1}" srcOrd="16" destOrd="0" presId="urn:microsoft.com/office/officeart/2011/layout/ConvergingText"/>
    <dgm:cxn modelId="{8E14E59B-244B-441E-AC45-653EF380F5CC}" type="presParOf" srcId="{ACD2CED6-736C-40DF-AEFB-EA5B0FDD2BC5}" destId="{609D0F7C-FD64-416D-A92D-2FD4D61312F0}" srcOrd="17" destOrd="0" presId="urn:microsoft.com/office/officeart/2011/layout/ConvergingText"/>
    <dgm:cxn modelId="{6C4B59B9-104E-46D1-8FA8-04F224D41398}" type="presParOf" srcId="{ACD2CED6-736C-40DF-AEFB-EA5B0FDD2BC5}" destId="{43C67B5C-6697-4BF8-9D3B-B1FE0FB94D99}" srcOrd="18" destOrd="0" presId="urn:microsoft.com/office/officeart/2011/layout/ConvergingText"/>
    <dgm:cxn modelId="{0CFA279E-6EB6-4528-9D95-01264D01C384}" type="presParOf" srcId="{ACD2CED6-736C-40DF-AEFB-EA5B0FDD2BC5}" destId="{61A4152D-1FEA-4841-A4C3-E7F7447EE9CE}" srcOrd="19" destOrd="0" presId="urn:microsoft.com/office/officeart/2011/layout/ConvergingText"/>
    <dgm:cxn modelId="{9428113F-4CAB-4210-A8A1-CA392F7EB09E}" type="presParOf" srcId="{ACD2CED6-736C-40DF-AEFB-EA5B0FDD2BC5}" destId="{AE811F67-E007-483E-8BF4-A0DCB69C9587}" srcOrd="20" destOrd="0" presId="urn:microsoft.com/office/officeart/2011/layout/ConvergingText"/>
    <dgm:cxn modelId="{BE7D7A03-BB04-4762-927D-D95373741570}" type="presParOf" srcId="{ACD2CED6-736C-40DF-AEFB-EA5B0FDD2BC5}" destId="{62E324C4-AFE1-4ADC-A0AA-2AB200652CD3}" srcOrd="21" destOrd="0" presId="urn:microsoft.com/office/officeart/2011/layout/ConvergingText"/>
    <dgm:cxn modelId="{6811AB5D-830A-438E-920B-B9F3254D56CF}" type="presParOf" srcId="{ACD2CED6-736C-40DF-AEFB-EA5B0FDD2BC5}" destId="{FD646C20-CA3B-47F7-8755-F73335B89D2A}" srcOrd="22" destOrd="0" presId="urn:microsoft.com/office/officeart/2011/layout/ConvergingText"/>
    <dgm:cxn modelId="{7616EA18-30E6-4E72-8A0A-9339E97D008F}" type="presParOf" srcId="{ACD2CED6-736C-40DF-AEFB-EA5B0FDD2BC5}" destId="{7C91E3F3-8487-45ED-955E-ACB4F5348DE5}" srcOrd="23" destOrd="0" presId="urn:microsoft.com/office/officeart/2011/layout/ConvergingText"/>
    <dgm:cxn modelId="{4B25C401-6581-485D-BE60-5CCD6F3AD0C8}" type="presParOf" srcId="{ACD2CED6-736C-40DF-AEFB-EA5B0FDD2BC5}" destId="{B4122735-33B3-4FC7-8D3C-C2A96516DD07}" srcOrd="24" destOrd="0" presId="urn:microsoft.com/office/officeart/2011/layout/ConvergingText"/>
    <dgm:cxn modelId="{79055E5F-B6EB-45CE-88AE-C6F1F3E149F2}" type="presParOf" srcId="{ACD2CED6-736C-40DF-AEFB-EA5B0FDD2BC5}" destId="{C10F6EF0-0412-40C9-93D7-16B7BB5B2D3E}" srcOrd="25" destOrd="0" presId="urn:microsoft.com/office/officeart/2011/layout/ConvergingText"/>
    <dgm:cxn modelId="{83D7315E-E62E-4C6C-BBC8-29A6A2740BFA}" type="presParOf" srcId="{ACD2CED6-736C-40DF-AEFB-EA5B0FDD2BC5}" destId="{2C41D1AE-7785-4B88-A34C-7E1A4E29B31D}" srcOrd="26" destOrd="0" presId="urn:microsoft.com/office/officeart/2011/layout/ConvergingText"/>
    <dgm:cxn modelId="{E4716725-E7D1-4A85-8290-E273DA52F3DE}" type="presParOf" srcId="{ACD2CED6-736C-40DF-AEFB-EA5B0FDD2BC5}" destId="{11E38803-46E5-4161-8AE9-A740E11F3127}" srcOrd="27" destOrd="0" presId="urn:microsoft.com/office/officeart/2011/layout/ConvergingText"/>
    <dgm:cxn modelId="{0DA1FFAB-4529-4109-A5F8-E1FF287D7CF6}" type="presParOf" srcId="{ACD2CED6-736C-40DF-AEFB-EA5B0FDD2BC5}" destId="{73AE6B4A-9B7B-4F6D-875B-D6DFCF05336D}" srcOrd="28" destOrd="0" presId="urn:microsoft.com/office/officeart/2011/layout/ConvergingText"/>
    <dgm:cxn modelId="{441E61B9-764D-4878-97E8-6255F5481F2E}" type="presParOf" srcId="{ACD2CED6-736C-40DF-AEFB-EA5B0FDD2BC5}" destId="{6D6B2B07-2AC1-4F21-B54C-35B8FCEA45FE}" srcOrd="29" destOrd="0" presId="urn:microsoft.com/office/officeart/2011/layout/ConvergingText"/>
    <dgm:cxn modelId="{A5567618-08B6-4E06-BB48-A40BB07E58A2}" type="presParOf" srcId="{ACD2CED6-736C-40DF-AEFB-EA5B0FDD2BC5}" destId="{0C726BF0-DF17-4ACC-8F2D-698B9180CCFA}" srcOrd="30" destOrd="0" presId="urn:microsoft.com/office/officeart/2011/layout/ConvergingText"/>
    <dgm:cxn modelId="{813E5017-EE32-4D58-B169-68C79B9B2BB0}" type="presParOf" srcId="{ACD2CED6-736C-40DF-AEFB-EA5B0FDD2BC5}" destId="{CC40B6B0-19CA-4A3C-8EC9-9B0ABEE4C857}" srcOrd="31" destOrd="0" presId="urn:microsoft.com/office/officeart/2011/layout/ConvergingText"/>
    <dgm:cxn modelId="{94EC0AA0-AC84-4BF9-9402-1B319D8954EF}" type="presParOf" srcId="{ACD2CED6-736C-40DF-AEFB-EA5B0FDD2BC5}" destId="{B6C64D72-941C-4B8E-BDFF-330C7C40D9C6}" srcOrd="32" destOrd="0" presId="urn:microsoft.com/office/officeart/2011/layout/ConvergingText"/>
    <dgm:cxn modelId="{A375995D-7CB6-4922-9CE1-9D7231A713CF}" type="presParOf" srcId="{ACD2CED6-736C-40DF-AEFB-EA5B0FDD2BC5}" destId="{899EA8C2-DF52-4C4E-A78C-A5D776325335}" srcOrd="33" destOrd="0" presId="urn:microsoft.com/office/officeart/2011/layout/ConvergingText"/>
    <dgm:cxn modelId="{1C12C3DF-2E11-4539-B538-85FB90F391BC}" type="presParOf" srcId="{ACD2CED6-736C-40DF-AEFB-EA5B0FDD2BC5}" destId="{3AD6492F-C78C-4D82-827E-8E3719E06E3F}" srcOrd="34" destOrd="0" presId="urn:microsoft.com/office/officeart/2011/layout/ConvergingText"/>
    <dgm:cxn modelId="{F4A383A8-C7D1-4297-AF87-45F7F3B427D1}" type="presParOf" srcId="{ACD2CED6-736C-40DF-AEFB-EA5B0FDD2BC5}" destId="{F85BB596-5335-4D02-81D8-A26B63885CFF}" srcOrd="35" destOrd="0" presId="urn:microsoft.com/office/officeart/2011/layout/ConvergingText"/>
    <dgm:cxn modelId="{20DEE2E0-BB76-4290-B6BE-F5F7EBC40062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465CD-0E1D-4596-83AF-849ED42A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98" y="3374163"/>
            <a:ext cx="7509080" cy="3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AE740B-BC39-4269-B968-E6936F49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2/11/2017 9:53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5BD5-0232-4F69-8370-19916C6CA2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02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4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33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26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A041-DA20-4B9F-A19D-9C3BFA54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1"/>
          <p:cNvSpPr>
            <a:spLocks noGrp="1"/>
          </p:cNvSpPr>
          <p:nvPr userDrawn="1">
            <p:ph type="title"/>
          </p:nvPr>
        </p:nvSpPr>
        <p:spPr>
          <a:xfrm>
            <a:off x="382588" y="871870"/>
            <a:ext cx="7521575" cy="448930"/>
          </a:xfr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EFDF-E556-4F6E-8962-59692D03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24016"/>
            <a:ext cx="2810256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3200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29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6" r:id="rId3"/>
    <p:sldLayoutId id="2147483707" r:id="rId4"/>
    <p:sldLayoutId id="2147483712" r:id="rId5"/>
    <p:sldLayoutId id="2147483822" r:id="rId6"/>
    <p:sldLayoutId id="2147483823" r:id="rId7"/>
    <p:sldLayoutId id="2147483824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toddelittle@gmail.com" TargetMode="External"/><Relationship Id="rId7" Type="http://schemas.openxmlformats.org/officeDocument/2006/relationships/hyperlink" Target="http://www.toddlittleweb.com/Downloads/books/StandBackAndDeliv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in/toddelittle/en" TargetMode="External"/><Relationship Id="rId5" Type="http://schemas.openxmlformats.org/officeDocument/2006/relationships/hyperlink" Target="http://www.accelinnova.com/" TargetMode="External"/><Relationship Id="rId4" Type="http://schemas.openxmlformats.org/officeDocument/2006/relationships/hyperlink" Target="http://www.toddlittleweb.com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268760"/>
            <a:ext cx="6013648" cy="20882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293096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February 2017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@</a:t>
            </a:r>
            <a:r>
              <a:rPr lang="en-GB" dirty="0" err="1" smtClean="0">
                <a:latin typeface="Calibri" panose="020F0502020204030204" pitchFamily="34" charset="0"/>
                <a:ea typeface="ＭＳ Ｐゴシック" charset="-128"/>
              </a:rPr>
              <a:t>toddelittle</a:t>
            </a:r>
            <a:endParaRPr lang="en-GB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2868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34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201273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571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43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84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82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4" y="180493"/>
            <a:ext cx="7521575" cy="1131887"/>
          </a:xfrm>
        </p:spPr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47800"/>
            <a:ext cx="6477000" cy="450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Chemical &amp; Petroleum Engineer</a:t>
            </a:r>
          </a:p>
          <a:p>
            <a:r>
              <a:rPr lang="en-US" sz="2400" dirty="0" smtClean="0"/>
              <a:t>30+ Years in Software Development</a:t>
            </a:r>
          </a:p>
          <a:p>
            <a:r>
              <a:rPr lang="en-US" sz="2400" dirty="0" smtClean="0"/>
              <a:t>Founding Consultant at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Executive roles as VP Product Development, Director of Software &amp; </a:t>
            </a:r>
            <a:r>
              <a:rPr lang="en-US" sz="2400" dirty="0" smtClean="0"/>
              <a:t>Technology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Pioneer and Agile Community Builder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3"/>
          <a:srcRect l="12202" r="12228"/>
          <a:stretch>
            <a:fillRect/>
          </a:stretch>
        </p:blipFill>
        <p:spPr bwMode="auto">
          <a:xfrm>
            <a:off x="573635" y="3886200"/>
            <a:ext cx="1712365" cy="2266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98084"/>
            <a:ext cx="1476861" cy="560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24" y="5373216"/>
            <a:ext cx="1141647" cy="781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7" y="5415069"/>
            <a:ext cx="1544333" cy="759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38573"/>
            <a:ext cx="1299470" cy="974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16" y="4134841"/>
            <a:ext cx="820148" cy="820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5200" r="-399" b="24401"/>
          <a:stretch/>
        </p:blipFill>
        <p:spPr>
          <a:xfrm>
            <a:off x="4283968" y="4077072"/>
            <a:ext cx="17145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3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5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2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4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0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0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0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9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723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1761174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0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1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13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06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1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51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1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4179374" cy="1800150"/>
            <a:chOff x="1676400" y="4263427"/>
            <a:chExt cx="6733437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/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5521" y="5041457"/>
              <a:ext cx="2014316" cy="94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</a:p>
            <a:p>
              <a:r>
                <a:rPr lang="en-US" sz="1600" dirty="0" smtClean="0"/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40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23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Mini-Me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2832807"/>
            <a:ext cx="2849211" cy="3778450"/>
          </a:xfrm>
          <a:prstGeom prst="rect">
            <a:avLst/>
          </a:prstGeom>
        </p:spPr>
      </p:pic>
      <p:pic>
        <p:nvPicPr>
          <p:cNvPr id="7" name="Picture 6" descr="http://career.gatech.edu/images/uploads/Embrace_Diversit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65123" cy="18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0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069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1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www.linkedin.com/in/toddelittle/en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toddelittle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0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523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905"/>
            <a:ext cx="2483791" cy="165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34" y="4374808"/>
            <a:ext cx="2429272" cy="15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6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259829080334D814262E717E4FAEA" ma:contentTypeVersion="0" ma:contentTypeDescription="Create a new document." ma:contentTypeScope="" ma:versionID="9a16afb5c9655abd6063f1048ebc0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hapeData xmlns="http://firmglobal.com/Confirmit/reporting/powerpoint/09-09-2009" xmlns:i="http://www.w3.org/2001/XMLSchema-instance" i:type="TextData">
  <PowerPointShapeId>ced6c599-6624-41df-b7ca-69800ff9390b</PowerPointShapeId>
  <ReportId>b34f1b3a-c8f0-45b7-8e4a-bd42348156fe</ReportId>
  <OriginMode>View</OriginMode>
  <Name>_IHS_2012_MidYear_Engagement_Survey__Dashboard__Text_1</Name>
  <PageId>55b34e12-cfcd-4fec-b0df-da90563dc83b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B="p20656484 10"&gt;&lt;Arguments&gt;&lt;Arguments&gt;&lt;Argument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Key="pHideFilterSummary"&gt;&lt;Argument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Key="pElapsedTime"&gt;&lt;Argument xsi:type="ParameterValueResponse" ValueId="00000000-0000-0000-0000-000000000000" IsIterator="false" Type="String" StringKeyValue="1350400398673_1350400398673" StringValue="1350400398673_1350400398673"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/&gt;&lt;/Argument&gt;&lt;/Arguments&gt;&lt;/Arguments&gt;&lt;D&gt;&lt;Filters /&gt;&lt;/D&gt;&lt;P&gt;&lt;CurrentHierarchyNode Id="510R" IsLeaf="false" HasChildren="false"&gt;&lt;Level TableName="IHS DB - 1" /&gt;&lt;/CurrentHierarchyNode&gt;&lt;NodeType&gt;HierarchyNode&lt;/NodeType&gt;&lt;FormId&gt;node_id&lt;/FormId&gt;&lt;/P&gt;&lt;O&gt;&lt;CurrentHierarchyNode Id="510R" IsLeaf="false" HasChildren="false"&gt;&lt;Level TableName="IHS DB - 1" /&gt;&lt;/CurrentHierarchyNode&gt;&lt;NodeType&gt;HierarchyNode&lt;/NodeType&gt;&lt;FormId&gt;node_id&lt;/FormId&gt;&lt;/O&gt;&lt;/DynamicReportState&gt;</SerializedDynamicReportState>
  <OverrideDynamicReportState>false</OverrideDynamicReportState>
  <TextId>99f15c59-6972-4fe0-b9a3-6821ff69954c</TextId>
</ShapeData>
</file>

<file path=customXml/item5.xml><?xml version="1.0" encoding="utf-8"?>
<ShapeData xmlns="http://firmglobal.com/Confirmit/reporting/powerpoint/09-09-2009" xmlns:i="http://www.w3.org/2001/XMLSchema-instance" i:type="TextData">
  <PowerPointShapeId>55160ee4-587c-4475-903e-a5bb7df2b287</PowerPointShapeId>
  <ReportId>b94c3da5-18a5-4450-9ab8-76add9be1f54</ReportId>
  <OriginMode>View</OriginMode>
  <Name>_IHS__Engagement_Report__Title_slide__Text_3</Name>
  <PageId>e2e11c5c-a31d-411c-9a89-4c1a453611cc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B="p6892644 1"&gt;&lt;Arguments&gt;&lt;Arguments&gt;&lt;Argument Key="pHideFilterSummary"&gt;&lt;Argument xsi:type="ParameterValueResponse" ValueId="00000000-0000-0000-0000-000000000000" IsIterator="true" Type="String" StringKeyValue="1" StringValue="1" NumericValue="-79228162514264337593543950335" DateValue="0001-01-01T00:00:00"&gt;&lt;Children /&gt;&lt;/Argument&gt;&lt;/Argument&gt;&lt;Argument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Key="pFilter"&gt;&lt;Argument xsi:type="ParameterValueCollection" ValueId="00000000-0000-0000-0000-000000000000" IsIterator="false"&gt;&lt;Values&gt;&lt;ParameterValue xsi:type="ParameterValueResponse" ValueId="00000000-0000-0000-0000-000000000000" IsIterator="false" Type="String" DisplayValue="Greeley, Daria [Level4Mgr=104]" StringKeyValue="Level4Mgr=104" StringValue="Level4Mgr=104" NumericValue="-79228162514264337593543950335" DateValue="0001-01-01T00:00:00" /&gt;&lt;ParameterValue xsi:type="ParameterValueResponse" ValueId="00000000-0000-0000-0000-000000000000" IsIterator="false" Type="String" DisplayValue="Long, Laura [Level4Mgr=164]" StringKeyValue="Level4Mgr=164" StringValue="Level4Mgr=164" NumericValue="-79228162514264337593543950335" DateValue="0001-01-01T00:00:00" /&gt;&lt;ParameterValue xsi:type="ParameterValueResponse" ValueId="00000000-0000-0000-0000-000000000000" IsIterator="false" Type="String" DisplayValue="Rhodine, Sheri [Level4Mgr=220]" StringKeyValue="Level4Mgr=220" StringValue="Level4Mgr=220" NumericValue="-79228162514264337593543950335" DateValue="0001-01-01T00:00:00" /&gt;&lt;ParameterValue xsi:type="ParameterValueResponse" ValueId="00000000-0000-0000-0000-000000000000" IsIterator="false" Type="String" DisplayValue="Schmidt, Deborah [Level4Mgr=240]" StringKeyValue="Level4Mgr=240" StringValue="Level4Mgr=240" NumericValue="-79228162514264337593543950335" DateValue="0001-01-01T00:00:00" /&gt;&lt;/Values&gt;&lt;/Argument&gt;&lt;/Argument&gt;&lt;Argument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StringKeyValue="age" StringValue="age" NumericValue="-79228162514264337593543950335" DateValue="0001-01-01T00:00:00" /&gt;&lt;/Argument&gt;&lt;Argument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StringKeyValue="Location" StringValue="Location"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/&gt;&lt;/Argument&gt;&lt;/Arguments&gt;&lt;/Arguments&gt;&lt;D&gt;&lt;Filters /&gt;&lt;/D&gt;&lt;P&gt;&lt;CurrentHierarchyNode Id="1" IsLeaf="false" HasChildren="false"&gt;&lt;Level TableName="IHS" /&gt;&lt;/CurrentHierarchyNode&gt;&lt;NodeType&gt;HierarchyNode&lt;/NodeType&gt;&lt;FormId&gt;node_id&lt;/FormId&gt;&lt;/P&gt;&lt;O&gt;&lt;CurrentHierarchyNode Id="1" IsLeaf="false" HasChildren="true"&gt;&lt;Level TableName="IHS" /&gt;&lt;/CurrentHierarchyNode&gt;&lt;NodeType&gt;HierarchyNode&lt;/NodeType&gt;&lt;FormId&gt;node_id&lt;/FormId&gt;&lt;/O&gt;&lt;/DynamicReportState&gt;</SerializedDynamicReportState>
  <OverrideDynamicReportState>false</OverrideDynamicReportState>
  <TextId>c4d3f7ef-a2cb-45c9-8c58-7f525559b3a2</TextId>
</ShapeData>
</file>

<file path=customXml/itemProps1.xml><?xml version="1.0" encoding="utf-8"?>
<ds:datastoreItem xmlns:ds="http://schemas.openxmlformats.org/officeDocument/2006/customXml" ds:itemID="{EAA5CC51-808B-4B54-BD7A-9B055904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B10EAE-71E3-41A8-B753-90688B48D692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A1DBC3-93E4-4B1F-917D-A7AB807A05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677EF4-00D8-466C-9EAE-DF76AC8AE5CB}">
  <ds:schemaRefs>
    <ds:schemaRef ds:uri="http://firmglobal.com/Confirmit/reporting/powerpoint/09-09-2009"/>
  </ds:schemaRefs>
</ds:datastoreItem>
</file>

<file path=customXml/itemProps5.xml><?xml version="1.0" encoding="utf-8"?>
<ds:datastoreItem xmlns:ds="http://schemas.openxmlformats.org/officeDocument/2006/customXml" ds:itemID="{C2BFE756-D43E-4BBC-911C-2CC228ED29F5}">
  <ds:schemaRefs>
    <ds:schemaRef ds:uri="http://firmglobal.com/Confirmit/reporting/powerpoint/09-09-20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9997</TotalTime>
  <Words>1009</Words>
  <Application>Microsoft Office PowerPoint</Application>
  <PresentationFormat>On-screen Show (4:3)</PresentationFormat>
  <Paragraphs>389</Paragraphs>
  <Slides>59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ＭＳ Ｐゴシック</vt:lpstr>
      <vt:lpstr>Arial</vt:lpstr>
      <vt:lpstr>Calibri</vt:lpstr>
      <vt:lpstr>Times</vt:lpstr>
      <vt:lpstr>2011 CID OBJECTIVES</vt:lpstr>
      <vt:lpstr>1_2011 CID OBJECTIVES</vt:lpstr>
      <vt:lpstr>7 Sins of Scrum and other Agile Anti-Patterns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Template</dc:title>
  <dc:creator>S.Buscemi</dc:creator>
  <cp:lastModifiedBy>Todd Little</cp:lastModifiedBy>
  <cp:revision>427</cp:revision>
  <cp:lastPrinted>2015-03-19T16:33:04Z</cp:lastPrinted>
  <dcterms:created xsi:type="dcterms:W3CDTF">2010-11-09T20:55:48Z</dcterms:created>
  <dcterms:modified xsi:type="dcterms:W3CDTF">2017-02-13T05:09:09Z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0x010100617259829080334D814262E717E4FAEA</vt:lpwstr>
  </property>
</Properties>
</file>