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51" r:id="rId5"/>
  </p:sldMasterIdLst>
  <p:notesMasterIdLst>
    <p:notesMasterId r:id="rId50"/>
  </p:notesMasterIdLst>
  <p:sldIdLst>
    <p:sldId id="2142532567" r:id="rId6"/>
    <p:sldId id="2142532538" r:id="rId7"/>
    <p:sldId id="2142532541" r:id="rId8"/>
    <p:sldId id="2142532542" r:id="rId9"/>
    <p:sldId id="2142532540" r:id="rId10"/>
    <p:sldId id="2142532543" r:id="rId11"/>
    <p:sldId id="2142532544" r:id="rId12"/>
    <p:sldId id="2142532546" r:id="rId13"/>
    <p:sldId id="2142532539" r:id="rId14"/>
    <p:sldId id="2142532547" r:id="rId15"/>
    <p:sldId id="2142532548" r:id="rId16"/>
    <p:sldId id="2142532550" r:id="rId17"/>
    <p:sldId id="2142532564" r:id="rId18"/>
    <p:sldId id="2142532549" r:id="rId19"/>
    <p:sldId id="2142532565" r:id="rId20"/>
    <p:sldId id="2142532551" r:id="rId21"/>
    <p:sldId id="2142532555" r:id="rId22"/>
    <p:sldId id="2142532557" r:id="rId23"/>
    <p:sldId id="2142532561" r:id="rId24"/>
    <p:sldId id="5485" r:id="rId25"/>
    <p:sldId id="2142532552" r:id="rId26"/>
    <p:sldId id="2142532559" r:id="rId27"/>
    <p:sldId id="2142532560" r:id="rId28"/>
    <p:sldId id="2142532556" r:id="rId29"/>
    <p:sldId id="5445" r:id="rId30"/>
    <p:sldId id="583" r:id="rId31"/>
    <p:sldId id="2142532841" r:id="rId32"/>
    <p:sldId id="2142532842" r:id="rId33"/>
    <p:sldId id="2142532843" r:id="rId34"/>
    <p:sldId id="2142532568" r:id="rId35"/>
    <p:sldId id="5502" r:id="rId36"/>
    <p:sldId id="5479" r:id="rId37"/>
    <p:sldId id="2142532838" r:id="rId38"/>
    <p:sldId id="2142532839" r:id="rId39"/>
    <p:sldId id="5453" r:id="rId40"/>
    <p:sldId id="5504" r:id="rId41"/>
    <p:sldId id="5505" r:id="rId42"/>
    <p:sldId id="3523" r:id="rId43"/>
    <p:sldId id="3524" r:id="rId44"/>
    <p:sldId id="3516" r:id="rId45"/>
    <p:sldId id="2142532844" r:id="rId46"/>
    <p:sldId id="2142532058" r:id="rId47"/>
    <p:sldId id="283" r:id="rId48"/>
    <p:sldId id="5443" r:id="rId49"/>
  </p:sldIdLst>
  <p:sldSz cx="12192000" cy="6858000"/>
  <p:notesSz cx="9601200" cy="73152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70"/>
    <p:restoredTop sz="86006" autoAdjust="0"/>
  </p:normalViewPr>
  <p:slideViewPr>
    <p:cSldViewPr snapToGrid="0">
      <p:cViewPr varScale="1">
        <p:scale>
          <a:sx n="41" d="100"/>
          <a:sy n="41" d="100"/>
        </p:scale>
        <p:origin x="69" y="567"/>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21T12:08:43.218"/>
    </inkml:context>
    <inkml:brush xml:id="br0">
      <inkml:brushProperty name="width" value="0.05" units="cm"/>
      <inkml:brushProperty name="height" value="0.05" units="cm"/>
    </inkml:brush>
  </inkml:definitions>
  <inkml:trace contextRef="#ctx0" brushRef="#br0">287 126 11519 0 0,'-42'-11'1024'0'0,"-6"-6"-824"0"0,8-6-200 0 0,3 6 0 0 0,8 5 64 0 0,4 4-64 0 0,-1-1 0 0 0,9 1 64 0 0,3-3 16 0 0,6 2 232 0 0,25 20-240 0 0,5-2 0 0 0,4 2 0 0 0,8 3-72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1T12:10:56.781"/>
    </inkml:context>
    <inkml:brush xml:id="br0">
      <inkml:brushProperty name="width" value="0.05" units="cm"/>
      <inkml:brushProperty name="height" value="0.05" units="cm"/>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1T12:10:57.461"/>
    </inkml:context>
    <inkml:brush xml:id="br0">
      <inkml:brushProperty name="width" value="0.05" units="cm"/>
      <inkml:brushProperty name="height" value="0.05" units="cm"/>
    </inkml:brush>
  </inkml:definitions>
  <inkml:trace contextRef="#ctx0" brushRef="#br0">11 0 24575,'0'0'0,"0"0"0,0 0 0,-5 34 0,0 11-8191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21T12:08:43.218"/>
    </inkml:context>
    <inkml:brush xml:id="br0">
      <inkml:brushProperty name="width" value="0.05" units="cm"/>
      <inkml:brushProperty name="height" value="0.05" units="cm"/>
    </inkml:brush>
  </inkml:definitions>
  <inkml:trace contextRef="#ctx0" brushRef="#br0">287 126 11519 0 0,'-42'-11'1024'0'0,"-6"-6"-824"0"0,8-6-200 0 0,3 6 0 0 0,8 5 64 0 0,4 4-64 0 0,-1-1 0 0 0,9 1 64 0 0,3-3 16 0 0,6 2 232 0 0,25 20-240 0 0,5-2 0 0 0,4 2 0 0 0,8 3-72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1T12:10:56.781"/>
    </inkml:context>
    <inkml:brush xml:id="br0">
      <inkml:brushProperty name="width" value="0.05" units="cm"/>
      <inkml:brushProperty name="height" value="0.05" units="cm"/>
    </inkml:brush>
  </inkml:definitions>
  <inkml:trace contextRef="#ctx0" brushRef="#br0">1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1T12:10:57.461"/>
    </inkml:context>
    <inkml:brush xml:id="br0">
      <inkml:brushProperty name="width" value="0.05" units="cm"/>
      <inkml:brushProperty name="height" value="0.05" units="cm"/>
    </inkml:brush>
  </inkml:definitions>
  <inkml:trace contextRef="#ctx0" brushRef="#br0">11 0 24575,'0'0'0,"0"0"0,0 0 0,-5 34 0,0 11-8191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160520" cy="367030"/>
          </a:xfrm>
          <a:prstGeom prst="rect">
            <a:avLst/>
          </a:prstGeom>
        </p:spPr>
        <p:txBody>
          <a:bodyPr vert="horz" lIns="96651" tIns="48325" rIns="96651" bIns="48325" rtlCol="0"/>
          <a:lstStyle>
            <a:lvl1pPr algn="l">
              <a:defRPr sz="1200"/>
            </a:lvl1pPr>
          </a:lstStyle>
          <a:p>
            <a:endParaRPr lang="en-US"/>
          </a:p>
        </p:txBody>
      </p:sp>
      <p:sp>
        <p:nvSpPr>
          <p:cNvPr id="3" name="Date Placeholder 2"/>
          <p:cNvSpPr>
            <a:spLocks noGrp="1"/>
          </p:cNvSpPr>
          <p:nvPr>
            <p:ph type="dt" idx="1"/>
          </p:nvPr>
        </p:nvSpPr>
        <p:spPr>
          <a:xfrm>
            <a:off x="5438458" y="2"/>
            <a:ext cx="4160520" cy="367030"/>
          </a:xfrm>
          <a:prstGeom prst="rect">
            <a:avLst/>
          </a:prstGeom>
        </p:spPr>
        <p:txBody>
          <a:bodyPr vert="horz" lIns="96651" tIns="48325" rIns="96651" bIns="48325" rtlCol="0"/>
          <a:lstStyle>
            <a:lvl1pPr algn="r">
              <a:defRPr sz="1200"/>
            </a:lvl1pPr>
          </a:lstStyle>
          <a:p>
            <a:fld id="{CB87A944-D542-9144-97BB-8FCEE5EB4AAC}" type="datetimeFigureOut">
              <a:rPr lang="en-US" smtClean="0"/>
              <a:t>12/6/2024</a:t>
            </a:fld>
            <a:endParaRPr lang="en-US"/>
          </a:p>
        </p:txBody>
      </p:sp>
      <p:sp>
        <p:nvSpPr>
          <p:cNvPr id="4" name="Slide Image Placeholder 3"/>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96651" tIns="48325" rIns="96651" bIns="48325" rtlCol="0" anchor="ctr"/>
          <a:lstStyle/>
          <a:p>
            <a:endParaRPr lang="en-US"/>
          </a:p>
        </p:txBody>
      </p:sp>
      <p:sp>
        <p:nvSpPr>
          <p:cNvPr id="5" name="Notes Placeholder 4"/>
          <p:cNvSpPr>
            <a:spLocks noGrp="1"/>
          </p:cNvSpPr>
          <p:nvPr>
            <p:ph type="body" sz="quarter" idx="3"/>
          </p:nvPr>
        </p:nvSpPr>
        <p:spPr>
          <a:xfrm>
            <a:off x="960121" y="3520440"/>
            <a:ext cx="7680960" cy="2880360"/>
          </a:xfrm>
          <a:prstGeom prst="rect">
            <a:avLst/>
          </a:prstGeom>
        </p:spPr>
        <p:txBody>
          <a:bodyPr vert="horz" lIns="96651" tIns="48325" rIns="96651" bIns="483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1"/>
            <a:ext cx="4160520" cy="367029"/>
          </a:xfrm>
          <a:prstGeom prst="rect">
            <a:avLst/>
          </a:prstGeom>
        </p:spPr>
        <p:txBody>
          <a:bodyPr vert="horz" lIns="96651" tIns="48325" rIns="96651" bIns="48325" rtlCol="0" anchor="b"/>
          <a:lstStyle>
            <a:lvl1pPr algn="l">
              <a:defRPr sz="1200"/>
            </a:lvl1pPr>
          </a:lstStyle>
          <a:p>
            <a:endParaRPr lang="en-US"/>
          </a:p>
        </p:txBody>
      </p:sp>
      <p:sp>
        <p:nvSpPr>
          <p:cNvPr id="7" name="Slide Number Placeholder 6"/>
          <p:cNvSpPr>
            <a:spLocks noGrp="1"/>
          </p:cNvSpPr>
          <p:nvPr>
            <p:ph type="sldNum" sz="quarter" idx="5"/>
          </p:nvPr>
        </p:nvSpPr>
        <p:spPr>
          <a:xfrm>
            <a:off x="5438458" y="6948171"/>
            <a:ext cx="4160520" cy="367029"/>
          </a:xfrm>
          <a:prstGeom prst="rect">
            <a:avLst/>
          </a:prstGeom>
        </p:spPr>
        <p:txBody>
          <a:bodyPr vert="horz" lIns="96651" tIns="48325" rIns="96651" bIns="48325" rtlCol="0" anchor="b"/>
          <a:lstStyle>
            <a:lvl1pPr algn="r">
              <a:defRPr sz="1200"/>
            </a:lvl1pPr>
          </a:lstStyle>
          <a:p>
            <a:fld id="{DB9F6DFF-5AE9-314B-9026-1C23AE406CAA}" type="slidenum">
              <a:rPr lang="en-US" smtClean="0"/>
              <a:t>‹#›</a:t>
            </a:fld>
            <a:endParaRPr lang="en-US"/>
          </a:p>
        </p:txBody>
      </p:sp>
    </p:spTree>
    <p:extLst>
      <p:ext uri="{BB962C8B-B14F-4D97-AF65-F5344CB8AC3E}">
        <p14:creationId xmlns:p14="http://schemas.microsoft.com/office/powerpoint/2010/main" val="148438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6B499-FD01-B442-D203-07BDFE26E9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4D4A7-A1CF-4CBC-D69B-FF3BDBEA42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512708-9E88-C5B7-48AD-DEA6C42F49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82FAE1-A184-5C01-3BA9-A3AD1431F405}"/>
              </a:ext>
            </a:extLst>
          </p:cNvPr>
          <p:cNvSpPr>
            <a:spLocks noGrp="1"/>
          </p:cNvSpPr>
          <p:nvPr>
            <p:ph type="sldNum" sz="quarter" idx="5"/>
          </p:nvPr>
        </p:nvSpPr>
        <p:spPr/>
        <p:txBody>
          <a:bodyPr/>
          <a:lstStyle/>
          <a:p>
            <a:fld id="{DB9F6DFF-5AE9-314B-9026-1C23AE406CAA}" type="slidenum">
              <a:rPr lang="en-US" smtClean="0"/>
              <a:t>1</a:t>
            </a:fld>
            <a:endParaRPr lang="en-US"/>
          </a:p>
        </p:txBody>
      </p:sp>
    </p:spTree>
    <p:extLst>
      <p:ext uri="{BB962C8B-B14F-4D97-AF65-F5344CB8AC3E}">
        <p14:creationId xmlns:p14="http://schemas.microsoft.com/office/powerpoint/2010/main" val="1604197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9F6DFF-5AE9-314B-9026-1C23AE406CAA}" type="slidenum">
              <a:rPr lang="en-US" smtClean="0"/>
              <a:t>11</a:t>
            </a:fld>
            <a:endParaRPr lang="en-US"/>
          </a:p>
        </p:txBody>
      </p:sp>
    </p:spTree>
    <p:extLst>
      <p:ext uri="{BB962C8B-B14F-4D97-AF65-F5344CB8AC3E}">
        <p14:creationId xmlns:p14="http://schemas.microsoft.com/office/powerpoint/2010/main" val="3378550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9F6DFF-5AE9-314B-9026-1C23AE406CAA}" type="slidenum">
              <a:rPr lang="en-US" smtClean="0"/>
              <a:t>31</a:t>
            </a:fld>
            <a:endParaRPr lang="en-US"/>
          </a:p>
        </p:txBody>
      </p:sp>
    </p:spTree>
    <p:extLst>
      <p:ext uri="{BB962C8B-B14F-4D97-AF65-F5344CB8AC3E}">
        <p14:creationId xmlns:p14="http://schemas.microsoft.com/office/powerpoint/2010/main" val="2564164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full day or 2 half day training experience</a:t>
            </a:r>
          </a:p>
          <a:p>
            <a:r>
              <a:rPr lang="en-US" dirty="0"/>
              <a:t>Great for individuals who have used Scrum and some or no Kanban at all</a:t>
            </a:r>
          </a:p>
          <a:p>
            <a:r>
              <a:rPr lang="en-US" dirty="0"/>
              <a:t>Excellent for new as well as very skilled Scrum practitioners</a:t>
            </a:r>
          </a:p>
          <a:p>
            <a:r>
              <a:rPr lang="en-US" dirty="0"/>
              <a:t>Individual team members, team leads, Scrum Masters, coaches, and anyone responsible for supporting a team using the Scrum Framework</a:t>
            </a:r>
          </a:p>
          <a:p>
            <a:endParaRPr lang="en-US" dirty="0"/>
          </a:p>
        </p:txBody>
      </p:sp>
      <p:sp>
        <p:nvSpPr>
          <p:cNvPr id="4" name="Slide Number Placeholder 3"/>
          <p:cNvSpPr>
            <a:spLocks noGrp="1"/>
          </p:cNvSpPr>
          <p:nvPr>
            <p:ph type="sldNum" sz="quarter" idx="5"/>
          </p:nvPr>
        </p:nvSpPr>
        <p:spPr/>
        <p:txBody>
          <a:bodyPr/>
          <a:lstStyle/>
          <a:p>
            <a:fld id="{5E7D313A-021E-6145-AD79-ACFADA86F6CE}" type="slidenum">
              <a:rPr lang="en-US" smtClean="0"/>
              <a:t>43</a:t>
            </a:fld>
            <a:endParaRPr lang="en-US"/>
          </a:p>
        </p:txBody>
      </p:sp>
    </p:spTree>
    <p:extLst>
      <p:ext uri="{BB962C8B-B14F-4D97-AF65-F5344CB8AC3E}">
        <p14:creationId xmlns:p14="http://schemas.microsoft.com/office/powerpoint/2010/main" val="3309659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9F6DFF-5AE9-314B-9026-1C23AE406CAA}" type="slidenum">
              <a:rPr lang="en-US" smtClean="0"/>
              <a:t>44</a:t>
            </a:fld>
            <a:endParaRPr lang="en-US"/>
          </a:p>
        </p:txBody>
      </p:sp>
    </p:spTree>
    <p:extLst>
      <p:ext uri="{BB962C8B-B14F-4D97-AF65-F5344CB8AC3E}">
        <p14:creationId xmlns:p14="http://schemas.microsoft.com/office/powerpoint/2010/main" val="11696239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F36E-342A-214E-B055-2D126B6159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51D34A-BD89-424E-84EC-B0A440E86A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7865E5-47F0-FA4E-9BF3-E188FD62FE5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066B730-81F7-294A-8DAF-83740037B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873C01-AE5C-3B4B-832C-AB9F6D0E73FE}"/>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10" name="Footer Placeholder 4">
            <a:extLst>
              <a:ext uri="{FF2B5EF4-FFF2-40B4-BE49-F238E27FC236}">
                <a16:creationId xmlns:a16="http://schemas.microsoft.com/office/drawing/2014/main" id="{04253DB4-5079-A444-B4B1-CDF877D0384E}"/>
              </a:ext>
            </a:extLst>
          </p:cNvPr>
          <p:cNvSpPr txBox="1">
            <a:spLocks/>
          </p:cNvSpPr>
          <p:nvPr userDrawn="1"/>
        </p:nvSpPr>
        <p:spPr>
          <a:xfrm>
            <a:off x="4038600" y="6466078"/>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100234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C262B-A406-184C-9A53-0A2C1906F6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B014DE-FA6C-9849-AC60-2A73DE5996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FEDC74-05DA-354B-9479-70FD159C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1230FC-D525-9C42-B695-D3A9BC046D2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993F73A-CB3D-3B42-B0DE-23A250FCF3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B33BB2-99F5-8C4F-A80D-429F00F162A5}"/>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9" name="Footer Placeholder 4">
            <a:extLst>
              <a:ext uri="{FF2B5EF4-FFF2-40B4-BE49-F238E27FC236}">
                <a16:creationId xmlns:a16="http://schemas.microsoft.com/office/drawing/2014/main" id="{9A0BF509-EF29-6943-A82D-9665C3615DEF}"/>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3065620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27796-0D0C-E345-A639-1DEF4CA11D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3BD64E-FD05-8A41-8BE2-6045EFE70A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2F6BC2-C8D2-8A46-B1FA-6D1801586C8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09753DD-343C-8B41-BC67-A85D66C1E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CD9B2A-92F7-704F-9CB2-5C02B67BA218}"/>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8" name="Footer Placeholder 4">
            <a:extLst>
              <a:ext uri="{FF2B5EF4-FFF2-40B4-BE49-F238E27FC236}">
                <a16:creationId xmlns:a16="http://schemas.microsoft.com/office/drawing/2014/main" id="{999B0EF4-53AD-DE44-9780-44B49E31D5F0}"/>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3780922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F5567B-5896-FD45-A4E6-AE248E915D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055F7D-3317-2248-8519-6152AEF18A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FD9155-D41E-3749-A5EA-8D32BE18556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0195E8A-A0C5-704B-A771-B27C5C923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431A5-E4FD-744C-9BEA-F3271E777BE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8" name="Footer Placeholder 4">
            <a:extLst>
              <a:ext uri="{FF2B5EF4-FFF2-40B4-BE49-F238E27FC236}">
                <a16:creationId xmlns:a16="http://schemas.microsoft.com/office/drawing/2014/main" id="{8B322DFC-4966-5E4E-A71A-C4D5E55EA71E}"/>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2620224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urple">
    <p:spTree>
      <p:nvGrpSpPr>
        <p:cNvPr id="1" name=""/>
        <p:cNvGrpSpPr/>
        <p:nvPr/>
      </p:nvGrpSpPr>
      <p:grpSpPr>
        <a:xfrm>
          <a:off x="0" y="0"/>
          <a:ext cx="0" cy="0"/>
          <a:chOff x="0" y="0"/>
          <a:chExt cx="0" cy="0"/>
        </a:xfrm>
      </p:grpSpPr>
      <p:pic>
        <p:nvPicPr>
          <p:cNvPr id="6" name="Picture 5" descr="A picture containing screenshot, drawing, computer&#10;&#10;Description automatically generated">
            <a:extLst>
              <a:ext uri="{FF2B5EF4-FFF2-40B4-BE49-F238E27FC236}">
                <a16:creationId xmlns:a16="http://schemas.microsoft.com/office/drawing/2014/main" id="{299037D5-B8FC-5148-B927-995B3217F2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391" b="7227"/>
          <a:stretch/>
        </p:blipFill>
        <p:spPr>
          <a:xfrm>
            <a:off x="-52763" y="-515938"/>
            <a:ext cx="12297526" cy="6872288"/>
          </a:xfrm>
          <a:prstGeom prst="rect">
            <a:avLst/>
          </a:prstGeom>
        </p:spPr>
      </p:pic>
      <p:sp>
        <p:nvSpPr>
          <p:cNvPr id="2" name="Title 1">
            <a:extLst>
              <a:ext uri="{FF2B5EF4-FFF2-40B4-BE49-F238E27FC236}">
                <a16:creationId xmlns:a16="http://schemas.microsoft.com/office/drawing/2014/main" id="{5107D872-0C9D-334F-B006-A5E4A7BAC528}"/>
              </a:ext>
            </a:extLst>
          </p:cNvPr>
          <p:cNvSpPr>
            <a:spLocks noGrp="1"/>
          </p:cNvSpPr>
          <p:nvPr>
            <p:ph type="title"/>
          </p:nvPr>
        </p:nvSpPr>
        <p:spPr>
          <a:xfrm>
            <a:off x="838200" y="2600325"/>
            <a:ext cx="10515600" cy="1325563"/>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12D68E3-5162-2B48-A14C-013E4C997C1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8F90DB-B8F9-E041-9351-D1E6EA362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C380A5-6DC5-5540-A023-312A856C1FA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8" name="Content Placeholder 7">
            <a:extLst>
              <a:ext uri="{FF2B5EF4-FFF2-40B4-BE49-F238E27FC236}">
                <a16:creationId xmlns:a16="http://schemas.microsoft.com/office/drawing/2014/main" id="{46747374-4A45-C541-A532-E37558D98A51}"/>
              </a:ext>
            </a:extLst>
          </p:cNvPr>
          <p:cNvSpPr>
            <a:spLocks noGrp="1"/>
          </p:cNvSpPr>
          <p:nvPr>
            <p:ph sz="quarter" idx="13" hasCustomPrompt="1"/>
          </p:nvPr>
        </p:nvSpPr>
        <p:spPr>
          <a:xfrm>
            <a:off x="6670040" y="4135755"/>
            <a:ext cx="4683760" cy="365125"/>
          </a:xfrm>
        </p:spPr>
        <p:txBody>
          <a:bodyPr/>
          <a:lstStyle>
            <a:lvl1pPr marL="0" indent="0" algn="r">
              <a:buNone/>
              <a:defRPr>
                <a:solidFill>
                  <a:schemeClr val="bg1"/>
                </a:solidFill>
              </a:defRPr>
            </a:lvl1pPr>
          </a:lstStyle>
          <a:p>
            <a:pPr lvl="0"/>
            <a:r>
              <a:rPr lang="en-US"/>
              <a:t>Sub title or name</a:t>
            </a:r>
          </a:p>
        </p:txBody>
      </p:sp>
      <p:sp>
        <p:nvSpPr>
          <p:cNvPr id="10" name="Footer Placeholder 4">
            <a:extLst>
              <a:ext uri="{FF2B5EF4-FFF2-40B4-BE49-F238E27FC236}">
                <a16:creationId xmlns:a16="http://schemas.microsoft.com/office/drawing/2014/main" id="{BDAB38E0-95AF-3A4A-834D-3597D4262D6F}"/>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1826638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each">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B6C18D61-BC25-9240-B523-7B0E472DEA4C}"/>
              </a:ext>
            </a:extLst>
          </p:cNvPr>
          <p:cNvPicPr>
            <a:picLocks noChangeAspect="1"/>
          </p:cNvPicPr>
          <p:nvPr userDrawn="1"/>
        </p:nvPicPr>
        <p:blipFill>
          <a:blip r:embed="rId2"/>
          <a:stretch>
            <a:fillRect/>
          </a:stretch>
        </p:blipFill>
        <p:spPr>
          <a:xfrm>
            <a:off x="0" y="-475374"/>
            <a:ext cx="12192000" cy="6831724"/>
          </a:xfrm>
          <a:prstGeom prst="rect">
            <a:avLst/>
          </a:prstGeom>
        </p:spPr>
      </p:pic>
      <p:sp>
        <p:nvSpPr>
          <p:cNvPr id="2" name="Title 1">
            <a:extLst>
              <a:ext uri="{FF2B5EF4-FFF2-40B4-BE49-F238E27FC236}">
                <a16:creationId xmlns:a16="http://schemas.microsoft.com/office/drawing/2014/main" id="{5107D872-0C9D-334F-B006-A5E4A7BAC528}"/>
              </a:ext>
            </a:extLst>
          </p:cNvPr>
          <p:cNvSpPr>
            <a:spLocks noGrp="1"/>
          </p:cNvSpPr>
          <p:nvPr>
            <p:ph type="title"/>
          </p:nvPr>
        </p:nvSpPr>
        <p:spPr>
          <a:xfrm>
            <a:off x="838200" y="2600325"/>
            <a:ext cx="10515600" cy="1325563"/>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12D68E3-5162-2B48-A14C-013E4C997C1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8F90DB-B8F9-E041-9351-D1E6EA362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C380A5-6DC5-5540-A023-312A856C1FA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9" name="Content Placeholder 7">
            <a:extLst>
              <a:ext uri="{FF2B5EF4-FFF2-40B4-BE49-F238E27FC236}">
                <a16:creationId xmlns:a16="http://schemas.microsoft.com/office/drawing/2014/main" id="{474D6AFA-58E1-A04B-84AB-33A9D5CCDA2B}"/>
              </a:ext>
            </a:extLst>
          </p:cNvPr>
          <p:cNvSpPr>
            <a:spLocks noGrp="1"/>
          </p:cNvSpPr>
          <p:nvPr>
            <p:ph sz="quarter" idx="13" hasCustomPrompt="1"/>
          </p:nvPr>
        </p:nvSpPr>
        <p:spPr>
          <a:xfrm>
            <a:off x="6670040" y="4135755"/>
            <a:ext cx="4683760" cy="365125"/>
          </a:xfrm>
        </p:spPr>
        <p:txBody>
          <a:bodyPr/>
          <a:lstStyle>
            <a:lvl1pPr marL="0" indent="0" algn="r">
              <a:buNone/>
              <a:defRPr>
                <a:solidFill>
                  <a:schemeClr val="bg1"/>
                </a:solidFill>
              </a:defRPr>
            </a:lvl1pPr>
          </a:lstStyle>
          <a:p>
            <a:pPr lvl="0"/>
            <a:r>
              <a:rPr lang="en-US"/>
              <a:t>Sub title or name</a:t>
            </a:r>
          </a:p>
        </p:txBody>
      </p:sp>
      <p:sp>
        <p:nvSpPr>
          <p:cNvPr id="11" name="Footer Placeholder 4">
            <a:extLst>
              <a:ext uri="{FF2B5EF4-FFF2-40B4-BE49-F238E27FC236}">
                <a16:creationId xmlns:a16="http://schemas.microsoft.com/office/drawing/2014/main" id="{65267CD7-B9B9-5642-A141-6FB208BEBFD7}"/>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959442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Yellow">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B0173CA1-DE15-8149-B251-E5C2C61E8BCD}"/>
              </a:ext>
            </a:extLst>
          </p:cNvPr>
          <p:cNvPicPr>
            <a:picLocks noChangeAspect="1"/>
          </p:cNvPicPr>
          <p:nvPr userDrawn="1"/>
        </p:nvPicPr>
        <p:blipFill>
          <a:blip r:embed="rId2"/>
          <a:stretch>
            <a:fillRect/>
          </a:stretch>
        </p:blipFill>
        <p:spPr>
          <a:xfrm>
            <a:off x="0" y="-470162"/>
            <a:ext cx="12192000" cy="6826512"/>
          </a:xfrm>
          <a:prstGeom prst="rect">
            <a:avLst/>
          </a:prstGeom>
        </p:spPr>
      </p:pic>
      <p:sp>
        <p:nvSpPr>
          <p:cNvPr id="2" name="Title 1">
            <a:extLst>
              <a:ext uri="{FF2B5EF4-FFF2-40B4-BE49-F238E27FC236}">
                <a16:creationId xmlns:a16="http://schemas.microsoft.com/office/drawing/2014/main" id="{5107D872-0C9D-334F-B006-A5E4A7BAC528}"/>
              </a:ext>
            </a:extLst>
          </p:cNvPr>
          <p:cNvSpPr>
            <a:spLocks noGrp="1"/>
          </p:cNvSpPr>
          <p:nvPr>
            <p:ph type="title"/>
          </p:nvPr>
        </p:nvSpPr>
        <p:spPr>
          <a:xfrm>
            <a:off x="838200" y="2600325"/>
            <a:ext cx="10515600" cy="1325563"/>
          </a:xfrm>
        </p:spPr>
        <p:txBody>
          <a:bodyPr/>
          <a:lstStyle>
            <a:lvl1pPr algn="ctr">
              <a:defRPr>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12D68E3-5162-2B48-A14C-013E4C997C1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8F90DB-B8F9-E041-9351-D1E6EA362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C380A5-6DC5-5540-A023-312A856C1FA6}"/>
              </a:ext>
            </a:extLst>
          </p:cNvPr>
          <p:cNvSpPr>
            <a:spLocks noGrp="1"/>
          </p:cNvSpPr>
          <p:nvPr>
            <p:ph type="sldNum" sz="quarter" idx="12"/>
          </p:nvPr>
        </p:nvSpPr>
        <p:spPr>
          <a:xfrm>
            <a:off x="8336280" y="6466077"/>
            <a:ext cx="2138680" cy="365125"/>
          </a:xfrm>
        </p:spPr>
        <p:txBody>
          <a:bodyPr/>
          <a:lstStyle/>
          <a:p>
            <a:fld id="{2392DDAE-9823-6946-874E-259A5CB9452D}" type="slidenum">
              <a:rPr lang="en-US" smtClean="0"/>
              <a:t>‹#›</a:t>
            </a:fld>
            <a:endParaRPr lang="en-US"/>
          </a:p>
        </p:txBody>
      </p:sp>
      <p:sp>
        <p:nvSpPr>
          <p:cNvPr id="9" name="Content Placeholder 7">
            <a:extLst>
              <a:ext uri="{FF2B5EF4-FFF2-40B4-BE49-F238E27FC236}">
                <a16:creationId xmlns:a16="http://schemas.microsoft.com/office/drawing/2014/main" id="{474D6AFA-58E1-A04B-84AB-33A9D5CCDA2B}"/>
              </a:ext>
            </a:extLst>
          </p:cNvPr>
          <p:cNvSpPr>
            <a:spLocks noGrp="1"/>
          </p:cNvSpPr>
          <p:nvPr>
            <p:ph sz="quarter" idx="13" hasCustomPrompt="1"/>
          </p:nvPr>
        </p:nvSpPr>
        <p:spPr>
          <a:xfrm>
            <a:off x="6670040" y="4135755"/>
            <a:ext cx="4683760" cy="365125"/>
          </a:xfrm>
        </p:spPr>
        <p:txBody>
          <a:bodyPr/>
          <a:lstStyle>
            <a:lvl1pPr marL="0" indent="0" algn="r">
              <a:buNone/>
              <a:defRPr>
                <a:solidFill>
                  <a:schemeClr val="tx1"/>
                </a:solidFill>
              </a:defRPr>
            </a:lvl1pPr>
          </a:lstStyle>
          <a:p>
            <a:pPr lvl="0"/>
            <a:r>
              <a:rPr lang="en-US"/>
              <a:t>Sub title or name</a:t>
            </a:r>
          </a:p>
        </p:txBody>
      </p:sp>
      <p:sp>
        <p:nvSpPr>
          <p:cNvPr id="10" name="Footer Placeholder 4">
            <a:extLst>
              <a:ext uri="{FF2B5EF4-FFF2-40B4-BE49-F238E27FC236}">
                <a16:creationId xmlns:a16="http://schemas.microsoft.com/office/drawing/2014/main" id="{C7A061EA-8833-7A45-A78F-36205C950F30}"/>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2597907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c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8AA2B-255B-2E45-AB76-FA9073BE7ED0}"/>
              </a:ext>
            </a:extLst>
          </p:cNvPr>
          <p:cNvPicPr>
            <a:picLocks noChangeAspect="1"/>
          </p:cNvPicPr>
          <p:nvPr userDrawn="1"/>
        </p:nvPicPr>
        <p:blipFill>
          <a:blip r:embed="rId2"/>
          <a:stretch>
            <a:fillRect/>
          </a:stretch>
        </p:blipFill>
        <p:spPr>
          <a:xfrm>
            <a:off x="0" y="-422822"/>
            <a:ext cx="12192000" cy="6779172"/>
          </a:xfrm>
          <a:prstGeom prst="rect">
            <a:avLst/>
          </a:prstGeom>
        </p:spPr>
      </p:pic>
      <p:sp>
        <p:nvSpPr>
          <p:cNvPr id="2" name="Title 1">
            <a:extLst>
              <a:ext uri="{FF2B5EF4-FFF2-40B4-BE49-F238E27FC236}">
                <a16:creationId xmlns:a16="http://schemas.microsoft.com/office/drawing/2014/main" id="{5107D872-0C9D-334F-B006-A5E4A7BAC528}"/>
              </a:ext>
            </a:extLst>
          </p:cNvPr>
          <p:cNvSpPr>
            <a:spLocks noGrp="1"/>
          </p:cNvSpPr>
          <p:nvPr>
            <p:ph type="title"/>
          </p:nvPr>
        </p:nvSpPr>
        <p:spPr>
          <a:xfrm>
            <a:off x="838200" y="2600325"/>
            <a:ext cx="10515600" cy="1325563"/>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12D68E3-5162-2B48-A14C-013E4C997C1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8F90DB-B8F9-E041-9351-D1E6EA362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C380A5-6DC5-5540-A023-312A856C1FA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9" name="Content Placeholder 7">
            <a:extLst>
              <a:ext uri="{FF2B5EF4-FFF2-40B4-BE49-F238E27FC236}">
                <a16:creationId xmlns:a16="http://schemas.microsoft.com/office/drawing/2014/main" id="{EE185512-D5B2-4F41-A502-75ED233183E6}"/>
              </a:ext>
            </a:extLst>
          </p:cNvPr>
          <p:cNvSpPr>
            <a:spLocks noGrp="1"/>
          </p:cNvSpPr>
          <p:nvPr>
            <p:ph sz="quarter" idx="13" hasCustomPrompt="1"/>
          </p:nvPr>
        </p:nvSpPr>
        <p:spPr>
          <a:xfrm>
            <a:off x="6670040" y="4135755"/>
            <a:ext cx="4683760" cy="365125"/>
          </a:xfrm>
        </p:spPr>
        <p:txBody>
          <a:bodyPr/>
          <a:lstStyle>
            <a:lvl1pPr marL="0" indent="0" algn="r">
              <a:buNone/>
              <a:defRPr>
                <a:solidFill>
                  <a:schemeClr val="bg1"/>
                </a:solidFill>
              </a:defRPr>
            </a:lvl1pPr>
          </a:lstStyle>
          <a:p>
            <a:pPr lvl="0"/>
            <a:r>
              <a:rPr lang="en-US"/>
              <a:t>Sub title or name</a:t>
            </a:r>
          </a:p>
        </p:txBody>
      </p:sp>
      <p:sp>
        <p:nvSpPr>
          <p:cNvPr id="11" name="Footer Placeholder 4">
            <a:extLst>
              <a:ext uri="{FF2B5EF4-FFF2-40B4-BE49-F238E27FC236}">
                <a16:creationId xmlns:a16="http://schemas.microsoft.com/office/drawing/2014/main" id="{EA859709-2647-CD48-8486-06A1AE0FF4FA}"/>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1859417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sp>
        <p:nvSpPr>
          <p:cNvPr id="22" name="Freihandform 21">
            <a:extLst>
              <a:ext uri="{FF2B5EF4-FFF2-40B4-BE49-F238E27FC236}">
                <a16:creationId xmlns:a16="http://schemas.microsoft.com/office/drawing/2014/main" id="{DB558329-5FA1-7F4E-A418-E4BAFA9FC5E3}"/>
              </a:ext>
            </a:extLst>
          </p:cNvPr>
          <p:cNvSpPr/>
          <p:nvPr userDrawn="1"/>
        </p:nvSpPr>
        <p:spPr>
          <a:xfrm>
            <a:off x="1423035" y="1485535"/>
            <a:ext cx="9345930" cy="3428811"/>
          </a:xfrm>
          <a:custGeom>
            <a:avLst/>
            <a:gdLst>
              <a:gd name="connsiteX0" fmla="*/ 1215165 w 9345930"/>
              <a:gd name="connsiteY0" fmla="*/ 0 h 3428811"/>
              <a:gd name="connsiteX1" fmla="*/ 9345930 w 9345930"/>
              <a:gd name="connsiteY1" fmla="*/ 0 h 3428811"/>
              <a:gd name="connsiteX2" fmla="*/ 9345930 w 9345930"/>
              <a:gd name="connsiteY2" fmla="*/ 3428811 h 3428811"/>
              <a:gd name="connsiteX3" fmla="*/ 0 w 9345930"/>
              <a:gd name="connsiteY3" fmla="*/ 3428811 h 3428811"/>
              <a:gd name="connsiteX4" fmla="*/ 0 w 9345930"/>
              <a:gd name="connsiteY4" fmla="*/ 1124315 h 3428811"/>
              <a:gd name="connsiteX5" fmla="*/ 175741 w 9345930"/>
              <a:gd name="connsiteY5" fmla="*/ 1124315 h 3428811"/>
              <a:gd name="connsiteX6" fmla="*/ 175741 w 9345930"/>
              <a:gd name="connsiteY6" fmla="*/ 3264655 h 3428811"/>
              <a:gd name="connsiteX7" fmla="*/ 9170189 w 9345930"/>
              <a:gd name="connsiteY7" fmla="*/ 3264655 h 3428811"/>
              <a:gd name="connsiteX8" fmla="*/ 9170189 w 9345930"/>
              <a:gd name="connsiteY8" fmla="*/ 164155 h 3428811"/>
              <a:gd name="connsiteX9" fmla="*/ 1215165 w 9345930"/>
              <a:gd name="connsiteY9" fmla="*/ 164155 h 342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5930" h="3428811">
                <a:moveTo>
                  <a:pt x="1215165" y="0"/>
                </a:moveTo>
                <a:lnTo>
                  <a:pt x="9345930" y="0"/>
                </a:lnTo>
                <a:lnTo>
                  <a:pt x="9345930" y="3428811"/>
                </a:lnTo>
                <a:lnTo>
                  <a:pt x="0" y="3428811"/>
                </a:lnTo>
                <a:lnTo>
                  <a:pt x="0" y="1124315"/>
                </a:lnTo>
                <a:lnTo>
                  <a:pt x="175741" y="1124315"/>
                </a:lnTo>
                <a:lnTo>
                  <a:pt x="175741" y="3264655"/>
                </a:lnTo>
                <a:lnTo>
                  <a:pt x="9170189" y="3264655"/>
                </a:lnTo>
                <a:lnTo>
                  <a:pt x="9170189" y="164155"/>
                </a:lnTo>
                <a:lnTo>
                  <a:pt x="1215165" y="16415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Textfeld 16">
            <a:extLst>
              <a:ext uri="{FF2B5EF4-FFF2-40B4-BE49-F238E27FC236}">
                <a16:creationId xmlns:a16="http://schemas.microsoft.com/office/drawing/2014/main" id="{D0D29B1E-2AA6-E048-9657-C83533E0D26F}"/>
              </a:ext>
            </a:extLst>
          </p:cNvPr>
          <p:cNvSpPr txBox="1"/>
          <p:nvPr userDrawn="1"/>
        </p:nvSpPr>
        <p:spPr>
          <a:xfrm>
            <a:off x="397200" y="1040765"/>
            <a:ext cx="4215600" cy="3600000"/>
          </a:xfrm>
          <a:prstGeom prst="rect">
            <a:avLst/>
          </a:prstGeom>
          <a:noFill/>
        </p:spPr>
        <p:txBody>
          <a:bodyPr wrap="square" rtlCol="0" anchor="ctr">
            <a:noAutofit/>
          </a:bodyPr>
          <a:lstStyle/>
          <a:p>
            <a:r>
              <a:rPr lang="en-US" sz="40000" noProof="0">
                <a:solidFill>
                  <a:schemeClr val="accent1"/>
                </a:solidFill>
              </a:rPr>
              <a:t>“</a:t>
            </a:r>
          </a:p>
        </p:txBody>
      </p:sp>
      <p:sp>
        <p:nvSpPr>
          <p:cNvPr id="25" name="Textplatzhalter 24">
            <a:extLst>
              <a:ext uri="{FF2B5EF4-FFF2-40B4-BE49-F238E27FC236}">
                <a16:creationId xmlns:a16="http://schemas.microsoft.com/office/drawing/2014/main" id="{73E20500-98AA-014B-8910-94CACEA4898F}"/>
              </a:ext>
            </a:extLst>
          </p:cNvPr>
          <p:cNvSpPr>
            <a:spLocks noGrp="1"/>
          </p:cNvSpPr>
          <p:nvPr>
            <p:ph type="body" sz="quarter" idx="13" hasCustomPrompt="1"/>
          </p:nvPr>
        </p:nvSpPr>
        <p:spPr>
          <a:xfrm>
            <a:off x="2708275" y="1855788"/>
            <a:ext cx="7693025" cy="2674937"/>
          </a:xfrm>
          <a:prstGeom prst="rect">
            <a:avLst/>
          </a:prstGeom>
        </p:spPr>
        <p:txBody>
          <a:bodyPr anchor="ctr">
            <a:normAutofit/>
          </a:bodyPr>
          <a:lstStyle>
            <a:lvl1pPr marL="0" indent="0">
              <a:buFontTx/>
              <a:buNone/>
              <a:defRPr sz="5400">
                <a:solidFill>
                  <a:schemeClr val="accent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noProof="0"/>
              <a:t>Click to edit Master text styles</a:t>
            </a:r>
          </a:p>
        </p:txBody>
      </p:sp>
      <p:sp>
        <p:nvSpPr>
          <p:cNvPr id="27" name="Textplatzhalter 26">
            <a:extLst>
              <a:ext uri="{FF2B5EF4-FFF2-40B4-BE49-F238E27FC236}">
                <a16:creationId xmlns:a16="http://schemas.microsoft.com/office/drawing/2014/main" id="{96362873-D568-D446-B11B-D5985855E184}"/>
              </a:ext>
            </a:extLst>
          </p:cNvPr>
          <p:cNvSpPr>
            <a:spLocks noGrp="1"/>
          </p:cNvSpPr>
          <p:nvPr>
            <p:ph type="body" sz="quarter" idx="14" hasCustomPrompt="1"/>
          </p:nvPr>
        </p:nvSpPr>
        <p:spPr>
          <a:xfrm>
            <a:off x="5022201" y="5189902"/>
            <a:ext cx="5699125" cy="365125"/>
          </a:xfrm>
          <a:prstGeom prst="rect">
            <a:avLst/>
          </a:prstGeom>
        </p:spPr>
        <p:txBody>
          <a:bodyPr anchor="ctr">
            <a:noAutofit/>
          </a:bodyPr>
          <a:lstStyle>
            <a:lvl1pPr marL="0" indent="0" algn="r">
              <a:buFontTx/>
              <a:buNone/>
              <a:defRPr sz="1600">
                <a:solidFill>
                  <a:schemeClr val="tx2">
                    <a:lumMod val="50000"/>
                  </a:schemeClr>
                </a:solidFill>
              </a:defRPr>
            </a:lvl1pPr>
            <a:lvl2pPr>
              <a:defRPr sz="1200"/>
            </a:lvl2pPr>
            <a:lvl3pPr>
              <a:defRPr sz="1200"/>
            </a:lvl3pPr>
            <a:lvl4pPr>
              <a:defRPr sz="1200"/>
            </a:lvl4pPr>
            <a:lvl5pPr>
              <a:defRPr sz="1200"/>
            </a:lvl5pPr>
          </a:lstStyle>
          <a:p>
            <a:pPr lvl="0"/>
            <a:r>
              <a:rPr lang="en-US" noProof="0"/>
              <a:t>Enter author or source here …</a:t>
            </a:r>
          </a:p>
        </p:txBody>
      </p:sp>
      <p:sp>
        <p:nvSpPr>
          <p:cNvPr id="3" name="Footer Placeholder 2">
            <a:extLst>
              <a:ext uri="{FF2B5EF4-FFF2-40B4-BE49-F238E27FC236}">
                <a16:creationId xmlns:a16="http://schemas.microsoft.com/office/drawing/2014/main" id="{A8B12491-EC98-8D48-8F8E-31726F4CC1EB}"/>
              </a:ext>
            </a:extLst>
          </p:cNvPr>
          <p:cNvSpPr>
            <a:spLocks noGrp="1"/>
          </p:cNvSpPr>
          <p:nvPr>
            <p:ph type="ftr" sz="quarter" idx="15"/>
          </p:nvPr>
        </p:nvSpPr>
        <p:spPr/>
        <p:txBody>
          <a:bodyPr/>
          <a:lstStyle/>
          <a:p>
            <a:r>
              <a:rPr lang="en-US"/>
              <a:t>Official Licensed Material, Copyright © 2023 Kanban University</a:t>
            </a:r>
          </a:p>
        </p:txBody>
      </p:sp>
      <p:sp>
        <p:nvSpPr>
          <p:cNvPr id="7" name="Slide Number Placeholder 6">
            <a:extLst>
              <a:ext uri="{FF2B5EF4-FFF2-40B4-BE49-F238E27FC236}">
                <a16:creationId xmlns:a16="http://schemas.microsoft.com/office/drawing/2014/main" id="{1C659DE1-052A-C741-9F91-1E8A7AD62C00}"/>
              </a:ext>
            </a:extLst>
          </p:cNvPr>
          <p:cNvSpPr>
            <a:spLocks noGrp="1"/>
          </p:cNvSpPr>
          <p:nvPr>
            <p:ph type="sldNum" sz="quarter" idx="16"/>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201688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74"/>
        <p:cNvGrpSpPr/>
        <p:nvPr/>
      </p:nvGrpSpPr>
      <p:grpSpPr>
        <a:xfrm>
          <a:off x="0" y="0"/>
          <a:ext cx="0" cy="0"/>
          <a:chOff x="0" y="0"/>
          <a:chExt cx="0" cy="0"/>
        </a:xfrm>
      </p:grpSpPr>
      <p:sp>
        <p:nvSpPr>
          <p:cNvPr id="75" name="Google Shape;75;p4"/>
          <p:cNvSpPr txBox="1">
            <a:spLocks noGrp="1"/>
          </p:cNvSpPr>
          <p:nvPr>
            <p:ph type="title"/>
          </p:nvPr>
        </p:nvSpPr>
        <p:spPr>
          <a:xfrm>
            <a:off x="415600" y="121920"/>
            <a:ext cx="11360800" cy="763600"/>
          </a:xfrm>
          <a:prstGeom prst="rect">
            <a:avLst/>
          </a:prstGeom>
        </p:spPr>
        <p:txBody>
          <a:bodyPr spcFirstLastPara="1" wrap="square" lIns="182850" tIns="182850" rIns="182850" bIns="182850" anchor="t" anchorCtr="0">
            <a:normAutofit/>
          </a:bodyPr>
          <a:lstStyle>
            <a:lvl1pPr lvl="0" algn="ctr" rtl="0">
              <a:spcBef>
                <a:spcPts val="0"/>
              </a:spcBef>
              <a:spcAft>
                <a:spcPts val="0"/>
              </a:spcAft>
              <a:buSzPts val="4700"/>
              <a:buNone/>
              <a:defRPr>
                <a:solidFill>
                  <a:srgbClr val="7030A0"/>
                </a:solidFill>
              </a:defRPr>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dirty="0"/>
          </a:p>
        </p:txBody>
      </p:sp>
      <p:pic>
        <p:nvPicPr>
          <p:cNvPr id="3" name="Picture 2">
            <a:extLst>
              <a:ext uri="{FF2B5EF4-FFF2-40B4-BE49-F238E27FC236}">
                <a16:creationId xmlns:a16="http://schemas.microsoft.com/office/drawing/2014/main" id="{ADA6A59B-2DB3-EDF8-4AC0-C317C39126D9}"/>
              </a:ext>
            </a:extLst>
          </p:cNvPr>
          <p:cNvPicPr>
            <a:picLocks noChangeAspect="1"/>
          </p:cNvPicPr>
          <p:nvPr userDrawn="1"/>
        </p:nvPicPr>
        <p:blipFill>
          <a:blip r:embed="rId2"/>
          <a:stretch>
            <a:fillRect/>
          </a:stretch>
        </p:blipFill>
        <p:spPr>
          <a:xfrm>
            <a:off x="10698480" y="6213960"/>
            <a:ext cx="1249681" cy="406146"/>
          </a:xfrm>
          <a:prstGeom prst="rect">
            <a:avLst/>
          </a:prstGeom>
        </p:spPr>
      </p:pic>
    </p:spTree>
    <p:extLst>
      <p:ext uri="{BB962C8B-B14F-4D97-AF65-F5344CB8AC3E}">
        <p14:creationId xmlns:p14="http://schemas.microsoft.com/office/powerpoint/2010/main" val="3586851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 • HEAD ONLY">
    <p:spTree>
      <p:nvGrpSpPr>
        <p:cNvPr id="1" name=""/>
        <p:cNvGrpSpPr/>
        <p:nvPr/>
      </p:nvGrpSpPr>
      <p:grpSpPr>
        <a:xfrm>
          <a:off x="0" y="0"/>
          <a:ext cx="0" cy="0"/>
          <a:chOff x="0" y="0"/>
          <a:chExt cx="0" cy="0"/>
        </a:xfrm>
      </p:grpSpPr>
      <p:sp>
        <p:nvSpPr>
          <p:cNvPr id="2" name="Head"/>
          <p:cNvSpPr>
            <a:spLocks noGrp="1"/>
          </p:cNvSpPr>
          <p:nvPr>
            <p:ph type="title" hasCustomPrompt="1"/>
          </p:nvPr>
        </p:nvSpPr>
        <p:spPr>
          <a:xfrm>
            <a:off x="1050637" y="534184"/>
            <a:ext cx="10716107" cy="349022"/>
          </a:xfrm>
        </p:spPr>
        <p:txBody>
          <a:bodyPr/>
          <a:lstStyle>
            <a:lvl1pPr>
              <a:defRPr baseline="0">
                <a:solidFill>
                  <a:srgbClr val="7030A0"/>
                </a:solidFill>
              </a:defRPr>
            </a:lvl1pPr>
          </a:lstStyle>
          <a:p>
            <a:r>
              <a:rPr lang="en-US" dirty="0"/>
              <a:t>Head (title) only layout: Type head here</a:t>
            </a:r>
          </a:p>
        </p:txBody>
      </p:sp>
    </p:spTree>
    <p:extLst>
      <p:ext uri="{BB962C8B-B14F-4D97-AF65-F5344CB8AC3E}">
        <p14:creationId xmlns:p14="http://schemas.microsoft.com/office/powerpoint/2010/main" val="3575933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6B429-AEE8-CB45-8E5C-0F649802D5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CD962C-2ACE-8B49-804B-E3D21EC100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5539CA-1CB7-9244-B43C-1CE88D6F960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D085DA1-91B5-FD4F-869F-6A336593F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C9C56D-A85C-C64B-A578-97CA679CD163}"/>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8" name="Footer Placeholder 4">
            <a:extLst>
              <a:ext uri="{FF2B5EF4-FFF2-40B4-BE49-F238E27FC236}">
                <a16:creationId xmlns:a16="http://schemas.microsoft.com/office/drawing/2014/main" id="{60078E59-9E6B-3549-AAE0-83AEA2F94FCB}"/>
              </a:ext>
            </a:extLst>
          </p:cNvPr>
          <p:cNvSpPr txBox="1">
            <a:spLocks/>
          </p:cNvSpPr>
          <p:nvPr userDrawn="1"/>
        </p:nvSpPr>
        <p:spPr>
          <a:xfrm>
            <a:off x="4062984" y="6472174"/>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1630678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5117C-E19C-132E-B8F2-E540532FE5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CE6C30-2E57-CD7F-40F7-2A338D0D14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13ABAC-B1B0-75B6-B3FE-1587298F0845}"/>
              </a:ext>
            </a:extLst>
          </p:cNvPr>
          <p:cNvSpPr>
            <a:spLocks noGrp="1"/>
          </p:cNvSpPr>
          <p:nvPr>
            <p:ph type="dt" sz="half" idx="10"/>
          </p:nvPr>
        </p:nvSpPr>
        <p:spPr/>
        <p:txBody>
          <a:bodyPr/>
          <a:lstStyle/>
          <a:p>
            <a:fld id="{3CBD2C4A-AEC8-4156-958F-27BF4B981959}" type="datetimeFigureOut">
              <a:rPr lang="en-US" smtClean="0"/>
              <a:t>12/6/2024</a:t>
            </a:fld>
            <a:endParaRPr lang="en-US"/>
          </a:p>
        </p:txBody>
      </p:sp>
      <p:sp>
        <p:nvSpPr>
          <p:cNvPr id="5" name="Footer Placeholder 4">
            <a:extLst>
              <a:ext uri="{FF2B5EF4-FFF2-40B4-BE49-F238E27FC236}">
                <a16:creationId xmlns:a16="http://schemas.microsoft.com/office/drawing/2014/main" id="{D9F168CD-F6AA-1520-65F4-5615D9D2B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6AFC3D-2413-FFBA-BCD2-AD00C0228F5A}"/>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1552023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F6714-8F8B-6192-2F70-F158312B8D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C79B53-89C0-A07B-CFEE-94CD5A943D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7CCA96-97DF-0BB8-DF0C-77EC12CC545C}"/>
              </a:ext>
            </a:extLst>
          </p:cNvPr>
          <p:cNvSpPr>
            <a:spLocks noGrp="1"/>
          </p:cNvSpPr>
          <p:nvPr>
            <p:ph type="dt" sz="half" idx="10"/>
          </p:nvPr>
        </p:nvSpPr>
        <p:spPr/>
        <p:txBody>
          <a:bodyPr/>
          <a:lstStyle/>
          <a:p>
            <a:fld id="{3CBD2C4A-AEC8-4156-958F-27BF4B981959}" type="datetimeFigureOut">
              <a:rPr lang="en-US" smtClean="0"/>
              <a:t>12/6/2024</a:t>
            </a:fld>
            <a:endParaRPr lang="en-US"/>
          </a:p>
        </p:txBody>
      </p:sp>
      <p:sp>
        <p:nvSpPr>
          <p:cNvPr id="5" name="Footer Placeholder 4">
            <a:extLst>
              <a:ext uri="{FF2B5EF4-FFF2-40B4-BE49-F238E27FC236}">
                <a16:creationId xmlns:a16="http://schemas.microsoft.com/office/drawing/2014/main" id="{D07602FC-5255-58F5-B27A-70371EE20A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37F75-7F94-0533-CD68-678C94328220}"/>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1107623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E097C-60A7-D251-39FD-00286F7C27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EE76D0-A04D-8CB0-8E4C-1454154C0D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6A8443-A990-9498-97FB-ECA79239CE4C}"/>
              </a:ext>
            </a:extLst>
          </p:cNvPr>
          <p:cNvSpPr>
            <a:spLocks noGrp="1"/>
          </p:cNvSpPr>
          <p:nvPr>
            <p:ph type="dt" sz="half" idx="10"/>
          </p:nvPr>
        </p:nvSpPr>
        <p:spPr/>
        <p:txBody>
          <a:bodyPr/>
          <a:lstStyle/>
          <a:p>
            <a:fld id="{3CBD2C4A-AEC8-4156-958F-27BF4B981959}" type="datetimeFigureOut">
              <a:rPr lang="en-US" smtClean="0"/>
              <a:t>12/6/2024</a:t>
            </a:fld>
            <a:endParaRPr lang="en-US"/>
          </a:p>
        </p:txBody>
      </p:sp>
      <p:sp>
        <p:nvSpPr>
          <p:cNvPr id="5" name="Footer Placeholder 4">
            <a:extLst>
              <a:ext uri="{FF2B5EF4-FFF2-40B4-BE49-F238E27FC236}">
                <a16:creationId xmlns:a16="http://schemas.microsoft.com/office/drawing/2014/main" id="{91A0805B-3B73-F39E-418C-B0F737F4CF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EA7CA-7CE1-66B1-34FE-CA70E45AA9DF}"/>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3423376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D0EA8-968F-2604-8EF6-1C76F03B56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6D6992-F47F-A05D-46AD-227CA4092E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662772-D719-2989-4A0A-9EB7BC7B44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8CFF06-A9BE-90BE-6EFC-BBAB515C0C38}"/>
              </a:ext>
            </a:extLst>
          </p:cNvPr>
          <p:cNvSpPr>
            <a:spLocks noGrp="1"/>
          </p:cNvSpPr>
          <p:nvPr>
            <p:ph type="dt" sz="half" idx="10"/>
          </p:nvPr>
        </p:nvSpPr>
        <p:spPr/>
        <p:txBody>
          <a:bodyPr/>
          <a:lstStyle/>
          <a:p>
            <a:fld id="{3CBD2C4A-AEC8-4156-958F-27BF4B981959}" type="datetimeFigureOut">
              <a:rPr lang="en-US" smtClean="0"/>
              <a:t>12/6/2024</a:t>
            </a:fld>
            <a:endParaRPr lang="en-US"/>
          </a:p>
        </p:txBody>
      </p:sp>
      <p:sp>
        <p:nvSpPr>
          <p:cNvPr id="6" name="Footer Placeholder 5">
            <a:extLst>
              <a:ext uri="{FF2B5EF4-FFF2-40B4-BE49-F238E27FC236}">
                <a16:creationId xmlns:a16="http://schemas.microsoft.com/office/drawing/2014/main" id="{AA93C0D6-065F-FC1A-69B4-706068F284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C35FCB-5241-021B-2F87-406720152441}"/>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387243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4DF34-9957-9660-4E43-900E78E973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704436-39F1-324A-C7E4-0EB4DDC06B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304B16-5099-3C58-7495-5FF73F0ED2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4B9EB-35D4-EDE9-AECE-A14120D58C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BCE352-14FA-9734-78E8-0867A4A048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EAA420-1A3E-E658-8027-696ABDF3FEED}"/>
              </a:ext>
            </a:extLst>
          </p:cNvPr>
          <p:cNvSpPr>
            <a:spLocks noGrp="1"/>
          </p:cNvSpPr>
          <p:nvPr>
            <p:ph type="dt" sz="half" idx="10"/>
          </p:nvPr>
        </p:nvSpPr>
        <p:spPr/>
        <p:txBody>
          <a:bodyPr/>
          <a:lstStyle/>
          <a:p>
            <a:fld id="{3CBD2C4A-AEC8-4156-958F-27BF4B981959}" type="datetimeFigureOut">
              <a:rPr lang="en-US" smtClean="0"/>
              <a:t>12/6/2024</a:t>
            </a:fld>
            <a:endParaRPr lang="en-US"/>
          </a:p>
        </p:txBody>
      </p:sp>
      <p:sp>
        <p:nvSpPr>
          <p:cNvPr id="8" name="Footer Placeholder 7">
            <a:extLst>
              <a:ext uri="{FF2B5EF4-FFF2-40B4-BE49-F238E27FC236}">
                <a16:creationId xmlns:a16="http://schemas.microsoft.com/office/drawing/2014/main" id="{28FC6429-3708-093B-7F1C-A3C6392073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6ABAA8-2A3A-2E71-B643-9448553867EA}"/>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8428924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83137-6225-7512-632C-8B9936E5FF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FD22D9-98DE-6F24-63C6-BA9F4F1B6411}"/>
              </a:ext>
            </a:extLst>
          </p:cNvPr>
          <p:cNvSpPr>
            <a:spLocks noGrp="1"/>
          </p:cNvSpPr>
          <p:nvPr>
            <p:ph type="dt" sz="half" idx="10"/>
          </p:nvPr>
        </p:nvSpPr>
        <p:spPr/>
        <p:txBody>
          <a:bodyPr/>
          <a:lstStyle/>
          <a:p>
            <a:fld id="{3CBD2C4A-AEC8-4156-958F-27BF4B981959}" type="datetimeFigureOut">
              <a:rPr lang="en-US" smtClean="0"/>
              <a:t>12/6/2024</a:t>
            </a:fld>
            <a:endParaRPr lang="en-US"/>
          </a:p>
        </p:txBody>
      </p:sp>
      <p:sp>
        <p:nvSpPr>
          <p:cNvPr id="4" name="Footer Placeholder 3">
            <a:extLst>
              <a:ext uri="{FF2B5EF4-FFF2-40B4-BE49-F238E27FC236}">
                <a16:creationId xmlns:a16="http://schemas.microsoft.com/office/drawing/2014/main" id="{970DB02F-67FC-3D1B-D26A-A89E18A369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6C8AFD-0EE0-9DFA-537D-EE1F1BC2664B}"/>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2862474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E7BDE1-E049-5BB6-27A9-3AF9B4CB9AE2}"/>
              </a:ext>
            </a:extLst>
          </p:cNvPr>
          <p:cNvSpPr>
            <a:spLocks noGrp="1"/>
          </p:cNvSpPr>
          <p:nvPr>
            <p:ph type="dt" sz="half" idx="10"/>
          </p:nvPr>
        </p:nvSpPr>
        <p:spPr/>
        <p:txBody>
          <a:bodyPr/>
          <a:lstStyle/>
          <a:p>
            <a:fld id="{3CBD2C4A-AEC8-4156-958F-27BF4B981959}" type="datetimeFigureOut">
              <a:rPr lang="en-US" smtClean="0"/>
              <a:t>12/6/2024</a:t>
            </a:fld>
            <a:endParaRPr lang="en-US"/>
          </a:p>
        </p:txBody>
      </p:sp>
      <p:sp>
        <p:nvSpPr>
          <p:cNvPr id="3" name="Footer Placeholder 2">
            <a:extLst>
              <a:ext uri="{FF2B5EF4-FFF2-40B4-BE49-F238E27FC236}">
                <a16:creationId xmlns:a16="http://schemas.microsoft.com/office/drawing/2014/main" id="{F352EFF8-8218-ECEA-B37A-FBE9CC625E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F0A034-F856-0FAB-D2E8-316C30D7C5B7}"/>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5304079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960C4-8BFE-DF3A-4866-52858E227F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2DE524-5E64-C0C8-C53C-4B6008283E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90AD1B-2847-BB8B-E878-970FD2E2DB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BBF14E-8224-44DE-67FA-FFF6946F9E76}"/>
              </a:ext>
            </a:extLst>
          </p:cNvPr>
          <p:cNvSpPr>
            <a:spLocks noGrp="1"/>
          </p:cNvSpPr>
          <p:nvPr>
            <p:ph type="dt" sz="half" idx="10"/>
          </p:nvPr>
        </p:nvSpPr>
        <p:spPr/>
        <p:txBody>
          <a:bodyPr/>
          <a:lstStyle/>
          <a:p>
            <a:fld id="{3CBD2C4A-AEC8-4156-958F-27BF4B981959}" type="datetimeFigureOut">
              <a:rPr lang="en-US" smtClean="0"/>
              <a:t>12/6/2024</a:t>
            </a:fld>
            <a:endParaRPr lang="en-US"/>
          </a:p>
        </p:txBody>
      </p:sp>
      <p:sp>
        <p:nvSpPr>
          <p:cNvPr id="6" name="Footer Placeholder 5">
            <a:extLst>
              <a:ext uri="{FF2B5EF4-FFF2-40B4-BE49-F238E27FC236}">
                <a16:creationId xmlns:a16="http://schemas.microsoft.com/office/drawing/2014/main" id="{3009E5DE-C8C9-CBA4-D11E-F475B40966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18205B-059D-37AB-97C7-D59CAC77E8B8}"/>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2898006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3C393-8A9D-70C2-ED71-79F73AFC1C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63FC36-D3E5-15E5-D521-F5FA7F08CA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87B417-4E30-C47C-CC2C-7B4B4BC79F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977BE-6A55-51B5-B3CF-405FA839C874}"/>
              </a:ext>
            </a:extLst>
          </p:cNvPr>
          <p:cNvSpPr>
            <a:spLocks noGrp="1"/>
          </p:cNvSpPr>
          <p:nvPr>
            <p:ph type="dt" sz="half" idx="10"/>
          </p:nvPr>
        </p:nvSpPr>
        <p:spPr/>
        <p:txBody>
          <a:bodyPr/>
          <a:lstStyle/>
          <a:p>
            <a:fld id="{3CBD2C4A-AEC8-4156-958F-27BF4B981959}" type="datetimeFigureOut">
              <a:rPr lang="en-US" smtClean="0"/>
              <a:t>12/6/2024</a:t>
            </a:fld>
            <a:endParaRPr lang="en-US"/>
          </a:p>
        </p:txBody>
      </p:sp>
      <p:sp>
        <p:nvSpPr>
          <p:cNvPr id="6" name="Footer Placeholder 5">
            <a:extLst>
              <a:ext uri="{FF2B5EF4-FFF2-40B4-BE49-F238E27FC236}">
                <a16:creationId xmlns:a16="http://schemas.microsoft.com/office/drawing/2014/main" id="{7861F0F2-DE3A-7285-4210-C4C42EA861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48661C-B98B-30EA-535B-EDC6E570D65B}"/>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3592424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468B6-7AD8-6C4D-6C25-A8A8DF5966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12850-86C6-ED09-5F13-8DBE410B4D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ED2404-C586-4DE7-31AF-940FEC23C077}"/>
              </a:ext>
            </a:extLst>
          </p:cNvPr>
          <p:cNvSpPr>
            <a:spLocks noGrp="1"/>
          </p:cNvSpPr>
          <p:nvPr>
            <p:ph type="dt" sz="half" idx="10"/>
          </p:nvPr>
        </p:nvSpPr>
        <p:spPr/>
        <p:txBody>
          <a:bodyPr/>
          <a:lstStyle/>
          <a:p>
            <a:fld id="{3CBD2C4A-AEC8-4156-958F-27BF4B981959}" type="datetimeFigureOut">
              <a:rPr lang="en-US" smtClean="0"/>
              <a:t>12/6/2024</a:t>
            </a:fld>
            <a:endParaRPr lang="en-US"/>
          </a:p>
        </p:txBody>
      </p:sp>
      <p:sp>
        <p:nvSpPr>
          <p:cNvPr id="5" name="Footer Placeholder 4">
            <a:extLst>
              <a:ext uri="{FF2B5EF4-FFF2-40B4-BE49-F238E27FC236}">
                <a16:creationId xmlns:a16="http://schemas.microsoft.com/office/drawing/2014/main" id="{30D5E92D-EF8B-A696-F617-DFC7B6B49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E79F48-F92D-1446-5CB2-3880D7876FF6}"/>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968693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osie">
    <p:spTree>
      <p:nvGrpSpPr>
        <p:cNvPr id="1" name=""/>
        <p:cNvGrpSpPr/>
        <p:nvPr/>
      </p:nvGrpSpPr>
      <p:grpSpPr>
        <a:xfrm>
          <a:off x="0" y="0"/>
          <a:ext cx="0" cy="0"/>
          <a:chOff x="0" y="0"/>
          <a:chExt cx="0" cy="0"/>
        </a:xfrm>
      </p:grpSpPr>
      <p:pic>
        <p:nvPicPr>
          <p:cNvPr id="6" name="Picture 5" descr="A picture containing screenshot, drawing, computer&#10;&#10;Description automatically generated">
            <a:extLst>
              <a:ext uri="{FF2B5EF4-FFF2-40B4-BE49-F238E27FC236}">
                <a16:creationId xmlns:a16="http://schemas.microsoft.com/office/drawing/2014/main" id="{2B2E6DAD-C02C-344A-9DDE-79D3D6565D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F176EC-7A6D-BA44-B1B6-72FCBB4EC0D8}"/>
              </a:ext>
            </a:extLst>
          </p:cNvPr>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Footer Placeholder 4">
            <a:extLst>
              <a:ext uri="{FF2B5EF4-FFF2-40B4-BE49-F238E27FC236}">
                <a16:creationId xmlns:a16="http://schemas.microsoft.com/office/drawing/2014/main" id="{95195A90-7714-2A43-8A62-782872DFF547}"/>
              </a:ext>
            </a:extLst>
          </p:cNvPr>
          <p:cNvSpPr txBox="1">
            <a:spLocks/>
          </p:cNvSpPr>
          <p:nvPr userDrawn="1"/>
        </p:nvSpPr>
        <p:spPr>
          <a:xfrm>
            <a:off x="3361944" y="6456299"/>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
        <p:nvSpPr>
          <p:cNvPr id="3" name="Rectangle 2">
            <a:extLst>
              <a:ext uri="{FF2B5EF4-FFF2-40B4-BE49-F238E27FC236}">
                <a16:creationId xmlns:a16="http://schemas.microsoft.com/office/drawing/2014/main" id="{FEBB9507-F83F-114A-B40C-90A8DF3E0FD9}"/>
              </a:ext>
            </a:extLst>
          </p:cNvPr>
          <p:cNvSpPr/>
          <p:nvPr userDrawn="1"/>
        </p:nvSpPr>
        <p:spPr>
          <a:xfrm>
            <a:off x="118753" y="6456299"/>
            <a:ext cx="1947553"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0884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2FC97E-52A4-2E21-AF25-269474BE50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79E867-8EAD-F8DD-B01A-101A3AFABF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A811F-1D84-683B-A43A-9E1652F5242E}"/>
              </a:ext>
            </a:extLst>
          </p:cNvPr>
          <p:cNvSpPr>
            <a:spLocks noGrp="1"/>
          </p:cNvSpPr>
          <p:nvPr>
            <p:ph type="dt" sz="half" idx="10"/>
          </p:nvPr>
        </p:nvSpPr>
        <p:spPr/>
        <p:txBody>
          <a:bodyPr/>
          <a:lstStyle/>
          <a:p>
            <a:fld id="{3CBD2C4A-AEC8-4156-958F-27BF4B981959}" type="datetimeFigureOut">
              <a:rPr lang="en-US" smtClean="0"/>
              <a:t>12/6/2024</a:t>
            </a:fld>
            <a:endParaRPr lang="en-US"/>
          </a:p>
        </p:txBody>
      </p:sp>
      <p:sp>
        <p:nvSpPr>
          <p:cNvPr id="5" name="Footer Placeholder 4">
            <a:extLst>
              <a:ext uri="{FF2B5EF4-FFF2-40B4-BE49-F238E27FC236}">
                <a16:creationId xmlns:a16="http://schemas.microsoft.com/office/drawing/2014/main" id="{0FC22506-CCB3-6529-1093-ACB3C0B84C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BDE53-37C5-B474-7AA7-021A986BD0A1}"/>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27077646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Rosie">
    <p:spTree>
      <p:nvGrpSpPr>
        <p:cNvPr id="1" name=""/>
        <p:cNvGrpSpPr/>
        <p:nvPr/>
      </p:nvGrpSpPr>
      <p:grpSpPr>
        <a:xfrm>
          <a:off x="0" y="0"/>
          <a:ext cx="0" cy="0"/>
          <a:chOff x="0" y="0"/>
          <a:chExt cx="0" cy="0"/>
        </a:xfrm>
      </p:grpSpPr>
      <p:pic>
        <p:nvPicPr>
          <p:cNvPr id="6" name="Picture 5" descr="A picture containing screenshot, drawing, computer&#10;&#10;Description automatically generated">
            <a:extLst>
              <a:ext uri="{FF2B5EF4-FFF2-40B4-BE49-F238E27FC236}">
                <a16:creationId xmlns:a16="http://schemas.microsoft.com/office/drawing/2014/main" id="{2B2E6DAD-C02C-344A-9DDE-79D3D6565D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F176EC-7A6D-BA44-B1B6-72FCBB4EC0D8}"/>
              </a:ext>
            </a:extLst>
          </p:cNvPr>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Footer Placeholder 4">
            <a:extLst>
              <a:ext uri="{FF2B5EF4-FFF2-40B4-BE49-F238E27FC236}">
                <a16:creationId xmlns:a16="http://schemas.microsoft.com/office/drawing/2014/main" id="{95195A90-7714-2A43-8A62-782872DFF547}"/>
              </a:ext>
            </a:extLst>
          </p:cNvPr>
          <p:cNvSpPr txBox="1">
            <a:spLocks/>
          </p:cNvSpPr>
          <p:nvPr userDrawn="1"/>
        </p:nvSpPr>
        <p:spPr>
          <a:xfrm>
            <a:off x="3361944" y="6456299"/>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
        <p:nvSpPr>
          <p:cNvPr id="3" name="Rectangle 2">
            <a:extLst>
              <a:ext uri="{FF2B5EF4-FFF2-40B4-BE49-F238E27FC236}">
                <a16:creationId xmlns:a16="http://schemas.microsoft.com/office/drawing/2014/main" id="{FEBB9507-F83F-114A-B40C-90A8DF3E0FD9}"/>
              </a:ext>
            </a:extLst>
          </p:cNvPr>
          <p:cNvSpPr/>
          <p:nvPr userDrawn="1"/>
        </p:nvSpPr>
        <p:spPr>
          <a:xfrm>
            <a:off x="118753" y="6456299"/>
            <a:ext cx="1947553"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37163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2024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hasCustomPrompt="1"/>
          </p:nvPr>
        </p:nvSpPr>
        <p:spPr>
          <a:xfrm>
            <a:off x="838200" y="1859281"/>
            <a:ext cx="10512424" cy="432816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Tree>
    <p:extLst>
      <p:ext uri="{BB962C8B-B14F-4D97-AF65-F5344CB8AC3E}">
        <p14:creationId xmlns:p14="http://schemas.microsoft.com/office/powerpoint/2010/main" val="3359079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
        <p:cNvGrpSpPr/>
        <p:nvPr/>
      </p:nvGrpSpPr>
      <p:grpSpPr>
        <a:xfrm>
          <a:off x="0" y="0"/>
          <a:ext cx="0" cy="0"/>
          <a:chOff x="0" y="0"/>
          <a:chExt cx="0" cy="0"/>
        </a:xfrm>
      </p:grpSpPr>
      <p:sp>
        <p:nvSpPr>
          <p:cNvPr id="75" name="Google Shape;75;p4"/>
          <p:cNvSpPr txBox="1">
            <a:spLocks noGrp="1"/>
          </p:cNvSpPr>
          <p:nvPr>
            <p:ph type="title"/>
          </p:nvPr>
        </p:nvSpPr>
        <p:spPr>
          <a:xfrm>
            <a:off x="415600" y="440967"/>
            <a:ext cx="11360800" cy="763600"/>
          </a:xfrm>
          <a:prstGeom prst="rect">
            <a:avLst/>
          </a:prstGeom>
        </p:spPr>
        <p:txBody>
          <a:bodyPr spcFirstLastPara="1" wrap="square" lIns="182850" tIns="182850" rIns="182850" bIns="182850" anchor="t" anchorCtr="0">
            <a:normAutofit/>
          </a:bodyPr>
          <a:lstStyle>
            <a:lvl1pPr lvl="0" rtl="0">
              <a:spcBef>
                <a:spcPts val="0"/>
              </a:spcBef>
              <a:spcAft>
                <a:spcPts val="0"/>
              </a:spcAft>
              <a:buSzPts val="4700"/>
              <a:buNone/>
              <a:defRPr/>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sp>
        <p:nvSpPr>
          <p:cNvPr id="80" name="Google Shape;80;p4"/>
          <p:cNvSpPr txBox="1">
            <a:spLocks noGrp="1"/>
          </p:cNvSpPr>
          <p:nvPr>
            <p:ph type="body" idx="1"/>
          </p:nvPr>
        </p:nvSpPr>
        <p:spPr>
          <a:xfrm>
            <a:off x="415600" y="1256283"/>
            <a:ext cx="11360800" cy="4902600"/>
          </a:xfrm>
          <a:prstGeom prst="rect">
            <a:avLst/>
          </a:prstGeom>
        </p:spPr>
        <p:txBody>
          <a:bodyPr spcFirstLastPara="1" wrap="square" lIns="182850" tIns="182850" rIns="182850" bIns="182850" anchor="t" anchorCtr="0">
            <a:normAutofit/>
          </a:bodyPr>
          <a:lstStyle>
            <a:lvl1pPr marL="304815" lvl="0" indent="-304815" rtl="0">
              <a:spcBef>
                <a:spcPts val="0"/>
              </a:spcBef>
              <a:spcAft>
                <a:spcPts val="0"/>
              </a:spcAft>
              <a:buSzPts val="3600"/>
              <a:buChar char="●"/>
              <a:defRPr/>
            </a:lvl1pPr>
            <a:lvl2pPr marL="609630" lvl="1" indent="-270947" rtl="0">
              <a:spcBef>
                <a:spcPts val="0"/>
              </a:spcBef>
              <a:spcAft>
                <a:spcPts val="0"/>
              </a:spcAft>
              <a:buSzPts val="2800"/>
              <a:buChar char="○"/>
              <a:defRPr/>
            </a:lvl2pPr>
            <a:lvl3pPr marL="914446" lvl="2" indent="-270947" rtl="0">
              <a:spcBef>
                <a:spcPts val="0"/>
              </a:spcBef>
              <a:spcAft>
                <a:spcPts val="0"/>
              </a:spcAft>
              <a:buSzPts val="2800"/>
              <a:buChar char="■"/>
              <a:defRPr/>
            </a:lvl3pPr>
            <a:lvl4pPr marL="1219261" lvl="3" indent="-270947" rtl="0">
              <a:spcBef>
                <a:spcPts val="0"/>
              </a:spcBef>
              <a:spcAft>
                <a:spcPts val="0"/>
              </a:spcAft>
              <a:buSzPts val="2800"/>
              <a:buChar char="●"/>
              <a:defRPr/>
            </a:lvl4pPr>
            <a:lvl5pPr marL="1524076" lvl="4" indent="-270947" rtl="0">
              <a:spcBef>
                <a:spcPts val="0"/>
              </a:spcBef>
              <a:spcAft>
                <a:spcPts val="0"/>
              </a:spcAft>
              <a:buSzPts val="2800"/>
              <a:buChar char="○"/>
              <a:defRPr/>
            </a:lvl5pPr>
            <a:lvl6pPr marL="1828891" lvl="5" indent="-270947" rtl="0">
              <a:spcBef>
                <a:spcPts val="0"/>
              </a:spcBef>
              <a:spcAft>
                <a:spcPts val="0"/>
              </a:spcAft>
              <a:buSzPts val="2800"/>
              <a:buChar char="■"/>
              <a:defRPr/>
            </a:lvl6pPr>
            <a:lvl7pPr marL="2133707" lvl="6" indent="-270947" rtl="0">
              <a:spcBef>
                <a:spcPts val="0"/>
              </a:spcBef>
              <a:spcAft>
                <a:spcPts val="0"/>
              </a:spcAft>
              <a:buSzPts val="2800"/>
              <a:buChar char="●"/>
              <a:defRPr/>
            </a:lvl7pPr>
            <a:lvl8pPr marL="2438522" lvl="7" indent="-270947" rtl="0">
              <a:spcBef>
                <a:spcPts val="0"/>
              </a:spcBef>
              <a:spcAft>
                <a:spcPts val="0"/>
              </a:spcAft>
              <a:buSzPts val="2800"/>
              <a:buChar char="○"/>
              <a:defRPr/>
            </a:lvl8pPr>
            <a:lvl9pPr marL="2743337" lvl="8" indent="-270947" rtl="0">
              <a:spcBef>
                <a:spcPts val="0"/>
              </a:spcBef>
              <a:spcAft>
                <a:spcPts val="0"/>
              </a:spcAft>
              <a:buSzPts val="2800"/>
              <a:buChar char="■"/>
              <a:defRPr/>
            </a:lvl9pPr>
          </a:lstStyle>
          <a:p>
            <a:endParaRPr dirty="0"/>
          </a:p>
        </p:txBody>
      </p:sp>
      <p:pic>
        <p:nvPicPr>
          <p:cNvPr id="3" name="Picture 2">
            <a:extLst>
              <a:ext uri="{FF2B5EF4-FFF2-40B4-BE49-F238E27FC236}">
                <a16:creationId xmlns:a16="http://schemas.microsoft.com/office/drawing/2014/main" id="{5B19531C-4226-068E-3340-28305BD1EA7F}"/>
              </a:ext>
            </a:extLst>
          </p:cNvPr>
          <p:cNvPicPr>
            <a:picLocks noChangeAspect="1"/>
          </p:cNvPicPr>
          <p:nvPr userDrawn="1"/>
        </p:nvPicPr>
        <p:blipFill>
          <a:blip r:embed="rId2"/>
          <a:stretch>
            <a:fillRect/>
          </a:stretch>
        </p:blipFill>
        <p:spPr>
          <a:xfrm>
            <a:off x="10698480" y="6213960"/>
            <a:ext cx="1249681" cy="406146"/>
          </a:xfrm>
          <a:prstGeom prst="rect">
            <a:avLst/>
          </a:prstGeom>
        </p:spPr>
      </p:pic>
    </p:spTree>
    <p:extLst>
      <p:ext uri="{BB962C8B-B14F-4D97-AF65-F5344CB8AC3E}">
        <p14:creationId xmlns:p14="http://schemas.microsoft.com/office/powerpoint/2010/main" val="5260357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A] • HEAD ONLY">
    <p:spTree>
      <p:nvGrpSpPr>
        <p:cNvPr id="1" name=""/>
        <p:cNvGrpSpPr/>
        <p:nvPr/>
      </p:nvGrpSpPr>
      <p:grpSpPr>
        <a:xfrm>
          <a:off x="0" y="0"/>
          <a:ext cx="0" cy="0"/>
          <a:chOff x="0" y="0"/>
          <a:chExt cx="0" cy="0"/>
        </a:xfrm>
      </p:grpSpPr>
      <p:sp>
        <p:nvSpPr>
          <p:cNvPr id="2" name="Head"/>
          <p:cNvSpPr>
            <a:spLocks noGrp="1"/>
          </p:cNvSpPr>
          <p:nvPr>
            <p:ph type="title" hasCustomPrompt="1"/>
          </p:nvPr>
        </p:nvSpPr>
        <p:spPr>
          <a:xfrm>
            <a:off x="1050637" y="534184"/>
            <a:ext cx="10716107" cy="349022"/>
          </a:xfrm>
        </p:spPr>
        <p:txBody>
          <a:bodyPr/>
          <a:lstStyle>
            <a:lvl1pPr>
              <a:defRPr baseline="0">
                <a:solidFill>
                  <a:srgbClr val="7030A0"/>
                </a:solidFill>
              </a:defRPr>
            </a:lvl1pPr>
          </a:lstStyle>
          <a:p>
            <a:r>
              <a:rPr lang="en-US" dirty="0"/>
              <a:t>Head (title) only layout: Type head here</a:t>
            </a:r>
          </a:p>
        </p:txBody>
      </p:sp>
    </p:spTree>
    <p:extLst>
      <p:ext uri="{BB962C8B-B14F-4D97-AF65-F5344CB8AC3E}">
        <p14:creationId xmlns:p14="http://schemas.microsoft.com/office/powerpoint/2010/main" val="24771857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ac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8AA2B-255B-2E45-AB76-FA9073BE7ED0}"/>
              </a:ext>
            </a:extLst>
          </p:cNvPr>
          <p:cNvPicPr>
            <a:picLocks noChangeAspect="1"/>
          </p:cNvPicPr>
          <p:nvPr userDrawn="1"/>
        </p:nvPicPr>
        <p:blipFill>
          <a:blip r:embed="rId2"/>
          <a:stretch>
            <a:fillRect/>
          </a:stretch>
        </p:blipFill>
        <p:spPr>
          <a:xfrm>
            <a:off x="0" y="-422822"/>
            <a:ext cx="12192000" cy="6779172"/>
          </a:xfrm>
          <a:prstGeom prst="rect">
            <a:avLst/>
          </a:prstGeom>
        </p:spPr>
      </p:pic>
      <p:sp>
        <p:nvSpPr>
          <p:cNvPr id="2" name="Title 1">
            <a:extLst>
              <a:ext uri="{FF2B5EF4-FFF2-40B4-BE49-F238E27FC236}">
                <a16:creationId xmlns:a16="http://schemas.microsoft.com/office/drawing/2014/main" id="{5107D872-0C9D-334F-B006-A5E4A7BAC528}"/>
              </a:ext>
            </a:extLst>
          </p:cNvPr>
          <p:cNvSpPr>
            <a:spLocks noGrp="1"/>
          </p:cNvSpPr>
          <p:nvPr>
            <p:ph type="title"/>
          </p:nvPr>
        </p:nvSpPr>
        <p:spPr>
          <a:xfrm>
            <a:off x="838200" y="2600325"/>
            <a:ext cx="10515600" cy="1325563"/>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12D68E3-5162-2B48-A14C-013E4C997C1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8F90DB-B8F9-E041-9351-D1E6EA362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C380A5-6DC5-5540-A023-312A856C1FA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9" name="Content Placeholder 7">
            <a:extLst>
              <a:ext uri="{FF2B5EF4-FFF2-40B4-BE49-F238E27FC236}">
                <a16:creationId xmlns:a16="http://schemas.microsoft.com/office/drawing/2014/main" id="{EE185512-D5B2-4F41-A502-75ED233183E6}"/>
              </a:ext>
            </a:extLst>
          </p:cNvPr>
          <p:cNvSpPr>
            <a:spLocks noGrp="1"/>
          </p:cNvSpPr>
          <p:nvPr>
            <p:ph sz="quarter" idx="13" hasCustomPrompt="1"/>
          </p:nvPr>
        </p:nvSpPr>
        <p:spPr>
          <a:xfrm>
            <a:off x="6670040" y="4135755"/>
            <a:ext cx="4683760" cy="365125"/>
          </a:xfrm>
        </p:spPr>
        <p:txBody>
          <a:bodyPr/>
          <a:lstStyle>
            <a:lvl1pPr marL="0" indent="0" algn="r">
              <a:buNone/>
              <a:defRPr>
                <a:solidFill>
                  <a:schemeClr val="bg1"/>
                </a:solidFill>
              </a:defRPr>
            </a:lvl1pPr>
          </a:lstStyle>
          <a:p>
            <a:pPr lvl="0"/>
            <a:r>
              <a:rPr lang="en-US"/>
              <a:t>Sub title or name</a:t>
            </a:r>
          </a:p>
        </p:txBody>
      </p:sp>
      <p:sp>
        <p:nvSpPr>
          <p:cNvPr id="10" name="Date Placeholder 3">
            <a:extLst>
              <a:ext uri="{FF2B5EF4-FFF2-40B4-BE49-F238E27FC236}">
                <a16:creationId xmlns:a16="http://schemas.microsoft.com/office/drawing/2014/main" id="{449C2433-CC3B-2A41-840D-06EAD7644E4C}"/>
              </a:ext>
            </a:extLst>
          </p:cNvPr>
          <p:cNvSpPr txBox="1">
            <a:spLocks/>
          </p:cNvSpPr>
          <p:nvPr userDrawn="1"/>
        </p:nvSpPr>
        <p:spPr>
          <a:xfrm>
            <a:off x="826482" y="6447790"/>
            <a:ext cx="2743200" cy="365125"/>
          </a:xfrm>
          <a:prstGeom prst="rect">
            <a:avLst/>
          </a:prstGeom>
          <a:solidFill>
            <a:schemeClr val="bg1"/>
          </a:solidFill>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@toddlittle @spoonstein</a:t>
            </a:r>
          </a:p>
        </p:txBody>
      </p:sp>
      <p:sp>
        <p:nvSpPr>
          <p:cNvPr id="11" name="Footer Placeholder 4">
            <a:extLst>
              <a:ext uri="{FF2B5EF4-FFF2-40B4-BE49-F238E27FC236}">
                <a16:creationId xmlns:a16="http://schemas.microsoft.com/office/drawing/2014/main" id="{EA859709-2647-CD48-8486-06A1AE0FF4FA}"/>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2712519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53464-9C65-A847-B7EB-D7B33D6B6B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B36425-ECEC-7B41-A088-39BD1345FD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1FDA3A-883E-8442-B0E8-6075B573CC3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BCB5F67-CDA6-DA4A-B897-919247A56F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7F16B8-0B5B-B549-BCC8-FBCA71FD613C}"/>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8" name="Footer Placeholder 4">
            <a:extLst>
              <a:ext uri="{FF2B5EF4-FFF2-40B4-BE49-F238E27FC236}">
                <a16:creationId xmlns:a16="http://schemas.microsoft.com/office/drawing/2014/main" id="{6E9BE313-1E26-D446-801C-8BDCF3D592A3}"/>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3247079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7CA79-50C1-BB4C-BFE2-36CF8B697A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0DA6E9-ECF0-DE4B-8931-C98600B223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D628FA-CDF0-F143-BCA7-345CEA04DF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A8A217-2327-BA4C-A58E-884F9A7F746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3D5E46C-3C47-944A-81D2-F5132BE8F0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4A1D06-1DE6-1347-A3F2-32BBE6A224CD}"/>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9" name="Footer Placeholder 4">
            <a:extLst>
              <a:ext uri="{FF2B5EF4-FFF2-40B4-BE49-F238E27FC236}">
                <a16:creationId xmlns:a16="http://schemas.microsoft.com/office/drawing/2014/main" id="{481025EE-8D87-4945-B75B-EB73F0D2FCAC}"/>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2309020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9FA36-9AB5-124C-926B-D52D7023F9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436CD1-D62B-EE42-B033-67FA740EBE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DFD72D-83EE-9A4A-9242-7E7B90C634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16DE75-CDC4-754D-AC99-3D58E8E253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1608D9-5152-7F48-9616-72F42DD0EA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F0B6E3-D6DD-3244-903F-CF2151D1308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DDAB71F-3CCE-4E40-A110-219D6FB27C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A99608-9441-8A4F-AA78-F944B1B0931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11" name="Footer Placeholder 4">
            <a:extLst>
              <a:ext uri="{FF2B5EF4-FFF2-40B4-BE49-F238E27FC236}">
                <a16:creationId xmlns:a16="http://schemas.microsoft.com/office/drawing/2014/main" id="{2925F231-FC4D-644F-B7C4-E711AD540457}"/>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2199941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453DA-B32A-1F43-860F-0B045580A4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DD1623-CAE2-4948-9B92-6B92F432743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00A05ED-D33C-B14F-8C2E-E65B80463A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8E41D3-C44C-B94C-91DB-A680DFEC21E7}"/>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7" name="Footer Placeholder 4">
            <a:extLst>
              <a:ext uri="{FF2B5EF4-FFF2-40B4-BE49-F238E27FC236}">
                <a16:creationId xmlns:a16="http://schemas.microsoft.com/office/drawing/2014/main" id="{980A596F-F0AB-C543-9BAC-D1CCC5C445B5}"/>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3916913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B9E2DD-412E-FD43-A794-CA2CB11C612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515AEF4-1956-2642-BE68-B0CF547A87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56AB38-3721-CF4E-9BBF-DC9187F11299}"/>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6" name="Footer Placeholder 4">
            <a:extLst>
              <a:ext uri="{FF2B5EF4-FFF2-40B4-BE49-F238E27FC236}">
                <a16:creationId xmlns:a16="http://schemas.microsoft.com/office/drawing/2014/main" id="{CA337EBA-972C-4B48-89B3-3DE201C42245}"/>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535347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BBA54-EF35-C14B-9FB5-BD9D4400B2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7C4FC5-367E-504D-837F-99F5CD0737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9BB1C-9B23-B340-82D6-A94BFC5741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8A35D-9432-974C-BA99-DFAB0EA165D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7191A50-156F-9349-BF7C-54169635FB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F3E0F1-B5B9-2B4B-AFFA-849D1C71C5BC}"/>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9" name="Footer Placeholder 4">
            <a:extLst>
              <a:ext uri="{FF2B5EF4-FFF2-40B4-BE49-F238E27FC236}">
                <a16:creationId xmlns:a16="http://schemas.microsoft.com/office/drawing/2014/main" id="{B93E0B22-1E7C-984F-8488-F5BAD79FB335}"/>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2008986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extLst>
              <a:ext uri="{96DAC541-7B7A-43D3-8B79-37D633B846F1}">
                <asvg:svgBlip xmlns:asvg="http://schemas.microsoft.com/office/drawing/2016/SVG/main" r:embed="rId22"/>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DCDB09-1829-2D40-BEB0-C5441C39EE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7C268F-AC7E-EC4D-81F0-B2EACEC197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E6FFD-9AAF-6B4E-8C45-B125A81D4B00}"/>
              </a:ext>
            </a:extLst>
          </p:cNvPr>
          <p:cNvSpPr>
            <a:spLocks noGrp="1"/>
          </p:cNvSpPr>
          <p:nvPr>
            <p:ph type="dt" sz="half" idx="2"/>
          </p:nvPr>
        </p:nvSpPr>
        <p:spPr>
          <a:xfrm>
            <a:off x="838200" y="6466078"/>
            <a:ext cx="2743200" cy="365125"/>
          </a:xfrm>
          <a:prstGeom prst="rect">
            <a:avLst/>
          </a:prstGeom>
          <a:solidFill>
            <a:schemeClr val="bg1"/>
          </a:solidFill>
        </p:spPr>
        <p:txBody>
          <a:bodyPr vert="horz" lIns="91440" tIns="45720" rIns="91440" bIns="45720" rtlCol="0" anchor="ctr"/>
          <a:lstStyle>
            <a:lvl1pPr algn="l">
              <a:defRPr sz="1200">
                <a:solidFill>
                  <a:schemeClr val="tx1"/>
                </a:solidFill>
              </a:defRPr>
            </a:lvl1pPr>
          </a:lstStyle>
          <a:p>
            <a:endParaRPr lang="en-US"/>
          </a:p>
        </p:txBody>
      </p:sp>
      <p:sp>
        <p:nvSpPr>
          <p:cNvPr id="5" name="Footer Placeholder 4">
            <a:extLst>
              <a:ext uri="{FF2B5EF4-FFF2-40B4-BE49-F238E27FC236}">
                <a16:creationId xmlns:a16="http://schemas.microsoft.com/office/drawing/2014/main" id="{D168D922-7DA7-A446-A5E3-BEDA8C197F02}"/>
              </a:ext>
            </a:extLst>
          </p:cNvPr>
          <p:cNvSpPr>
            <a:spLocks noGrp="1"/>
          </p:cNvSpPr>
          <p:nvPr>
            <p:ph type="ftr" sz="quarter" idx="3"/>
          </p:nvPr>
        </p:nvSpPr>
        <p:spPr>
          <a:xfrm>
            <a:off x="4038600" y="6466078"/>
            <a:ext cx="4114800" cy="365125"/>
          </a:xfrm>
          <a:prstGeom prst="rect">
            <a:avLst/>
          </a:prstGeom>
          <a:solidFill>
            <a:schemeClr val="bg1"/>
          </a:solidFill>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48A0D6-41C3-BA48-BE75-D83A778E4B95}"/>
              </a:ext>
            </a:extLst>
          </p:cNvPr>
          <p:cNvSpPr>
            <a:spLocks noGrp="1"/>
          </p:cNvSpPr>
          <p:nvPr>
            <p:ph type="sldNum" sz="quarter" idx="4"/>
          </p:nvPr>
        </p:nvSpPr>
        <p:spPr>
          <a:xfrm>
            <a:off x="8336280" y="6466077"/>
            <a:ext cx="172212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92DDAE-9823-6946-874E-259A5CB9452D}" type="slidenum">
              <a:rPr lang="en-US" smtClean="0"/>
              <a:t>‹#›</a:t>
            </a:fld>
            <a:endParaRPr lang="en-US"/>
          </a:p>
        </p:txBody>
      </p:sp>
    </p:spTree>
    <p:extLst>
      <p:ext uri="{BB962C8B-B14F-4D97-AF65-F5344CB8AC3E}">
        <p14:creationId xmlns:p14="http://schemas.microsoft.com/office/powerpoint/2010/main" val="182801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3" r:id="rId14"/>
    <p:sldLayoutId id="2147483664" r:id="rId15"/>
    <p:sldLayoutId id="2147483662" r:id="rId16"/>
    <p:sldLayoutId id="2147483748" r:id="rId17"/>
    <p:sldLayoutId id="2147483749" r:id="rId18"/>
    <p:sldLayoutId id="2147483768"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2A2112-00F1-FBA4-730E-458881D6B9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14659-7F76-5970-B211-3619BF093E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02A13C-BFBF-CA92-7AB2-07463CB155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BD2C4A-AEC8-4156-958F-27BF4B981959}" type="datetimeFigureOut">
              <a:rPr lang="en-US" smtClean="0"/>
              <a:t>12/6/2024</a:t>
            </a:fld>
            <a:endParaRPr lang="en-US"/>
          </a:p>
        </p:txBody>
      </p:sp>
      <p:sp>
        <p:nvSpPr>
          <p:cNvPr id="5" name="Footer Placeholder 4">
            <a:extLst>
              <a:ext uri="{FF2B5EF4-FFF2-40B4-BE49-F238E27FC236}">
                <a16:creationId xmlns:a16="http://schemas.microsoft.com/office/drawing/2014/main" id="{8C253EF2-4F30-5FD2-D87E-3F65E78875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402227-152C-2744-44A1-DA40568D89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BBAFD3-F5AF-491C-AA54-BCA8270AC90D}" type="slidenum">
              <a:rPr lang="en-US" smtClean="0"/>
              <a:t>‹#›</a:t>
            </a:fld>
            <a:endParaRPr lang="en-US"/>
          </a:p>
        </p:txBody>
      </p:sp>
    </p:spTree>
    <p:extLst>
      <p:ext uri="{BB962C8B-B14F-4D97-AF65-F5344CB8AC3E}">
        <p14:creationId xmlns:p14="http://schemas.microsoft.com/office/powerpoint/2010/main" val="315241494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customXml" Target="../ink/ink2.xml"/><Relationship Id="rId5" Type="http://schemas.openxmlformats.org/officeDocument/2006/relationships/image" Target="../media/image10.png"/><Relationship Id="rId10" Type="http://schemas.openxmlformats.org/officeDocument/2006/relationships/image" Target="../media/image9.jpeg"/><Relationship Id="rId4" Type="http://schemas.openxmlformats.org/officeDocument/2006/relationships/customXml" Target="../ink/ink1.xml"/><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8.png"/><Relationship Id="rId7" Type="http://schemas.openxmlformats.org/officeDocument/2006/relationships/image" Target="../media/image9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customXml" Target="../ink/ink5.xml"/><Relationship Id="rId5" Type="http://schemas.openxmlformats.org/officeDocument/2006/relationships/image" Target="../media/image80.png"/><Relationship Id="rId10" Type="http://schemas.openxmlformats.org/officeDocument/2006/relationships/image" Target="../media/image54.jpeg"/><Relationship Id="rId4" Type="http://schemas.openxmlformats.org/officeDocument/2006/relationships/customXml" Target="../ink/ink4.xml"/><Relationship Id="rId9" Type="http://schemas.openxmlformats.org/officeDocument/2006/relationships/image" Target="../media/image100.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A29B5-65A4-E59C-5B56-C3E0F9C2F7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CC74A14-985E-E2B4-A4D1-49B65FC8DC8F}"/>
              </a:ext>
            </a:extLst>
          </p:cNvPr>
          <p:cNvSpPr>
            <a:spLocks noGrp="1"/>
          </p:cNvSpPr>
          <p:nvPr>
            <p:ph type="title"/>
          </p:nvPr>
        </p:nvSpPr>
        <p:spPr/>
        <p:txBody>
          <a:bodyPr/>
          <a:lstStyle/>
          <a:p>
            <a:pPr algn="r"/>
            <a:r>
              <a:rPr lang="en-US" dirty="0"/>
              <a:t>Is Agile Dead Yet?</a:t>
            </a:r>
          </a:p>
        </p:txBody>
      </p:sp>
      <p:sp>
        <p:nvSpPr>
          <p:cNvPr id="5" name="TextBox 4">
            <a:extLst>
              <a:ext uri="{FF2B5EF4-FFF2-40B4-BE49-F238E27FC236}">
                <a16:creationId xmlns:a16="http://schemas.microsoft.com/office/drawing/2014/main" id="{C127CD1E-8C5B-6454-AB87-EFE8079D66E0}"/>
              </a:ext>
            </a:extLst>
          </p:cNvPr>
          <p:cNvSpPr txBox="1"/>
          <p:nvPr/>
        </p:nvSpPr>
        <p:spPr>
          <a:xfrm>
            <a:off x="3337323" y="1229023"/>
            <a:ext cx="8016477" cy="461665"/>
          </a:xfrm>
          <a:prstGeom prst="rect">
            <a:avLst/>
          </a:prstGeom>
          <a:noFill/>
        </p:spPr>
        <p:txBody>
          <a:bodyPr wrap="square">
            <a:spAutoFit/>
          </a:bodyPr>
          <a:lstStyle/>
          <a:p>
            <a:pPr algn="r"/>
            <a:r>
              <a:rPr lang="en-US" sz="2400" dirty="0">
                <a:solidFill>
                  <a:schemeClr val="bg1"/>
                </a:solidFill>
              </a:rPr>
              <a:t>Does Kanban Care?</a:t>
            </a:r>
            <a:endParaRPr lang="en-US" sz="2400" dirty="0"/>
          </a:p>
        </p:txBody>
      </p:sp>
      <p:pic>
        <p:nvPicPr>
          <p:cNvPr id="7" name="Picture 6" descr="A close up of a logo&#10;&#10;Description automatically generated">
            <a:extLst>
              <a:ext uri="{FF2B5EF4-FFF2-40B4-BE49-F238E27FC236}">
                <a16:creationId xmlns:a16="http://schemas.microsoft.com/office/drawing/2014/main" id="{1B8420BA-AAA9-4776-B068-CD2920D2E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52"/>
            <a:ext cx="2005787" cy="1941909"/>
          </a:xfrm>
          <a:prstGeom prst="rect">
            <a:avLst/>
          </a:prstGeom>
        </p:spPr>
      </p:pic>
      <p:sp>
        <p:nvSpPr>
          <p:cNvPr id="8" name="Text Placeholder 3">
            <a:extLst>
              <a:ext uri="{FF2B5EF4-FFF2-40B4-BE49-F238E27FC236}">
                <a16:creationId xmlns:a16="http://schemas.microsoft.com/office/drawing/2014/main" id="{EE0D819C-8AFF-0218-FDB6-A4EF70D83667}"/>
              </a:ext>
            </a:extLst>
          </p:cNvPr>
          <p:cNvSpPr txBox="1">
            <a:spLocks/>
          </p:cNvSpPr>
          <p:nvPr/>
        </p:nvSpPr>
        <p:spPr>
          <a:xfrm>
            <a:off x="5751818" y="4638104"/>
            <a:ext cx="5601984" cy="1511300"/>
          </a:xfrm>
          <a:prstGeom prst="rect">
            <a:avLst/>
          </a:prstGeom>
        </p:spPr>
        <p:txBody>
          <a:bodyPr vert="horz" lIns="91440" tIns="45720" rIns="91440" bIns="45720" rtlCol="0">
            <a:normAutofit/>
          </a:bodyPr>
          <a:lstStyle>
            <a:lvl1pPr marL="0" indent="0" algn="r" defTabSz="914400" rtl="0" eaLnBrk="1" latinLnBrk="0" hangingPunct="1">
              <a:spcBef>
                <a:spcPct val="20000"/>
              </a:spcBef>
              <a:buClr>
                <a:srgbClr val="F0A000"/>
              </a:buClr>
              <a:buFont typeface="Arial" pitchFamily="34" charset="0"/>
              <a:buNone/>
              <a:defRPr sz="2400" kern="1200">
                <a:solidFill>
                  <a:schemeClr val="tx1"/>
                </a:solidFill>
                <a:latin typeface="Arial" pitchFamily="34" charset="0"/>
                <a:ea typeface="+mn-ea"/>
                <a:cs typeface="Arial" pitchFamily="34" charset="0"/>
              </a:defRPr>
            </a:lvl1pPr>
            <a:lvl2pPr marL="457200" indent="0" algn="l" defTabSz="914400" rtl="0" eaLnBrk="1" latinLnBrk="0" hangingPunct="1">
              <a:spcBef>
                <a:spcPct val="20000"/>
              </a:spcBef>
              <a:buClr>
                <a:srgbClr val="0070C0"/>
              </a:buClr>
              <a:buFont typeface="Arial" pitchFamily="34" charset="0"/>
              <a:buNone/>
              <a:defRPr sz="2000" kern="1200">
                <a:solidFill>
                  <a:schemeClr val="tx1">
                    <a:tint val="75000"/>
                  </a:schemeClr>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3pPr>
            <a:lvl4pPr marL="1371600" indent="0" algn="l" defTabSz="914400" rtl="0" eaLnBrk="1" latinLnBrk="0" hangingPunct="1">
              <a:spcBef>
                <a:spcPct val="20000"/>
              </a:spcBef>
              <a:buFont typeface="Arial" pitchFamily="34" charset="0"/>
              <a:buNone/>
              <a:defRPr sz="1600" kern="1200">
                <a:solidFill>
                  <a:schemeClr val="tx1">
                    <a:tint val="75000"/>
                  </a:schemeClr>
                </a:solidFill>
                <a:latin typeface="Arial" pitchFamily="34" charset="0"/>
                <a:ea typeface="+mn-ea"/>
                <a:cs typeface="Arial" pitchFamily="34" charset="0"/>
              </a:defRPr>
            </a:lvl4pPr>
            <a:lvl5pPr marL="1828800" indent="0" algn="l" defTabSz="914400" rtl="0" eaLnBrk="1" latinLnBrk="0" hangingPunct="1">
              <a:spcBef>
                <a:spcPct val="20000"/>
              </a:spcBef>
              <a:buFont typeface="Arial" pitchFamily="34" charset="0"/>
              <a:buNone/>
              <a:defRPr sz="1600" kern="1200">
                <a:solidFill>
                  <a:schemeClr val="tx1">
                    <a:tint val="75000"/>
                  </a:schemeClr>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r>
              <a:rPr lang="en-US" b="1" dirty="0">
                <a:solidFill>
                  <a:schemeClr val="bg1"/>
                </a:solidFill>
              </a:rPr>
              <a:t>Todd Little</a:t>
            </a:r>
          </a:p>
          <a:p>
            <a:r>
              <a:rPr lang="en-US" sz="2000" dirty="0">
                <a:solidFill>
                  <a:schemeClr val="bg1"/>
                </a:solidFill>
              </a:rPr>
              <a:t>Chairman</a:t>
            </a:r>
          </a:p>
          <a:p>
            <a:r>
              <a:rPr lang="en-US" sz="2000" dirty="0">
                <a:solidFill>
                  <a:schemeClr val="bg1"/>
                </a:solidFill>
              </a:rPr>
              <a:t> Kanban University</a:t>
            </a:r>
          </a:p>
          <a:p>
            <a:endParaRPr lang="en-US" dirty="0">
              <a:solidFill>
                <a:schemeClr val="bg1"/>
              </a:solidFill>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34352DAD-43EB-36D3-C047-F398264FED0C}"/>
                  </a:ext>
                </a:extLst>
              </p14:cNvPr>
              <p14:cNvContentPartPr/>
              <p14:nvPr/>
            </p14:nvContentPartPr>
            <p14:xfrm flipH="1">
              <a:off x="6472869" y="1474623"/>
              <a:ext cx="103907" cy="45719"/>
            </p14:xfrm>
          </p:contentPart>
        </mc:Choice>
        <mc:Fallback xmlns="">
          <p:pic>
            <p:nvPicPr>
              <p:cNvPr id="2" name="Ink 1">
                <a:extLst>
                  <a:ext uri="{FF2B5EF4-FFF2-40B4-BE49-F238E27FC236}">
                    <a16:creationId xmlns:a16="http://schemas.microsoft.com/office/drawing/2014/main" id="{34352DAD-43EB-36D3-C047-F398264FED0C}"/>
                  </a:ext>
                </a:extLst>
              </p:cNvPr>
              <p:cNvPicPr/>
              <p:nvPr/>
            </p:nvPicPr>
            <p:blipFill>
              <a:blip r:embed="rId5"/>
              <a:stretch>
                <a:fillRect/>
              </a:stretch>
            </p:blipFill>
            <p:spPr>
              <a:xfrm flipH="1">
                <a:off x="6463818" y="1465552"/>
                <a:ext cx="121647" cy="6349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C5BC4D96-0373-8B9C-3406-7FC0E832E89E}"/>
                  </a:ext>
                </a:extLst>
              </p14:cNvPr>
              <p14:cNvContentPartPr/>
              <p14:nvPr/>
            </p14:nvContentPartPr>
            <p14:xfrm>
              <a:off x="8556776" y="2049544"/>
              <a:ext cx="360" cy="360"/>
            </p14:xfrm>
          </p:contentPart>
        </mc:Choice>
        <mc:Fallback xmlns="">
          <p:pic>
            <p:nvPicPr>
              <p:cNvPr id="3" name="Ink 2">
                <a:extLst>
                  <a:ext uri="{FF2B5EF4-FFF2-40B4-BE49-F238E27FC236}">
                    <a16:creationId xmlns:a16="http://schemas.microsoft.com/office/drawing/2014/main" id="{C5BC4D96-0373-8B9C-3406-7FC0E832E89E}"/>
                  </a:ext>
                </a:extLst>
              </p:cNvPr>
              <p:cNvPicPr/>
              <p:nvPr/>
            </p:nvPicPr>
            <p:blipFill>
              <a:blip r:embed="rId7"/>
              <a:stretch>
                <a:fillRect/>
              </a:stretch>
            </p:blipFill>
            <p:spPr>
              <a:xfrm>
                <a:off x="8547776" y="204054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122CD8DC-B0DA-7CCC-612A-AF86927B40E0}"/>
                  </a:ext>
                </a:extLst>
              </p14:cNvPr>
              <p14:cNvContentPartPr/>
              <p14:nvPr/>
            </p14:nvContentPartPr>
            <p14:xfrm>
              <a:off x="6705656" y="1594504"/>
              <a:ext cx="3960" cy="28800"/>
            </p14:xfrm>
          </p:contentPart>
        </mc:Choice>
        <mc:Fallback xmlns="">
          <p:pic>
            <p:nvPicPr>
              <p:cNvPr id="6" name="Ink 5">
                <a:extLst>
                  <a:ext uri="{FF2B5EF4-FFF2-40B4-BE49-F238E27FC236}">
                    <a16:creationId xmlns:a16="http://schemas.microsoft.com/office/drawing/2014/main" id="{122CD8DC-B0DA-7CCC-612A-AF86927B40E0}"/>
                  </a:ext>
                </a:extLst>
              </p:cNvPr>
              <p:cNvPicPr/>
              <p:nvPr/>
            </p:nvPicPr>
            <p:blipFill>
              <a:blip r:embed="rId9"/>
              <a:stretch>
                <a:fillRect/>
              </a:stretch>
            </p:blipFill>
            <p:spPr>
              <a:xfrm>
                <a:off x="6696656" y="1585504"/>
                <a:ext cx="21600" cy="46440"/>
              </a:xfrm>
              <a:prstGeom prst="rect">
                <a:avLst/>
              </a:prstGeom>
            </p:spPr>
          </p:pic>
        </mc:Fallback>
      </mc:AlternateContent>
      <p:pic>
        <p:nvPicPr>
          <p:cNvPr id="9" name="Picture 8">
            <a:extLst>
              <a:ext uri="{FF2B5EF4-FFF2-40B4-BE49-F238E27FC236}">
                <a16:creationId xmlns:a16="http://schemas.microsoft.com/office/drawing/2014/main" id="{7F600549-16EE-2DE4-4DFA-A16951EEB7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45327" y="1757083"/>
            <a:ext cx="4062897" cy="4392321"/>
          </a:xfrm>
          <a:prstGeom prst="rect">
            <a:avLst/>
          </a:prstGeom>
        </p:spPr>
      </p:pic>
    </p:spTree>
    <p:extLst>
      <p:ext uri="{BB962C8B-B14F-4D97-AF65-F5344CB8AC3E}">
        <p14:creationId xmlns:p14="http://schemas.microsoft.com/office/powerpoint/2010/main" val="3366504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226165-8F2C-253D-4A86-9464D47FDB76}"/>
              </a:ext>
            </a:extLst>
          </p:cNvPr>
          <p:cNvSpPr>
            <a:spLocks noGrp="1"/>
          </p:cNvSpPr>
          <p:nvPr>
            <p:ph type="body" sz="quarter" idx="13"/>
          </p:nvPr>
        </p:nvSpPr>
        <p:spPr/>
        <p:txBody>
          <a:bodyPr>
            <a:normAutofit fontScale="92500" lnSpcReduction="10000"/>
          </a:bodyPr>
          <a:lstStyle/>
          <a:p>
            <a:r>
              <a:rPr lang="en-US" dirty="0"/>
              <a:t>All these PMs do at my workplace is put tons of meetings on other people's calendars.</a:t>
            </a:r>
          </a:p>
        </p:txBody>
      </p:sp>
      <p:sp>
        <p:nvSpPr>
          <p:cNvPr id="3" name="Text Placeholder 2">
            <a:extLst>
              <a:ext uri="{FF2B5EF4-FFF2-40B4-BE49-F238E27FC236}">
                <a16:creationId xmlns:a16="http://schemas.microsoft.com/office/drawing/2014/main" id="{A37DAB32-F542-659E-44CC-D12CE2ECA14A}"/>
              </a:ext>
            </a:extLst>
          </p:cNvPr>
          <p:cNvSpPr>
            <a:spLocks noGrp="1"/>
          </p:cNvSpPr>
          <p:nvPr>
            <p:ph type="body" sz="quarter" idx="14"/>
          </p:nvPr>
        </p:nvSpPr>
        <p:spPr/>
        <p:txBody>
          <a:bodyPr/>
          <a:lstStyle/>
          <a:p>
            <a:r>
              <a:rPr lang="en-US" dirty="0"/>
              <a:t>Reddit</a:t>
            </a:r>
          </a:p>
        </p:txBody>
      </p:sp>
      <p:sp>
        <p:nvSpPr>
          <p:cNvPr id="4" name="Slide Number Placeholder 3">
            <a:extLst>
              <a:ext uri="{FF2B5EF4-FFF2-40B4-BE49-F238E27FC236}">
                <a16:creationId xmlns:a16="http://schemas.microsoft.com/office/drawing/2014/main" id="{D67C8D40-8F98-D643-1DB8-5F9FB7BF04DE}"/>
              </a:ext>
            </a:extLst>
          </p:cNvPr>
          <p:cNvSpPr>
            <a:spLocks noGrp="1"/>
          </p:cNvSpPr>
          <p:nvPr>
            <p:ph type="sldNum" sz="quarter" idx="16"/>
          </p:nvPr>
        </p:nvSpPr>
        <p:spPr/>
        <p:txBody>
          <a:bodyPr/>
          <a:lstStyle/>
          <a:p>
            <a:fld id="{C35D1307-4518-DC49-A96C-7B35E51C61C4}" type="slidenum">
              <a:rPr lang="en-US" noProof="0" smtClean="0"/>
              <a:pPr/>
              <a:t>10</a:t>
            </a:fld>
            <a:endParaRPr lang="en-US" noProof="0"/>
          </a:p>
        </p:txBody>
      </p:sp>
    </p:spTree>
    <p:extLst>
      <p:ext uri="{BB962C8B-B14F-4D97-AF65-F5344CB8AC3E}">
        <p14:creationId xmlns:p14="http://schemas.microsoft.com/office/powerpoint/2010/main" val="2985679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C546C2-62C4-277C-6309-343C7AE3C6D8}"/>
              </a:ext>
            </a:extLst>
          </p:cNvPr>
          <p:cNvSpPr>
            <a:spLocks noGrp="1"/>
          </p:cNvSpPr>
          <p:nvPr>
            <p:ph type="title"/>
          </p:nvPr>
        </p:nvSpPr>
        <p:spPr>
          <a:xfrm>
            <a:off x="4807973" y="2444647"/>
            <a:ext cx="6649065" cy="1325563"/>
          </a:xfrm>
        </p:spPr>
        <p:txBody>
          <a:bodyPr/>
          <a:lstStyle/>
          <a:p>
            <a:r>
              <a:rPr lang="en-US" dirty="0"/>
              <a:t>Why is Agile Struggling?</a:t>
            </a:r>
          </a:p>
        </p:txBody>
      </p:sp>
      <p:sp>
        <p:nvSpPr>
          <p:cNvPr id="4" name="Slide Number Placeholder 3">
            <a:extLst>
              <a:ext uri="{FF2B5EF4-FFF2-40B4-BE49-F238E27FC236}">
                <a16:creationId xmlns:a16="http://schemas.microsoft.com/office/drawing/2014/main" id="{63AFCC82-4ED6-1AF4-140F-873E51571CD0}"/>
              </a:ext>
            </a:extLst>
          </p:cNvPr>
          <p:cNvSpPr>
            <a:spLocks noGrp="1"/>
          </p:cNvSpPr>
          <p:nvPr>
            <p:ph type="sldNum" sz="quarter" idx="4294967295"/>
          </p:nvPr>
        </p:nvSpPr>
        <p:spPr>
          <a:xfrm>
            <a:off x="10469563" y="6465888"/>
            <a:ext cx="1722437" cy="365125"/>
          </a:xfrm>
        </p:spPr>
        <p:txBody>
          <a:bodyPr/>
          <a:lstStyle/>
          <a:p>
            <a:fld id="{C35D1307-4518-DC49-A96C-7B35E51C61C4}" type="slidenum">
              <a:rPr lang="en-US" noProof="0" smtClean="0"/>
              <a:pPr/>
              <a:t>11</a:t>
            </a:fld>
            <a:endParaRPr lang="en-US" noProof="0"/>
          </a:p>
        </p:txBody>
      </p:sp>
    </p:spTree>
    <p:extLst>
      <p:ext uri="{BB962C8B-B14F-4D97-AF65-F5344CB8AC3E}">
        <p14:creationId xmlns:p14="http://schemas.microsoft.com/office/powerpoint/2010/main" val="2946188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FE7E35-888E-01CA-7439-70399F379CD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This is agile, right?</a:t>
            </a:r>
          </a:p>
        </p:txBody>
      </p:sp>
      <p:pic>
        <p:nvPicPr>
          <p:cNvPr id="3074" name="Picture 2" descr="Manifesto for Agile Software Development">
            <a:extLst>
              <a:ext uri="{FF2B5EF4-FFF2-40B4-BE49-F238E27FC236}">
                <a16:creationId xmlns:a16="http://schemas.microsoft.com/office/drawing/2014/main" id="{9FDBF8E0-6B6A-8D16-6E16-39130E1794E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77316" y="655697"/>
            <a:ext cx="6780700" cy="554427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67A3821-347B-5CDF-49D1-C1F80A0A4735}"/>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a:spcAft>
                <a:spcPts val="600"/>
              </a:spcAft>
            </a:pPr>
            <a:fld id="{2392DDAE-9823-6946-874E-259A5CB9452D}" type="slidenum">
              <a:rPr lang="en-US">
                <a:solidFill>
                  <a:schemeClr val="tx1">
                    <a:alpha val="80000"/>
                  </a:schemeClr>
                </a:solidFill>
              </a:rPr>
              <a:pPr>
                <a:spcAft>
                  <a:spcPts val="600"/>
                </a:spcAft>
              </a:pPr>
              <a:t>12</a:t>
            </a:fld>
            <a:endParaRPr lang="en-US">
              <a:solidFill>
                <a:schemeClr val="tx1">
                  <a:alpha val="80000"/>
                </a:schemeClr>
              </a:solidFill>
            </a:endParaRPr>
          </a:p>
        </p:txBody>
      </p:sp>
    </p:spTree>
    <p:extLst>
      <p:ext uri="{BB962C8B-B14F-4D97-AF65-F5344CB8AC3E}">
        <p14:creationId xmlns:p14="http://schemas.microsoft.com/office/powerpoint/2010/main" val="1522168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EE791-1BAB-96C9-3D91-4E03B9B8E6F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E32FAED-FE75-24A4-73C4-16068CF319B3}"/>
              </a:ext>
            </a:extLst>
          </p:cNvPr>
          <p:cNvSpPr>
            <a:spLocks noGrp="1"/>
          </p:cNvSpPr>
          <p:nvPr>
            <p:ph type="body" sz="quarter" idx="13"/>
          </p:nvPr>
        </p:nvSpPr>
        <p:spPr/>
        <p:txBody>
          <a:bodyPr/>
          <a:lstStyle/>
          <a:p>
            <a:r>
              <a:rPr lang="en-US" dirty="0"/>
              <a:t>agile: marked by ready ability to move with quick easy grace</a:t>
            </a:r>
          </a:p>
        </p:txBody>
      </p:sp>
      <p:sp>
        <p:nvSpPr>
          <p:cNvPr id="3" name="Text Placeholder 2">
            <a:extLst>
              <a:ext uri="{FF2B5EF4-FFF2-40B4-BE49-F238E27FC236}">
                <a16:creationId xmlns:a16="http://schemas.microsoft.com/office/drawing/2014/main" id="{06426F97-F9EC-3B58-3A31-A75B56405E2B}"/>
              </a:ext>
            </a:extLst>
          </p:cNvPr>
          <p:cNvSpPr>
            <a:spLocks noGrp="1"/>
          </p:cNvSpPr>
          <p:nvPr>
            <p:ph type="body" sz="quarter" idx="14"/>
          </p:nvPr>
        </p:nvSpPr>
        <p:spPr/>
        <p:txBody>
          <a:bodyPr/>
          <a:lstStyle/>
          <a:p>
            <a:r>
              <a:rPr lang="en-US" dirty="0"/>
              <a:t>Merriam-Webster Dictionary</a:t>
            </a:r>
          </a:p>
        </p:txBody>
      </p:sp>
      <p:sp>
        <p:nvSpPr>
          <p:cNvPr id="4" name="Slide Number Placeholder 3">
            <a:extLst>
              <a:ext uri="{FF2B5EF4-FFF2-40B4-BE49-F238E27FC236}">
                <a16:creationId xmlns:a16="http://schemas.microsoft.com/office/drawing/2014/main" id="{CA72A517-C857-FC4A-0632-397E055920D1}"/>
              </a:ext>
            </a:extLst>
          </p:cNvPr>
          <p:cNvSpPr>
            <a:spLocks noGrp="1"/>
          </p:cNvSpPr>
          <p:nvPr>
            <p:ph type="sldNum" sz="quarter" idx="16"/>
          </p:nvPr>
        </p:nvSpPr>
        <p:spPr/>
        <p:txBody>
          <a:bodyPr/>
          <a:lstStyle/>
          <a:p>
            <a:fld id="{C35D1307-4518-DC49-A96C-7B35E51C61C4}" type="slidenum">
              <a:rPr lang="en-US" noProof="0" smtClean="0"/>
              <a:pPr/>
              <a:t>13</a:t>
            </a:fld>
            <a:endParaRPr lang="en-US" noProof="0"/>
          </a:p>
        </p:txBody>
      </p:sp>
    </p:spTree>
    <p:extLst>
      <p:ext uri="{BB962C8B-B14F-4D97-AF65-F5344CB8AC3E}">
        <p14:creationId xmlns:p14="http://schemas.microsoft.com/office/powerpoint/2010/main" val="4263409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38167B-34EC-2F44-C2F2-F2828221F157}"/>
              </a:ext>
            </a:extLst>
          </p:cNvPr>
          <p:cNvSpPr>
            <a:spLocks noGrp="1"/>
          </p:cNvSpPr>
          <p:nvPr>
            <p:ph type="body" sz="quarter" idx="13"/>
          </p:nvPr>
        </p:nvSpPr>
        <p:spPr/>
        <p:txBody>
          <a:bodyPr>
            <a:normAutofit fontScale="85000" lnSpcReduction="10000"/>
          </a:bodyPr>
          <a:lstStyle/>
          <a:p>
            <a:r>
              <a:rPr lang="en-US" dirty="0"/>
              <a:t>Manifesto: a written statement declaring publicly the intentions, motives, or views of its issuer</a:t>
            </a:r>
          </a:p>
        </p:txBody>
      </p:sp>
      <p:sp>
        <p:nvSpPr>
          <p:cNvPr id="3" name="Text Placeholder 2">
            <a:extLst>
              <a:ext uri="{FF2B5EF4-FFF2-40B4-BE49-F238E27FC236}">
                <a16:creationId xmlns:a16="http://schemas.microsoft.com/office/drawing/2014/main" id="{D166B6D3-3669-A968-6B9C-8EE0CCA1D6EF}"/>
              </a:ext>
            </a:extLst>
          </p:cNvPr>
          <p:cNvSpPr>
            <a:spLocks noGrp="1"/>
          </p:cNvSpPr>
          <p:nvPr>
            <p:ph type="body" sz="quarter" idx="14"/>
          </p:nvPr>
        </p:nvSpPr>
        <p:spPr/>
        <p:txBody>
          <a:bodyPr/>
          <a:lstStyle/>
          <a:p>
            <a:r>
              <a:rPr lang="en-US" dirty="0"/>
              <a:t>Merriam-Webster Dictionary</a:t>
            </a:r>
          </a:p>
        </p:txBody>
      </p:sp>
      <p:sp>
        <p:nvSpPr>
          <p:cNvPr id="4" name="Slide Number Placeholder 3">
            <a:extLst>
              <a:ext uri="{FF2B5EF4-FFF2-40B4-BE49-F238E27FC236}">
                <a16:creationId xmlns:a16="http://schemas.microsoft.com/office/drawing/2014/main" id="{94E5005E-4922-B567-7358-44DFCD2A377B}"/>
              </a:ext>
            </a:extLst>
          </p:cNvPr>
          <p:cNvSpPr>
            <a:spLocks noGrp="1"/>
          </p:cNvSpPr>
          <p:nvPr>
            <p:ph type="sldNum" sz="quarter" idx="16"/>
          </p:nvPr>
        </p:nvSpPr>
        <p:spPr/>
        <p:txBody>
          <a:bodyPr/>
          <a:lstStyle/>
          <a:p>
            <a:fld id="{C35D1307-4518-DC49-A96C-7B35E51C61C4}" type="slidenum">
              <a:rPr lang="en-US" noProof="0" smtClean="0"/>
              <a:pPr/>
              <a:t>14</a:t>
            </a:fld>
            <a:endParaRPr lang="en-US" noProof="0"/>
          </a:p>
        </p:txBody>
      </p:sp>
    </p:spTree>
    <p:extLst>
      <p:ext uri="{BB962C8B-B14F-4D97-AF65-F5344CB8AC3E}">
        <p14:creationId xmlns:p14="http://schemas.microsoft.com/office/powerpoint/2010/main" val="4225370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0D1B2-118E-B59F-3609-80C36A8672D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577D329-7F41-26FF-0C29-E0863C34AC4A}"/>
              </a:ext>
            </a:extLst>
          </p:cNvPr>
          <p:cNvSpPr>
            <a:spLocks noGrp="1"/>
          </p:cNvSpPr>
          <p:nvPr>
            <p:ph type="body" sz="quarter" idx="13"/>
          </p:nvPr>
        </p:nvSpPr>
        <p:spPr/>
        <p:txBody>
          <a:bodyPr>
            <a:normAutofit fontScale="92500" lnSpcReduction="10000"/>
          </a:bodyPr>
          <a:lstStyle/>
          <a:p>
            <a:r>
              <a:rPr lang="en-US" dirty="0"/>
              <a:t>Religion: a personal set or institutionalized system of religious attitudes, beliefs, and practices</a:t>
            </a:r>
          </a:p>
        </p:txBody>
      </p:sp>
      <p:sp>
        <p:nvSpPr>
          <p:cNvPr id="3" name="Text Placeholder 2">
            <a:extLst>
              <a:ext uri="{FF2B5EF4-FFF2-40B4-BE49-F238E27FC236}">
                <a16:creationId xmlns:a16="http://schemas.microsoft.com/office/drawing/2014/main" id="{11D2D7CB-EF95-4F94-6766-12F8A9805827}"/>
              </a:ext>
            </a:extLst>
          </p:cNvPr>
          <p:cNvSpPr>
            <a:spLocks noGrp="1"/>
          </p:cNvSpPr>
          <p:nvPr>
            <p:ph type="body" sz="quarter" idx="14"/>
          </p:nvPr>
        </p:nvSpPr>
        <p:spPr/>
        <p:txBody>
          <a:bodyPr/>
          <a:lstStyle/>
          <a:p>
            <a:r>
              <a:rPr lang="en-US" dirty="0"/>
              <a:t>Merriam-Webster Dictionary</a:t>
            </a:r>
          </a:p>
        </p:txBody>
      </p:sp>
      <p:sp>
        <p:nvSpPr>
          <p:cNvPr id="4" name="Slide Number Placeholder 3">
            <a:extLst>
              <a:ext uri="{FF2B5EF4-FFF2-40B4-BE49-F238E27FC236}">
                <a16:creationId xmlns:a16="http://schemas.microsoft.com/office/drawing/2014/main" id="{99A5AB4F-F9B4-B60D-CB33-7D4F7CB45AEA}"/>
              </a:ext>
            </a:extLst>
          </p:cNvPr>
          <p:cNvSpPr>
            <a:spLocks noGrp="1"/>
          </p:cNvSpPr>
          <p:nvPr>
            <p:ph type="sldNum" sz="quarter" idx="16"/>
          </p:nvPr>
        </p:nvSpPr>
        <p:spPr/>
        <p:txBody>
          <a:bodyPr/>
          <a:lstStyle/>
          <a:p>
            <a:fld id="{C35D1307-4518-DC49-A96C-7B35E51C61C4}" type="slidenum">
              <a:rPr lang="en-US" noProof="0" smtClean="0"/>
              <a:pPr/>
              <a:t>15</a:t>
            </a:fld>
            <a:endParaRPr lang="en-US" noProof="0"/>
          </a:p>
        </p:txBody>
      </p:sp>
    </p:spTree>
    <p:extLst>
      <p:ext uri="{BB962C8B-B14F-4D97-AF65-F5344CB8AC3E}">
        <p14:creationId xmlns:p14="http://schemas.microsoft.com/office/powerpoint/2010/main" val="3281476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C7AEA-81D6-C440-3A20-6A969E34419D}"/>
              </a:ext>
            </a:extLst>
          </p:cNvPr>
          <p:cNvSpPr>
            <a:spLocks noGrp="1"/>
          </p:cNvSpPr>
          <p:nvPr>
            <p:ph type="title"/>
          </p:nvPr>
        </p:nvSpPr>
        <p:spPr/>
        <p:txBody>
          <a:bodyPr/>
          <a:lstStyle/>
          <a:p>
            <a:r>
              <a:rPr lang="en-US" dirty="0"/>
              <a:t>How many Scrum Masters does it take to change a light bulb?</a:t>
            </a:r>
          </a:p>
        </p:txBody>
      </p:sp>
      <p:pic>
        <p:nvPicPr>
          <p:cNvPr id="6" name="Content Placeholder 5" descr="A person fixing a light fixture">
            <a:extLst>
              <a:ext uri="{FF2B5EF4-FFF2-40B4-BE49-F238E27FC236}">
                <a16:creationId xmlns:a16="http://schemas.microsoft.com/office/drawing/2014/main" id="{5C4B78E8-0FB5-C41B-250E-36BEB6F424AF}"/>
              </a:ext>
            </a:extLst>
          </p:cNvPr>
          <p:cNvPicPr>
            <a:picLocks noGrp="1" noChangeAspect="1"/>
          </p:cNvPicPr>
          <p:nvPr>
            <p:ph idx="1"/>
          </p:nvPr>
        </p:nvPicPr>
        <p:blipFill>
          <a:blip r:embed="rId2"/>
          <a:stretch>
            <a:fillRect/>
          </a:stretch>
        </p:blipFill>
        <p:spPr>
          <a:xfrm>
            <a:off x="4781550" y="1759109"/>
            <a:ext cx="6572250" cy="4381500"/>
          </a:xfrm>
        </p:spPr>
      </p:pic>
      <p:sp>
        <p:nvSpPr>
          <p:cNvPr id="4" name="Slide Number Placeholder 3">
            <a:extLst>
              <a:ext uri="{FF2B5EF4-FFF2-40B4-BE49-F238E27FC236}">
                <a16:creationId xmlns:a16="http://schemas.microsoft.com/office/drawing/2014/main" id="{EB9F0BB0-5201-DB3F-5185-4B29D277D895}"/>
              </a:ext>
            </a:extLst>
          </p:cNvPr>
          <p:cNvSpPr>
            <a:spLocks noGrp="1"/>
          </p:cNvSpPr>
          <p:nvPr>
            <p:ph type="sldNum" sz="quarter" idx="12"/>
          </p:nvPr>
        </p:nvSpPr>
        <p:spPr/>
        <p:txBody>
          <a:bodyPr/>
          <a:lstStyle/>
          <a:p>
            <a:fld id="{2392DDAE-9823-6946-874E-259A5CB9452D}" type="slidenum">
              <a:rPr lang="en-US" smtClean="0"/>
              <a:t>16</a:t>
            </a:fld>
            <a:endParaRPr lang="en-US"/>
          </a:p>
        </p:txBody>
      </p:sp>
      <p:sp>
        <p:nvSpPr>
          <p:cNvPr id="7" name="TextBox 6">
            <a:extLst>
              <a:ext uri="{FF2B5EF4-FFF2-40B4-BE49-F238E27FC236}">
                <a16:creationId xmlns:a16="http://schemas.microsoft.com/office/drawing/2014/main" id="{486D7181-A4AC-6044-08E1-5270E6B1139B}"/>
              </a:ext>
            </a:extLst>
          </p:cNvPr>
          <p:cNvSpPr txBox="1"/>
          <p:nvPr/>
        </p:nvSpPr>
        <p:spPr>
          <a:xfrm>
            <a:off x="838200" y="1907700"/>
            <a:ext cx="3509010" cy="2062103"/>
          </a:xfrm>
          <a:prstGeom prst="rect">
            <a:avLst/>
          </a:prstGeom>
          <a:noFill/>
        </p:spPr>
        <p:txBody>
          <a:bodyPr wrap="square" rtlCol="0">
            <a:spAutoFit/>
          </a:bodyPr>
          <a:lstStyle/>
          <a:p>
            <a:r>
              <a:rPr lang="en-US" sz="3200" dirty="0"/>
              <a:t>It wasn’t in the Sprint Goal, so we aren’t allowed to change it.</a:t>
            </a:r>
          </a:p>
        </p:txBody>
      </p:sp>
    </p:spTree>
    <p:extLst>
      <p:ext uri="{BB962C8B-B14F-4D97-AF65-F5344CB8AC3E}">
        <p14:creationId xmlns:p14="http://schemas.microsoft.com/office/powerpoint/2010/main" val="360029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7903E-A5E3-A9EF-BC22-D25CEA5D42A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29B56DD-9B20-643D-4F92-47E1FA52F053}"/>
              </a:ext>
            </a:extLst>
          </p:cNvPr>
          <p:cNvPicPr>
            <a:picLocks noChangeAspect="1"/>
          </p:cNvPicPr>
          <p:nvPr/>
        </p:nvPicPr>
        <p:blipFill>
          <a:blip r:embed="rId2"/>
          <a:stretch>
            <a:fillRect/>
          </a:stretch>
        </p:blipFill>
        <p:spPr>
          <a:xfrm>
            <a:off x="4781550" y="1759109"/>
            <a:ext cx="6627257" cy="4418171"/>
          </a:xfrm>
          <a:prstGeom prst="rect">
            <a:avLst/>
          </a:prstGeom>
        </p:spPr>
      </p:pic>
      <p:sp>
        <p:nvSpPr>
          <p:cNvPr id="2" name="Title 1">
            <a:extLst>
              <a:ext uri="{FF2B5EF4-FFF2-40B4-BE49-F238E27FC236}">
                <a16:creationId xmlns:a16="http://schemas.microsoft.com/office/drawing/2014/main" id="{ADC0766C-9D23-4A6F-86F2-255EF68F9E86}"/>
              </a:ext>
            </a:extLst>
          </p:cNvPr>
          <p:cNvSpPr>
            <a:spLocks noGrp="1"/>
          </p:cNvSpPr>
          <p:nvPr>
            <p:ph type="title"/>
          </p:nvPr>
        </p:nvSpPr>
        <p:spPr/>
        <p:txBody>
          <a:bodyPr/>
          <a:lstStyle/>
          <a:p>
            <a:r>
              <a:rPr lang="en-US" dirty="0"/>
              <a:t>How many Product Owners does it take to change a light bulb?</a:t>
            </a:r>
          </a:p>
        </p:txBody>
      </p:sp>
      <p:sp>
        <p:nvSpPr>
          <p:cNvPr id="4" name="Slide Number Placeholder 3">
            <a:extLst>
              <a:ext uri="{FF2B5EF4-FFF2-40B4-BE49-F238E27FC236}">
                <a16:creationId xmlns:a16="http://schemas.microsoft.com/office/drawing/2014/main" id="{A4959A25-6393-E6B1-312F-9B0647CA5C5C}"/>
              </a:ext>
            </a:extLst>
          </p:cNvPr>
          <p:cNvSpPr>
            <a:spLocks noGrp="1"/>
          </p:cNvSpPr>
          <p:nvPr>
            <p:ph type="sldNum" sz="quarter" idx="12"/>
          </p:nvPr>
        </p:nvSpPr>
        <p:spPr/>
        <p:txBody>
          <a:bodyPr/>
          <a:lstStyle/>
          <a:p>
            <a:fld id="{2392DDAE-9823-6946-874E-259A5CB9452D}" type="slidenum">
              <a:rPr lang="en-US" smtClean="0"/>
              <a:t>17</a:t>
            </a:fld>
            <a:endParaRPr lang="en-US"/>
          </a:p>
        </p:txBody>
      </p:sp>
      <p:sp>
        <p:nvSpPr>
          <p:cNvPr id="7" name="TextBox 6">
            <a:extLst>
              <a:ext uri="{FF2B5EF4-FFF2-40B4-BE49-F238E27FC236}">
                <a16:creationId xmlns:a16="http://schemas.microsoft.com/office/drawing/2014/main" id="{B61C4294-0250-95A1-7AD0-3FDABC3D6D58}"/>
              </a:ext>
            </a:extLst>
          </p:cNvPr>
          <p:cNvSpPr txBox="1"/>
          <p:nvPr/>
        </p:nvSpPr>
        <p:spPr>
          <a:xfrm>
            <a:off x="838200" y="1907700"/>
            <a:ext cx="3509010" cy="3539430"/>
          </a:xfrm>
          <a:prstGeom prst="rect">
            <a:avLst/>
          </a:prstGeom>
          <a:noFill/>
        </p:spPr>
        <p:txBody>
          <a:bodyPr wrap="square" rtlCol="0">
            <a:spAutoFit/>
          </a:bodyPr>
          <a:lstStyle/>
          <a:p>
            <a:r>
              <a:rPr lang="en-US" sz="3200" dirty="0"/>
              <a:t>As a Jira Jockey who spends time in this room, </a:t>
            </a:r>
          </a:p>
          <a:p>
            <a:r>
              <a:rPr lang="en-US" sz="3200" dirty="0"/>
              <a:t>I want the light changed,</a:t>
            </a:r>
          </a:p>
          <a:p>
            <a:r>
              <a:rPr lang="en-US" sz="3200" dirty="0"/>
              <a:t>So that I </a:t>
            </a:r>
            <a:r>
              <a:rPr lang="en-US" sz="3200" dirty="0" err="1"/>
              <a:t>csn</a:t>
            </a:r>
            <a:r>
              <a:rPr lang="en-US" sz="3200" dirty="0"/>
              <a:t> se </a:t>
            </a:r>
            <a:r>
              <a:rPr lang="en-US" sz="3200" dirty="0" err="1"/>
              <a:t>wht</a:t>
            </a:r>
            <a:r>
              <a:rPr lang="en-US" sz="3200" dirty="0"/>
              <a:t> I am </a:t>
            </a:r>
            <a:r>
              <a:rPr lang="en-US" sz="3200" dirty="0" err="1"/>
              <a:t>typngg</a:t>
            </a:r>
            <a:endParaRPr lang="en-US" sz="3200" dirty="0"/>
          </a:p>
        </p:txBody>
      </p:sp>
    </p:spTree>
    <p:extLst>
      <p:ext uri="{BB962C8B-B14F-4D97-AF65-F5344CB8AC3E}">
        <p14:creationId xmlns:p14="http://schemas.microsoft.com/office/powerpoint/2010/main" val="50936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04159-B2AD-7CA4-8A0F-AA24CC47954C}"/>
            </a:ext>
          </a:extLst>
        </p:cNvPr>
        <p:cNvGrpSpPr/>
        <p:nvPr/>
      </p:nvGrpSpPr>
      <p:grpSpPr>
        <a:xfrm>
          <a:off x="0" y="0"/>
          <a:ext cx="0" cy="0"/>
          <a:chOff x="0" y="0"/>
          <a:chExt cx="0" cy="0"/>
        </a:xfrm>
      </p:grpSpPr>
      <p:pic>
        <p:nvPicPr>
          <p:cNvPr id="5" name="Picture 4" descr="A person holding a light bulb">
            <a:extLst>
              <a:ext uri="{FF2B5EF4-FFF2-40B4-BE49-F238E27FC236}">
                <a16:creationId xmlns:a16="http://schemas.microsoft.com/office/drawing/2014/main" id="{0A45B014-A503-2A6F-1FD2-FE4B45DF3BAB}"/>
              </a:ext>
            </a:extLst>
          </p:cNvPr>
          <p:cNvPicPr>
            <a:picLocks noChangeAspect="1"/>
          </p:cNvPicPr>
          <p:nvPr/>
        </p:nvPicPr>
        <p:blipFill>
          <a:blip r:embed="rId2"/>
          <a:stretch>
            <a:fillRect/>
          </a:stretch>
        </p:blipFill>
        <p:spPr>
          <a:xfrm>
            <a:off x="4781550" y="1759109"/>
            <a:ext cx="6572249" cy="4381499"/>
          </a:xfrm>
          <a:prstGeom prst="rect">
            <a:avLst/>
          </a:prstGeom>
        </p:spPr>
      </p:pic>
      <p:sp>
        <p:nvSpPr>
          <p:cNvPr id="2" name="Title 1">
            <a:extLst>
              <a:ext uri="{FF2B5EF4-FFF2-40B4-BE49-F238E27FC236}">
                <a16:creationId xmlns:a16="http://schemas.microsoft.com/office/drawing/2014/main" id="{83D11E34-B5DB-04A4-2C73-185A748FAA03}"/>
              </a:ext>
            </a:extLst>
          </p:cNvPr>
          <p:cNvSpPr>
            <a:spLocks noGrp="1"/>
          </p:cNvSpPr>
          <p:nvPr>
            <p:ph type="title"/>
          </p:nvPr>
        </p:nvSpPr>
        <p:spPr/>
        <p:txBody>
          <a:bodyPr/>
          <a:lstStyle/>
          <a:p>
            <a:r>
              <a:rPr lang="en-US" dirty="0"/>
              <a:t>When will the light bulb be changed?</a:t>
            </a:r>
          </a:p>
        </p:txBody>
      </p:sp>
      <p:sp>
        <p:nvSpPr>
          <p:cNvPr id="4" name="Slide Number Placeholder 3">
            <a:extLst>
              <a:ext uri="{FF2B5EF4-FFF2-40B4-BE49-F238E27FC236}">
                <a16:creationId xmlns:a16="http://schemas.microsoft.com/office/drawing/2014/main" id="{F751C65A-427A-A627-BC8E-E1D8A1D584A9}"/>
              </a:ext>
            </a:extLst>
          </p:cNvPr>
          <p:cNvSpPr>
            <a:spLocks noGrp="1"/>
          </p:cNvSpPr>
          <p:nvPr>
            <p:ph type="sldNum" sz="quarter" idx="12"/>
          </p:nvPr>
        </p:nvSpPr>
        <p:spPr/>
        <p:txBody>
          <a:bodyPr/>
          <a:lstStyle/>
          <a:p>
            <a:fld id="{2392DDAE-9823-6946-874E-259A5CB9452D}" type="slidenum">
              <a:rPr lang="en-US" smtClean="0"/>
              <a:t>18</a:t>
            </a:fld>
            <a:endParaRPr lang="en-US"/>
          </a:p>
        </p:txBody>
      </p:sp>
      <p:sp>
        <p:nvSpPr>
          <p:cNvPr id="7" name="TextBox 6">
            <a:extLst>
              <a:ext uri="{FF2B5EF4-FFF2-40B4-BE49-F238E27FC236}">
                <a16:creationId xmlns:a16="http://schemas.microsoft.com/office/drawing/2014/main" id="{9616ADEE-37BE-2327-3E03-C392C3BF3513}"/>
              </a:ext>
            </a:extLst>
          </p:cNvPr>
          <p:cNvSpPr txBox="1"/>
          <p:nvPr/>
        </p:nvSpPr>
        <p:spPr>
          <a:xfrm>
            <a:off x="838200" y="1907700"/>
            <a:ext cx="3509010" cy="4031873"/>
          </a:xfrm>
          <a:prstGeom prst="rect">
            <a:avLst/>
          </a:prstGeom>
          <a:noFill/>
        </p:spPr>
        <p:txBody>
          <a:bodyPr wrap="square" rtlCol="0">
            <a:spAutoFit/>
          </a:bodyPr>
          <a:lstStyle/>
          <a:p>
            <a:r>
              <a:rPr lang="en-US" sz="3200" dirty="0"/>
              <a:t>Sorry, but we can’t give a date, but assure you that we are making great progress this Sprint towards getting it changed</a:t>
            </a:r>
          </a:p>
        </p:txBody>
      </p:sp>
    </p:spTree>
    <p:extLst>
      <p:ext uri="{BB962C8B-B14F-4D97-AF65-F5344CB8AC3E}">
        <p14:creationId xmlns:p14="http://schemas.microsoft.com/office/powerpoint/2010/main" val="72922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156DF-A5BB-3FA7-830C-C915DEC6D309}"/>
              </a:ext>
            </a:extLst>
          </p:cNvPr>
          <p:cNvSpPr>
            <a:spLocks noGrp="1"/>
          </p:cNvSpPr>
          <p:nvPr>
            <p:ph type="title"/>
          </p:nvPr>
        </p:nvSpPr>
        <p:spPr/>
        <p:txBody>
          <a:bodyPr/>
          <a:lstStyle/>
          <a:p>
            <a:r>
              <a:rPr lang="en-US" dirty="0"/>
              <a:t>What did Agile Become?</a:t>
            </a:r>
          </a:p>
        </p:txBody>
      </p:sp>
      <p:sp>
        <p:nvSpPr>
          <p:cNvPr id="3" name="Content Placeholder 2">
            <a:extLst>
              <a:ext uri="{FF2B5EF4-FFF2-40B4-BE49-F238E27FC236}">
                <a16:creationId xmlns:a16="http://schemas.microsoft.com/office/drawing/2014/main" id="{2B026E6D-B9CE-EBD4-56DB-931DE455C612}"/>
              </a:ext>
            </a:extLst>
          </p:cNvPr>
          <p:cNvSpPr>
            <a:spLocks noGrp="1"/>
          </p:cNvSpPr>
          <p:nvPr>
            <p:ph idx="1"/>
          </p:nvPr>
        </p:nvSpPr>
        <p:spPr/>
        <p:txBody>
          <a:bodyPr/>
          <a:lstStyle/>
          <a:p>
            <a:r>
              <a:rPr lang="en-US" dirty="0"/>
              <a:t>CDD</a:t>
            </a:r>
          </a:p>
          <a:p>
            <a:pPr lvl="1"/>
            <a:r>
              <a:rPr lang="en-US" dirty="0"/>
              <a:t>Ceremonies and Templates</a:t>
            </a:r>
          </a:p>
          <a:p>
            <a:pPr lvl="1"/>
            <a:r>
              <a:rPr lang="en-US" dirty="0"/>
              <a:t>Checkbox mentality</a:t>
            </a:r>
          </a:p>
          <a:p>
            <a:pPr lvl="1"/>
            <a:r>
              <a:rPr lang="en-US" dirty="0"/>
              <a:t>2 day certifications of a “Master”</a:t>
            </a:r>
          </a:p>
          <a:p>
            <a:endParaRPr lang="en-US" dirty="0"/>
          </a:p>
        </p:txBody>
      </p:sp>
      <p:sp>
        <p:nvSpPr>
          <p:cNvPr id="4" name="Slide Number Placeholder 3">
            <a:extLst>
              <a:ext uri="{FF2B5EF4-FFF2-40B4-BE49-F238E27FC236}">
                <a16:creationId xmlns:a16="http://schemas.microsoft.com/office/drawing/2014/main" id="{24C5C99B-ACA7-9DB6-DAB6-63A4B1D8AAF2}"/>
              </a:ext>
            </a:extLst>
          </p:cNvPr>
          <p:cNvSpPr>
            <a:spLocks noGrp="1"/>
          </p:cNvSpPr>
          <p:nvPr>
            <p:ph type="sldNum" sz="quarter" idx="12"/>
          </p:nvPr>
        </p:nvSpPr>
        <p:spPr/>
        <p:txBody>
          <a:bodyPr/>
          <a:lstStyle/>
          <a:p>
            <a:fld id="{2392DDAE-9823-6946-874E-259A5CB9452D}" type="slidenum">
              <a:rPr lang="en-US" smtClean="0"/>
              <a:t>19</a:t>
            </a:fld>
            <a:endParaRPr lang="en-US"/>
          </a:p>
        </p:txBody>
      </p:sp>
      <p:pic>
        <p:nvPicPr>
          <p:cNvPr id="5122" name="Picture 2" descr="Scrum Master Daily Checklist">
            <a:extLst>
              <a:ext uri="{FF2B5EF4-FFF2-40B4-BE49-F238E27FC236}">
                <a16:creationId xmlns:a16="http://schemas.microsoft.com/office/drawing/2014/main" id="{B38742DB-2056-6AC8-0841-FD7F71D0C4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2108" y="365125"/>
            <a:ext cx="4161692" cy="5879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96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77CCFC-12C7-68F8-9262-B360C57E3EBF}"/>
              </a:ext>
            </a:extLst>
          </p:cNvPr>
          <p:cNvSpPr>
            <a:spLocks noGrp="1"/>
          </p:cNvSpPr>
          <p:nvPr>
            <p:ph type="body" sz="quarter" idx="13"/>
          </p:nvPr>
        </p:nvSpPr>
        <p:spPr>
          <a:xfrm>
            <a:off x="2491741" y="1855788"/>
            <a:ext cx="7909560" cy="2674937"/>
          </a:xfrm>
        </p:spPr>
        <p:txBody>
          <a:bodyPr>
            <a:normAutofit fontScale="62500" lnSpcReduction="20000"/>
          </a:bodyPr>
          <a:lstStyle/>
          <a:p>
            <a:r>
              <a:rPr lang="en-US" dirty="0"/>
              <a:t>“The agile role in our tech organization was critical to our earlier transformation phases, but as our organization matured, the natural next step is to integrate agile delivery processes directly into our core engineering practices” </a:t>
            </a:r>
          </a:p>
        </p:txBody>
      </p:sp>
      <p:pic>
        <p:nvPicPr>
          <p:cNvPr id="1026" name="Picture 2">
            <a:extLst>
              <a:ext uri="{FF2B5EF4-FFF2-40B4-BE49-F238E27FC236}">
                <a16:creationId xmlns:a16="http://schemas.microsoft.com/office/drawing/2014/main" id="{BB6E993F-CB33-9D94-9921-34CC556AE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8990" y="5047701"/>
            <a:ext cx="3436620" cy="1235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073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430DF67-F650-A8B0-A10A-02F1C9C51DFD}"/>
              </a:ext>
            </a:extLst>
          </p:cNvPr>
          <p:cNvSpPr>
            <a:spLocks noGrp="1"/>
          </p:cNvSpPr>
          <p:nvPr>
            <p:ph type="title"/>
          </p:nvPr>
        </p:nvSpPr>
        <p:spPr/>
        <p:txBody>
          <a:bodyPr>
            <a:normAutofit fontScale="90000"/>
          </a:bodyPr>
          <a:lstStyle/>
          <a:p>
            <a:r>
              <a:rPr lang="en-US" dirty="0"/>
              <a:t>Agility?</a:t>
            </a:r>
          </a:p>
        </p:txBody>
      </p:sp>
      <p:pic>
        <p:nvPicPr>
          <p:cNvPr id="4" name="Picture 3">
            <a:extLst>
              <a:ext uri="{FF2B5EF4-FFF2-40B4-BE49-F238E27FC236}">
                <a16:creationId xmlns:a16="http://schemas.microsoft.com/office/drawing/2014/main" id="{CB07FDB0-0ABE-9DB9-A049-4D3148B0E3F9}"/>
              </a:ext>
            </a:extLst>
          </p:cNvPr>
          <p:cNvPicPr>
            <a:picLocks noChangeAspect="1"/>
          </p:cNvPicPr>
          <p:nvPr/>
        </p:nvPicPr>
        <p:blipFill>
          <a:blip r:embed="rId2"/>
          <a:stretch>
            <a:fillRect/>
          </a:stretch>
        </p:blipFill>
        <p:spPr>
          <a:xfrm>
            <a:off x="2755806" y="1600202"/>
            <a:ext cx="6680388" cy="4525963"/>
          </a:xfrm>
          <a:prstGeom prst="rect">
            <a:avLst/>
          </a:prstGeom>
          <a:noFill/>
        </p:spPr>
      </p:pic>
    </p:spTree>
    <p:extLst>
      <p:ext uri="{BB962C8B-B14F-4D97-AF65-F5344CB8AC3E}">
        <p14:creationId xmlns:p14="http://schemas.microsoft.com/office/powerpoint/2010/main" val="2385031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76C23-8EB6-530E-6554-00C9D1F17E2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0BF4751-A3E5-E170-9A71-CB96B1B5D73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4745D1B-28CF-A202-9135-D3F4553C9C46}"/>
              </a:ext>
            </a:extLst>
          </p:cNvPr>
          <p:cNvSpPr>
            <a:spLocks noGrp="1"/>
          </p:cNvSpPr>
          <p:nvPr>
            <p:ph type="sldNum" sz="quarter" idx="12"/>
          </p:nvPr>
        </p:nvSpPr>
        <p:spPr/>
        <p:txBody>
          <a:bodyPr/>
          <a:lstStyle/>
          <a:p>
            <a:fld id="{2392DDAE-9823-6946-874E-259A5CB9452D}" type="slidenum">
              <a:rPr lang="en-US" smtClean="0"/>
              <a:t>21</a:t>
            </a:fld>
            <a:endParaRPr lang="en-US"/>
          </a:p>
        </p:txBody>
      </p:sp>
      <p:pic>
        <p:nvPicPr>
          <p:cNvPr id="6" name="Picture 5">
            <a:extLst>
              <a:ext uri="{FF2B5EF4-FFF2-40B4-BE49-F238E27FC236}">
                <a16:creationId xmlns:a16="http://schemas.microsoft.com/office/drawing/2014/main" id="{98DD1825-4C92-099B-E277-30E16CF409D6}"/>
              </a:ext>
            </a:extLst>
          </p:cNvPr>
          <p:cNvPicPr>
            <a:picLocks noChangeAspect="1"/>
          </p:cNvPicPr>
          <p:nvPr/>
        </p:nvPicPr>
        <p:blipFill>
          <a:blip r:embed="rId2"/>
          <a:stretch>
            <a:fillRect/>
          </a:stretch>
        </p:blipFill>
        <p:spPr>
          <a:xfrm>
            <a:off x="589901" y="-16193"/>
            <a:ext cx="10763899" cy="6419096"/>
          </a:xfrm>
          <a:prstGeom prst="rect">
            <a:avLst/>
          </a:prstGeom>
        </p:spPr>
      </p:pic>
    </p:spTree>
    <p:extLst>
      <p:ext uri="{BB962C8B-B14F-4D97-AF65-F5344CB8AC3E}">
        <p14:creationId xmlns:p14="http://schemas.microsoft.com/office/powerpoint/2010/main" val="1752360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3AAB3-CF25-ADC9-8B22-D42200914945}"/>
              </a:ext>
            </a:extLst>
          </p:cNvPr>
          <p:cNvSpPr>
            <a:spLocks noGrp="1"/>
          </p:cNvSpPr>
          <p:nvPr>
            <p:ph type="title"/>
          </p:nvPr>
        </p:nvSpPr>
        <p:spPr/>
        <p:txBody>
          <a:bodyPr/>
          <a:lstStyle/>
          <a:p>
            <a:r>
              <a:rPr lang="en-US" dirty="0"/>
              <a:t>We just need an Agile Mindset</a:t>
            </a:r>
          </a:p>
        </p:txBody>
      </p:sp>
      <p:pic>
        <p:nvPicPr>
          <p:cNvPr id="6" name="Content Placeholder 5" descr="A diagram of a diagram of a brain&#10;&#10;Description automatically generated">
            <a:extLst>
              <a:ext uri="{FF2B5EF4-FFF2-40B4-BE49-F238E27FC236}">
                <a16:creationId xmlns:a16="http://schemas.microsoft.com/office/drawing/2014/main" id="{934B267D-1EA4-D980-BDD6-C15C54474486}"/>
              </a:ext>
            </a:extLst>
          </p:cNvPr>
          <p:cNvPicPr>
            <a:picLocks noGrp="1" noChangeAspect="1"/>
          </p:cNvPicPr>
          <p:nvPr>
            <p:ph idx="1"/>
          </p:nvPr>
        </p:nvPicPr>
        <p:blipFill>
          <a:blip r:embed="rId2"/>
          <a:stretch>
            <a:fillRect/>
          </a:stretch>
        </p:blipFill>
        <p:spPr>
          <a:xfrm>
            <a:off x="5544258" y="1516474"/>
            <a:ext cx="6647742" cy="4654506"/>
          </a:xfrm>
        </p:spPr>
      </p:pic>
      <p:sp>
        <p:nvSpPr>
          <p:cNvPr id="4" name="Slide Number Placeholder 3">
            <a:extLst>
              <a:ext uri="{FF2B5EF4-FFF2-40B4-BE49-F238E27FC236}">
                <a16:creationId xmlns:a16="http://schemas.microsoft.com/office/drawing/2014/main" id="{DC872A48-A1CD-9676-0281-1BEA04DA5F30}"/>
              </a:ext>
            </a:extLst>
          </p:cNvPr>
          <p:cNvSpPr>
            <a:spLocks noGrp="1"/>
          </p:cNvSpPr>
          <p:nvPr>
            <p:ph type="sldNum" sz="quarter" idx="12"/>
          </p:nvPr>
        </p:nvSpPr>
        <p:spPr/>
        <p:txBody>
          <a:bodyPr/>
          <a:lstStyle/>
          <a:p>
            <a:fld id="{2392DDAE-9823-6946-874E-259A5CB9452D}" type="slidenum">
              <a:rPr lang="en-US" smtClean="0"/>
              <a:t>22</a:t>
            </a:fld>
            <a:endParaRPr lang="en-US"/>
          </a:p>
        </p:txBody>
      </p:sp>
      <p:pic>
        <p:nvPicPr>
          <p:cNvPr id="8" name="Picture 7" descr="A hand with words in the shape of a cloud&#10;&#10;Description automatically generated">
            <a:extLst>
              <a:ext uri="{FF2B5EF4-FFF2-40B4-BE49-F238E27FC236}">
                <a16:creationId xmlns:a16="http://schemas.microsoft.com/office/drawing/2014/main" id="{946D40EA-25F4-C575-F538-0EC6EDE5783A}"/>
              </a:ext>
            </a:extLst>
          </p:cNvPr>
          <p:cNvPicPr>
            <a:picLocks noChangeAspect="1"/>
          </p:cNvPicPr>
          <p:nvPr/>
        </p:nvPicPr>
        <p:blipFill>
          <a:blip r:embed="rId3"/>
          <a:stretch>
            <a:fillRect/>
          </a:stretch>
        </p:blipFill>
        <p:spPr>
          <a:xfrm>
            <a:off x="0" y="2373763"/>
            <a:ext cx="5873454" cy="3114141"/>
          </a:xfrm>
          <a:prstGeom prst="rect">
            <a:avLst/>
          </a:prstGeom>
        </p:spPr>
      </p:pic>
    </p:spTree>
    <p:extLst>
      <p:ext uri="{BB962C8B-B14F-4D97-AF65-F5344CB8AC3E}">
        <p14:creationId xmlns:p14="http://schemas.microsoft.com/office/powerpoint/2010/main" val="37746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A6F4F-94D2-FD5A-BBC6-A020C3AE3B83}"/>
              </a:ext>
            </a:extLst>
          </p:cNvPr>
          <p:cNvSpPr>
            <a:spLocks noGrp="1"/>
          </p:cNvSpPr>
          <p:nvPr>
            <p:ph type="title"/>
          </p:nvPr>
        </p:nvSpPr>
        <p:spPr/>
        <p:txBody>
          <a:bodyPr/>
          <a:lstStyle/>
          <a:p>
            <a:r>
              <a:rPr lang="en-US" dirty="0"/>
              <a:t>Any Agile Coaches in the Audience?</a:t>
            </a:r>
          </a:p>
        </p:txBody>
      </p:sp>
      <p:pic>
        <p:nvPicPr>
          <p:cNvPr id="6" name="Content Placeholder 5" descr="A person hugging a tree">
            <a:extLst>
              <a:ext uri="{FF2B5EF4-FFF2-40B4-BE49-F238E27FC236}">
                <a16:creationId xmlns:a16="http://schemas.microsoft.com/office/drawing/2014/main" id="{9E0E1C39-0D8D-B13B-7AE8-6DC616A3880A}"/>
              </a:ext>
            </a:extLst>
          </p:cNvPr>
          <p:cNvPicPr>
            <a:picLocks noGrp="1" noChangeAspect="1"/>
          </p:cNvPicPr>
          <p:nvPr>
            <p:ph idx="1"/>
          </p:nvPr>
        </p:nvPicPr>
        <p:blipFill>
          <a:blip r:embed="rId2"/>
          <a:stretch>
            <a:fillRect/>
          </a:stretch>
        </p:blipFill>
        <p:spPr>
          <a:xfrm>
            <a:off x="1943100" y="1667242"/>
            <a:ext cx="8305800" cy="4673153"/>
          </a:xfrm>
        </p:spPr>
      </p:pic>
      <p:sp>
        <p:nvSpPr>
          <p:cNvPr id="4" name="Slide Number Placeholder 3">
            <a:extLst>
              <a:ext uri="{FF2B5EF4-FFF2-40B4-BE49-F238E27FC236}">
                <a16:creationId xmlns:a16="http://schemas.microsoft.com/office/drawing/2014/main" id="{1A1B4A53-F7B2-D30D-7542-C7A23A17BF26}"/>
              </a:ext>
            </a:extLst>
          </p:cNvPr>
          <p:cNvSpPr>
            <a:spLocks noGrp="1"/>
          </p:cNvSpPr>
          <p:nvPr>
            <p:ph type="sldNum" sz="quarter" idx="12"/>
          </p:nvPr>
        </p:nvSpPr>
        <p:spPr/>
        <p:txBody>
          <a:bodyPr/>
          <a:lstStyle/>
          <a:p>
            <a:fld id="{2392DDAE-9823-6946-874E-259A5CB9452D}" type="slidenum">
              <a:rPr lang="en-US" smtClean="0"/>
              <a:t>23</a:t>
            </a:fld>
            <a:endParaRPr lang="en-US"/>
          </a:p>
        </p:txBody>
      </p:sp>
    </p:spTree>
    <p:extLst>
      <p:ext uri="{BB962C8B-B14F-4D97-AF65-F5344CB8AC3E}">
        <p14:creationId xmlns:p14="http://schemas.microsoft.com/office/powerpoint/2010/main" val="215054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2EF1B-2996-26A3-9F83-507ED40ECA92}"/>
            </a:ext>
          </a:extLst>
        </p:cNvPr>
        <p:cNvGrpSpPr/>
        <p:nvPr/>
      </p:nvGrpSpPr>
      <p:grpSpPr>
        <a:xfrm>
          <a:off x="0" y="0"/>
          <a:ext cx="0" cy="0"/>
          <a:chOff x="0" y="0"/>
          <a:chExt cx="0" cy="0"/>
        </a:xfrm>
      </p:grpSpPr>
      <p:pic>
        <p:nvPicPr>
          <p:cNvPr id="11" name="Picture 10" descr="A person holding a light bulb">
            <a:extLst>
              <a:ext uri="{FF2B5EF4-FFF2-40B4-BE49-F238E27FC236}">
                <a16:creationId xmlns:a16="http://schemas.microsoft.com/office/drawing/2014/main" id="{FCFC27F7-3191-742B-F419-0EB3D2649D6D}"/>
              </a:ext>
            </a:extLst>
          </p:cNvPr>
          <p:cNvPicPr>
            <a:picLocks noChangeAspect="1"/>
          </p:cNvPicPr>
          <p:nvPr/>
        </p:nvPicPr>
        <p:blipFill>
          <a:blip r:embed="rId2"/>
          <a:stretch>
            <a:fillRect/>
          </a:stretch>
        </p:blipFill>
        <p:spPr>
          <a:xfrm>
            <a:off x="4781551" y="1775850"/>
            <a:ext cx="6572248" cy="4381499"/>
          </a:xfrm>
          <a:prstGeom prst="rect">
            <a:avLst/>
          </a:prstGeom>
        </p:spPr>
      </p:pic>
      <p:sp>
        <p:nvSpPr>
          <p:cNvPr id="2" name="Title 1">
            <a:extLst>
              <a:ext uri="{FF2B5EF4-FFF2-40B4-BE49-F238E27FC236}">
                <a16:creationId xmlns:a16="http://schemas.microsoft.com/office/drawing/2014/main" id="{528CFA89-5F1A-E4D6-1C30-3093B47AD66B}"/>
              </a:ext>
            </a:extLst>
          </p:cNvPr>
          <p:cNvSpPr>
            <a:spLocks noGrp="1"/>
          </p:cNvSpPr>
          <p:nvPr>
            <p:ph type="title"/>
          </p:nvPr>
        </p:nvSpPr>
        <p:spPr/>
        <p:txBody>
          <a:bodyPr/>
          <a:lstStyle/>
          <a:p>
            <a:r>
              <a:rPr lang="en-US" dirty="0"/>
              <a:t>How many Agile Coaches does it take to change a light bulb?</a:t>
            </a:r>
          </a:p>
        </p:txBody>
      </p:sp>
      <p:sp>
        <p:nvSpPr>
          <p:cNvPr id="4" name="Slide Number Placeholder 3">
            <a:extLst>
              <a:ext uri="{FF2B5EF4-FFF2-40B4-BE49-F238E27FC236}">
                <a16:creationId xmlns:a16="http://schemas.microsoft.com/office/drawing/2014/main" id="{6D887E97-AE0E-FA9A-7ABB-2284B88E112A}"/>
              </a:ext>
            </a:extLst>
          </p:cNvPr>
          <p:cNvSpPr>
            <a:spLocks noGrp="1"/>
          </p:cNvSpPr>
          <p:nvPr>
            <p:ph type="sldNum" sz="quarter" idx="12"/>
          </p:nvPr>
        </p:nvSpPr>
        <p:spPr/>
        <p:txBody>
          <a:bodyPr/>
          <a:lstStyle/>
          <a:p>
            <a:fld id="{2392DDAE-9823-6946-874E-259A5CB9452D}" type="slidenum">
              <a:rPr lang="en-US" smtClean="0"/>
              <a:t>24</a:t>
            </a:fld>
            <a:endParaRPr lang="en-US"/>
          </a:p>
        </p:txBody>
      </p:sp>
      <p:sp>
        <p:nvSpPr>
          <p:cNvPr id="7" name="TextBox 6">
            <a:extLst>
              <a:ext uri="{FF2B5EF4-FFF2-40B4-BE49-F238E27FC236}">
                <a16:creationId xmlns:a16="http://schemas.microsoft.com/office/drawing/2014/main" id="{D6D48F18-8796-2A76-1230-FB619514724C}"/>
              </a:ext>
            </a:extLst>
          </p:cNvPr>
          <p:cNvSpPr txBox="1"/>
          <p:nvPr/>
        </p:nvSpPr>
        <p:spPr>
          <a:xfrm>
            <a:off x="838200" y="1907700"/>
            <a:ext cx="3509010" cy="1569660"/>
          </a:xfrm>
          <a:prstGeom prst="rect">
            <a:avLst/>
          </a:prstGeom>
          <a:noFill/>
        </p:spPr>
        <p:txBody>
          <a:bodyPr wrap="square" rtlCol="0">
            <a:spAutoFit/>
          </a:bodyPr>
          <a:lstStyle/>
          <a:p>
            <a:r>
              <a:rPr lang="en-US" sz="3200" dirty="0"/>
              <a:t>Is that a sustainable light bulb?</a:t>
            </a:r>
          </a:p>
        </p:txBody>
      </p:sp>
    </p:spTree>
    <p:extLst>
      <p:ext uri="{BB962C8B-B14F-4D97-AF65-F5344CB8AC3E}">
        <p14:creationId xmlns:p14="http://schemas.microsoft.com/office/powerpoint/2010/main" val="329961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FDE6CA-9882-DF47-5493-A051491C98F3}"/>
              </a:ext>
            </a:extLst>
          </p:cNvPr>
          <p:cNvPicPr>
            <a:picLocks noChangeAspect="1"/>
          </p:cNvPicPr>
          <p:nvPr/>
        </p:nvPicPr>
        <p:blipFill rotWithShape="1">
          <a:blip r:embed="rId2">
            <a:alphaModFix/>
          </a:blip>
          <a:srcRect l="8000" r="-1" b="-1"/>
          <a:stretch/>
        </p:blipFill>
        <p:spPr>
          <a:xfrm>
            <a:off x="20" y="10"/>
            <a:ext cx="12191980" cy="6857990"/>
          </a:xfrm>
          <a:prstGeom prst="rect">
            <a:avLst/>
          </a:prstGeom>
        </p:spPr>
      </p:pic>
    </p:spTree>
    <p:extLst>
      <p:ext uri="{BB962C8B-B14F-4D97-AF65-F5344CB8AC3E}">
        <p14:creationId xmlns:p14="http://schemas.microsoft.com/office/powerpoint/2010/main" val="1464546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520B01-A2E4-41C2-8A8F-7683F2508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54513" y="841375"/>
            <a:ext cx="3505200" cy="3114698"/>
          </a:xfrm>
        </p:spPr>
        <p:txBody>
          <a:bodyPr vert="horz" lIns="91440" tIns="45720" rIns="91440" bIns="45720" rtlCol="0" anchor="b">
            <a:normAutofit/>
          </a:bodyPr>
          <a:lstStyle/>
          <a:p>
            <a:pPr algn="ctr"/>
            <a:r>
              <a:rPr lang="en-US" sz="5200" b="1" kern="1200" dirty="0">
                <a:solidFill>
                  <a:schemeClr val="bg1"/>
                </a:solidFill>
                <a:latin typeface="+mj-lt"/>
                <a:ea typeface="+mj-ea"/>
                <a:cs typeface="+mj-cs"/>
              </a:rPr>
              <a:t>Is your Mindset a Bucket or a Filter?</a:t>
            </a:r>
          </a:p>
        </p:txBody>
      </p:sp>
      <p:grpSp>
        <p:nvGrpSpPr>
          <p:cNvPr id="12" name="Group 11">
            <a:extLst>
              <a:ext uri="{FF2B5EF4-FFF2-40B4-BE49-F238E27FC236}">
                <a16:creationId xmlns:a16="http://schemas.microsoft.com/office/drawing/2014/main" id="{1F634C0A-A487-42AF-8DFD-4DAD62FE92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sp>
          <p:nvSpPr>
            <p:cNvPr id="13" name="Freeform: Shape 12">
              <a:extLst>
                <a:ext uri="{FF2B5EF4-FFF2-40B4-BE49-F238E27FC236}">
                  <a16:creationId xmlns:a16="http://schemas.microsoft.com/office/drawing/2014/main" id="{7412B137-E115-42F2-8CF9-67E40B5D2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0779E94B-3A8C-4695-9DA1-2EDEFB170B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l="4378" r="14588" b="-1"/>
          <a:stretch/>
        </p:blipFill>
        <p:spPr>
          <a:xfrm>
            <a:off x="20" y="10"/>
            <a:ext cx="3910064" cy="6857990"/>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p:spPr>
      </p:pic>
      <p:grpSp>
        <p:nvGrpSpPr>
          <p:cNvPr id="16" name="Group 15">
            <a:extLst>
              <a:ext uri="{FF2B5EF4-FFF2-40B4-BE49-F238E27FC236}">
                <a16:creationId xmlns:a16="http://schemas.microsoft.com/office/drawing/2014/main" id="{066EE5A2-0D35-4D6A-A5C7-1CA91F740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8589" y="0"/>
            <a:ext cx="1339053" cy="6858000"/>
            <a:chOff x="2661507" y="0"/>
            <a:chExt cx="1339053" cy="6858000"/>
          </a:xfrm>
        </p:grpSpPr>
        <p:sp>
          <p:nvSpPr>
            <p:cNvPr id="17" name="Freeform: Shape 16">
              <a:extLst>
                <a:ext uri="{FF2B5EF4-FFF2-40B4-BE49-F238E27FC236}">
                  <a16:creationId xmlns:a16="http://schemas.microsoft.com/office/drawing/2014/main" id="{4DFBB771-C61C-4F38-ABBB-98A2D8476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0" name="Group 19">
            <a:extLst>
              <a:ext uri="{FF2B5EF4-FFF2-40B4-BE49-F238E27FC236}">
                <a16:creationId xmlns:a16="http://schemas.microsoft.com/office/drawing/2014/main" id="{56AA1647-0DA6-4A17-B3E1-95D61BD547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sp>
          <p:nvSpPr>
            <p:cNvPr id="21" name="Freeform: Shape 20">
              <a:extLst>
                <a:ext uri="{FF2B5EF4-FFF2-40B4-BE49-F238E27FC236}">
                  <a16:creationId xmlns:a16="http://schemas.microsoft.com/office/drawing/2014/main" id="{1F1D8352-2F00-4057-8781-E455C455B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BE70D92-7E07-4A6F-BD82-729F71C26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4088" r="2816"/>
          <a:stretch/>
        </p:blipFill>
        <p:spPr>
          <a:xfrm>
            <a:off x="8281916" y="1"/>
            <a:ext cx="3910084" cy="68580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p:spPr>
      </p:pic>
      <p:grpSp>
        <p:nvGrpSpPr>
          <p:cNvPr id="24" name="Group 23">
            <a:extLst>
              <a:ext uri="{FF2B5EF4-FFF2-40B4-BE49-F238E27FC236}">
                <a16:creationId xmlns:a16="http://schemas.microsoft.com/office/drawing/2014/main" id="{08D20F07-CD49-4F17-BC00-9429DA80C5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59" y="-2"/>
            <a:ext cx="1339053" cy="6858000"/>
            <a:chOff x="2661507" y="0"/>
            <a:chExt cx="1339053" cy="6858000"/>
          </a:xfrm>
          <a:effectLst>
            <a:outerShdw blurRad="381000" dist="152400" dir="10800000" algn="r" rotWithShape="0">
              <a:prstClr val="black">
                <a:alpha val="10000"/>
              </a:prstClr>
            </a:outerShdw>
          </a:effectLst>
        </p:grpSpPr>
        <p:sp>
          <p:nvSpPr>
            <p:cNvPr id="25" name="Freeform: Shape 24">
              <a:extLst>
                <a:ext uri="{FF2B5EF4-FFF2-40B4-BE49-F238E27FC236}">
                  <a16:creationId xmlns:a16="http://schemas.microsoft.com/office/drawing/2014/main" id="{11F66703-4D0D-42DF-8150-991FE9F86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E96840F9-95E6-4C98-BFE4-21B595423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68037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C1BBC-D3FC-3B6C-3624-26B261316E21}"/>
              </a:ext>
            </a:extLst>
          </p:cNvPr>
          <p:cNvSpPr>
            <a:spLocks noGrp="1"/>
          </p:cNvSpPr>
          <p:nvPr>
            <p:ph type="title"/>
          </p:nvPr>
        </p:nvSpPr>
        <p:spPr/>
        <p:txBody>
          <a:bodyPr/>
          <a:lstStyle/>
          <a:p>
            <a:r>
              <a:rPr lang="en-US" dirty="0"/>
              <a:t>Declaration of Interdependence for Agile Leadership</a:t>
            </a:r>
          </a:p>
        </p:txBody>
      </p:sp>
      <p:sp>
        <p:nvSpPr>
          <p:cNvPr id="3" name="Content Placeholder 2">
            <a:extLst>
              <a:ext uri="{FF2B5EF4-FFF2-40B4-BE49-F238E27FC236}">
                <a16:creationId xmlns:a16="http://schemas.microsoft.com/office/drawing/2014/main" id="{27B481B2-8C6D-6AE3-6284-EBCFDFD339D8}"/>
              </a:ext>
            </a:extLst>
          </p:cNvPr>
          <p:cNvSpPr>
            <a:spLocks noGrp="1"/>
          </p:cNvSpPr>
          <p:nvPr>
            <p:ph idx="1"/>
          </p:nvPr>
        </p:nvSpPr>
        <p:spPr>
          <a:xfrm>
            <a:off x="838200" y="1578075"/>
            <a:ext cx="10515600" cy="4694750"/>
          </a:xfrm>
        </p:spPr>
        <p:txBody>
          <a:bodyPr>
            <a:normAutofit fontScale="85000" lnSpcReduction="10000"/>
          </a:bodyPr>
          <a:lstStyle/>
          <a:p>
            <a:pPr marL="0" indent="0" algn="l" fontAlgn="base">
              <a:buNone/>
            </a:pPr>
            <a:r>
              <a:rPr lang="en-US" b="0" i="0" dirty="0">
                <a:solidFill>
                  <a:srgbClr val="14261C"/>
                </a:solidFill>
                <a:effectLst/>
                <a:latin typeface="Roboto" panose="02000000000000000000" pitchFamily="2" charset="0"/>
              </a:rPr>
              <a:t>We …</a:t>
            </a:r>
          </a:p>
          <a:p>
            <a:pPr lvl="1" fontAlgn="base"/>
            <a:r>
              <a:rPr lang="en-US" b="1" i="0" dirty="0">
                <a:solidFill>
                  <a:srgbClr val="FF0000"/>
                </a:solidFill>
                <a:effectLst/>
                <a:latin typeface="Roboto" panose="02000000000000000000" pitchFamily="2" charset="0"/>
              </a:rPr>
              <a:t>increase return on investment by — making continuous flow of value our focus.</a:t>
            </a:r>
          </a:p>
          <a:p>
            <a:pPr lvl="1" fontAlgn="base"/>
            <a:r>
              <a:rPr lang="en-US" b="0" i="0" dirty="0">
                <a:solidFill>
                  <a:srgbClr val="14261C"/>
                </a:solidFill>
                <a:effectLst/>
                <a:latin typeface="Roboto" panose="02000000000000000000" pitchFamily="2" charset="0"/>
              </a:rPr>
              <a:t>deliver reliable results by — engaging customers in frequent interactions and shared ownership.</a:t>
            </a:r>
          </a:p>
          <a:p>
            <a:pPr lvl="1" fontAlgn="base"/>
            <a:r>
              <a:rPr lang="en-US" b="0" i="0" dirty="0">
                <a:solidFill>
                  <a:srgbClr val="14261C"/>
                </a:solidFill>
                <a:effectLst/>
                <a:latin typeface="Roboto" panose="02000000000000000000" pitchFamily="2" charset="0"/>
              </a:rPr>
              <a:t>expect uncertainty and manage for it through — iterations, anticipation and adaptation.</a:t>
            </a:r>
          </a:p>
          <a:p>
            <a:pPr lvl="1" fontAlgn="base"/>
            <a:r>
              <a:rPr lang="en-US" b="0" i="0" dirty="0">
                <a:solidFill>
                  <a:srgbClr val="14261C"/>
                </a:solidFill>
                <a:effectLst/>
                <a:latin typeface="Roboto" panose="02000000000000000000" pitchFamily="2" charset="0"/>
              </a:rPr>
              <a:t>unleash creativity and innovation by — recognizing that individuals are the ultimate source of value, and creating an environment where they can make a difference.</a:t>
            </a:r>
          </a:p>
          <a:p>
            <a:pPr lvl="1" fontAlgn="base"/>
            <a:r>
              <a:rPr lang="en-US" b="0" i="0" dirty="0">
                <a:solidFill>
                  <a:srgbClr val="14261C"/>
                </a:solidFill>
                <a:effectLst/>
                <a:latin typeface="Roboto" panose="02000000000000000000" pitchFamily="2" charset="0"/>
              </a:rPr>
              <a:t>boost performance through — group accountability for results and shared responsibility for team effectiveness.</a:t>
            </a:r>
          </a:p>
          <a:p>
            <a:pPr lvl="1" fontAlgn="base"/>
            <a:r>
              <a:rPr lang="en-US" b="0" i="0" dirty="0">
                <a:solidFill>
                  <a:srgbClr val="14261C"/>
                </a:solidFill>
                <a:effectLst/>
                <a:latin typeface="Roboto" panose="02000000000000000000" pitchFamily="2" charset="0"/>
              </a:rPr>
              <a:t>improve effectiveness and reliability through — situationally specific strategies, processes and practices.”</a:t>
            </a:r>
          </a:p>
          <a:p>
            <a:pPr algn="l" fontAlgn="base">
              <a:buFont typeface="Arial" panose="020B0604020202020204" pitchFamily="34" charset="0"/>
              <a:buChar char="•"/>
            </a:pPr>
            <a:endParaRPr lang="en-US" dirty="0">
              <a:solidFill>
                <a:srgbClr val="14261C"/>
              </a:solidFill>
              <a:latin typeface="Roboto" panose="02000000000000000000" pitchFamily="2" charset="0"/>
            </a:endParaRPr>
          </a:p>
          <a:p>
            <a:pPr marL="0" indent="0" algn="l" fontAlgn="base">
              <a:buNone/>
            </a:pPr>
            <a:r>
              <a:rPr lang="en-US" sz="2100" b="0" i="0" dirty="0">
                <a:solidFill>
                  <a:srgbClr val="000000"/>
                </a:solidFill>
                <a:effectLst/>
                <a:latin typeface="-apple-system"/>
              </a:rPr>
              <a:t>©2005 David Anderson, Sanjiv Augustine, Christopher Avery, Alistair Cockburn, Mike Cohn, Doug DeCarlo, Donna Fitzgerald, Jim Highsmith, Ole Jepsen, Lowell Lindstrom, Todd Little, Kent McDonald, Pollyanna Pixton, Preston Smith and Robert Wysocki.</a:t>
            </a:r>
            <a:endParaRPr lang="en-US" sz="2100" b="0" i="0" dirty="0">
              <a:solidFill>
                <a:srgbClr val="14261C"/>
              </a:solidFill>
              <a:effectLst/>
              <a:latin typeface="Roboto" panose="02000000000000000000" pitchFamily="2" charset="0"/>
            </a:endParaRPr>
          </a:p>
          <a:p>
            <a:endParaRPr lang="en-US" dirty="0"/>
          </a:p>
        </p:txBody>
      </p:sp>
      <p:sp>
        <p:nvSpPr>
          <p:cNvPr id="4" name="Slide Number Placeholder 3">
            <a:extLst>
              <a:ext uri="{FF2B5EF4-FFF2-40B4-BE49-F238E27FC236}">
                <a16:creationId xmlns:a16="http://schemas.microsoft.com/office/drawing/2014/main" id="{350D32E4-DD81-5916-2CC1-D1C405BD360C}"/>
              </a:ext>
            </a:extLst>
          </p:cNvPr>
          <p:cNvSpPr>
            <a:spLocks noGrp="1"/>
          </p:cNvSpPr>
          <p:nvPr>
            <p:ph type="sldNum" sz="quarter" idx="12"/>
          </p:nvPr>
        </p:nvSpPr>
        <p:spPr/>
        <p:txBody>
          <a:bodyPr/>
          <a:lstStyle/>
          <a:p>
            <a:fld id="{2392DDAE-9823-6946-874E-259A5CB9452D}" type="slidenum">
              <a:rPr lang="en-US" smtClean="0"/>
              <a:t>27</a:t>
            </a:fld>
            <a:endParaRPr lang="en-US"/>
          </a:p>
        </p:txBody>
      </p:sp>
    </p:spTree>
    <p:extLst>
      <p:ext uri="{BB962C8B-B14F-4D97-AF65-F5344CB8AC3E}">
        <p14:creationId xmlns:p14="http://schemas.microsoft.com/office/powerpoint/2010/main" val="2754360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14927-E6FA-AE22-E99C-17B4F707C199}"/>
              </a:ext>
            </a:extLst>
          </p:cNvPr>
          <p:cNvSpPr>
            <a:spLocks noGrp="1"/>
          </p:cNvSpPr>
          <p:nvPr>
            <p:ph type="title"/>
          </p:nvPr>
        </p:nvSpPr>
        <p:spPr/>
        <p:txBody>
          <a:bodyPr/>
          <a:lstStyle/>
          <a:p>
            <a:r>
              <a:rPr lang="en-US" dirty="0"/>
              <a:t>Lean Decision Filter</a:t>
            </a:r>
          </a:p>
        </p:txBody>
      </p:sp>
      <p:sp>
        <p:nvSpPr>
          <p:cNvPr id="3" name="Content Placeholder 2">
            <a:extLst>
              <a:ext uri="{FF2B5EF4-FFF2-40B4-BE49-F238E27FC236}">
                <a16:creationId xmlns:a16="http://schemas.microsoft.com/office/drawing/2014/main" id="{C7605A26-23CC-CED3-6F55-33D249FC39F1}"/>
              </a:ext>
            </a:extLst>
          </p:cNvPr>
          <p:cNvSpPr>
            <a:spLocks noGrp="1"/>
          </p:cNvSpPr>
          <p:nvPr>
            <p:ph idx="1"/>
          </p:nvPr>
        </p:nvSpPr>
        <p:spPr/>
        <p:txBody>
          <a:bodyPr/>
          <a:lstStyle/>
          <a:p>
            <a:pPr algn="l">
              <a:spcBef>
                <a:spcPts val="600"/>
              </a:spcBef>
              <a:spcAft>
                <a:spcPts val="600"/>
              </a:spcAft>
              <a:buFont typeface="Arial" panose="020B0604020202020204" pitchFamily="34" charset="0"/>
              <a:buChar char="•"/>
            </a:pPr>
            <a:r>
              <a:rPr lang="en-US" b="1" i="0" dirty="0">
                <a:solidFill>
                  <a:srgbClr val="000000"/>
                </a:solidFill>
                <a:effectLst/>
                <a:latin typeface="Heavy"/>
              </a:rPr>
              <a:t>Value trumps flow</a:t>
            </a:r>
            <a:r>
              <a:rPr lang="en-US" b="0" i="0" dirty="0">
                <a:solidFill>
                  <a:srgbClr val="000000"/>
                </a:solidFill>
                <a:effectLst/>
                <a:latin typeface="Heavy"/>
              </a:rPr>
              <a:t>:</a:t>
            </a:r>
            <a:r>
              <a:rPr lang="en-US" b="0" i="0" dirty="0">
                <a:solidFill>
                  <a:srgbClr val="000000"/>
                </a:solidFill>
                <a:effectLst/>
                <a:latin typeface="Regular"/>
              </a:rPr>
              <a:t> Expedite at the expense of flow to maximize value.</a:t>
            </a:r>
          </a:p>
          <a:p>
            <a:pPr algn="l">
              <a:spcBef>
                <a:spcPts val="600"/>
              </a:spcBef>
              <a:spcAft>
                <a:spcPts val="600"/>
              </a:spcAft>
              <a:buFont typeface="Arial" panose="020B0604020202020204" pitchFamily="34" charset="0"/>
              <a:buChar char="•"/>
            </a:pPr>
            <a:r>
              <a:rPr lang="en-US" b="1" i="0" dirty="0">
                <a:solidFill>
                  <a:srgbClr val="000000"/>
                </a:solidFill>
                <a:effectLst/>
                <a:latin typeface="Heavy"/>
              </a:rPr>
              <a:t>Flow trumps waste elimination</a:t>
            </a:r>
            <a:r>
              <a:rPr lang="en-US" b="0" i="0" dirty="0">
                <a:solidFill>
                  <a:srgbClr val="000000"/>
                </a:solidFill>
                <a:effectLst/>
                <a:latin typeface="Heavy"/>
              </a:rPr>
              <a:t>:</a:t>
            </a:r>
            <a:r>
              <a:rPr lang="en-US" b="0" i="0" dirty="0">
                <a:solidFill>
                  <a:srgbClr val="000000"/>
                </a:solidFill>
                <a:effectLst/>
                <a:latin typeface="Regular"/>
              </a:rPr>
              <a:t>  Increase WIP if required to maintain flow, even though it will add waste.</a:t>
            </a:r>
          </a:p>
          <a:p>
            <a:pPr algn="l">
              <a:spcBef>
                <a:spcPts val="600"/>
              </a:spcBef>
              <a:spcAft>
                <a:spcPts val="600"/>
              </a:spcAft>
              <a:buFont typeface="Arial" panose="020B0604020202020204" pitchFamily="34" charset="0"/>
              <a:buChar char="•"/>
            </a:pPr>
            <a:r>
              <a:rPr lang="en-US" b="1" i="0" dirty="0">
                <a:solidFill>
                  <a:srgbClr val="000000"/>
                </a:solidFill>
                <a:effectLst/>
                <a:latin typeface="Heavy"/>
              </a:rPr>
              <a:t>Eliminate waste to improve efficiency</a:t>
            </a:r>
            <a:r>
              <a:rPr lang="en-US" b="0" i="0" dirty="0">
                <a:solidFill>
                  <a:srgbClr val="000000"/>
                </a:solidFill>
                <a:effectLst/>
                <a:latin typeface="Heavy"/>
              </a:rPr>
              <a:t>:</a:t>
            </a:r>
            <a:r>
              <a:rPr lang="en-US" b="0" i="0" dirty="0">
                <a:solidFill>
                  <a:srgbClr val="000000"/>
                </a:solidFill>
                <a:effectLst/>
                <a:latin typeface="Regular"/>
              </a:rPr>
              <a:t> Do not pursue economy of scale.</a:t>
            </a:r>
          </a:p>
          <a:p>
            <a:endParaRPr lang="en-US" dirty="0"/>
          </a:p>
        </p:txBody>
      </p:sp>
      <p:sp>
        <p:nvSpPr>
          <p:cNvPr id="4" name="Slide Number Placeholder 3">
            <a:extLst>
              <a:ext uri="{FF2B5EF4-FFF2-40B4-BE49-F238E27FC236}">
                <a16:creationId xmlns:a16="http://schemas.microsoft.com/office/drawing/2014/main" id="{46FD650E-6A5C-581A-D344-A26B1816B1FB}"/>
              </a:ext>
            </a:extLst>
          </p:cNvPr>
          <p:cNvSpPr>
            <a:spLocks noGrp="1"/>
          </p:cNvSpPr>
          <p:nvPr>
            <p:ph type="sldNum" sz="quarter" idx="12"/>
          </p:nvPr>
        </p:nvSpPr>
        <p:spPr/>
        <p:txBody>
          <a:bodyPr/>
          <a:lstStyle/>
          <a:p>
            <a:fld id="{2392DDAE-9823-6946-874E-259A5CB9452D}" type="slidenum">
              <a:rPr lang="en-US" smtClean="0"/>
              <a:t>28</a:t>
            </a:fld>
            <a:endParaRPr lang="en-US"/>
          </a:p>
        </p:txBody>
      </p:sp>
    </p:spTree>
    <p:extLst>
      <p:ext uri="{BB962C8B-B14F-4D97-AF65-F5344CB8AC3E}">
        <p14:creationId xmlns:p14="http://schemas.microsoft.com/office/powerpoint/2010/main" val="8910964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94560-A2D7-D4B0-3166-E5DCD8353369}"/>
              </a:ext>
            </a:extLst>
          </p:cNvPr>
          <p:cNvSpPr>
            <a:spLocks noGrp="1"/>
          </p:cNvSpPr>
          <p:nvPr>
            <p:ph type="title"/>
          </p:nvPr>
        </p:nvSpPr>
        <p:spPr/>
        <p:txBody>
          <a:bodyPr/>
          <a:lstStyle/>
          <a:p>
            <a:r>
              <a:rPr lang="en-US" dirty="0"/>
              <a:t>Discovery has Value of Information</a:t>
            </a:r>
          </a:p>
        </p:txBody>
      </p:sp>
      <p:pic>
        <p:nvPicPr>
          <p:cNvPr id="6" name="Content Placeholder 5" descr="A child looking through a magnifying glass&#10;&#10;Description automatically generated">
            <a:extLst>
              <a:ext uri="{FF2B5EF4-FFF2-40B4-BE49-F238E27FC236}">
                <a16:creationId xmlns:a16="http://schemas.microsoft.com/office/drawing/2014/main" id="{2DBEC50F-0E2A-B83D-61EB-9E9BC86DCCDB}"/>
              </a:ext>
            </a:extLst>
          </p:cNvPr>
          <p:cNvPicPr>
            <a:picLocks noGrp="1" noChangeAspect="1"/>
          </p:cNvPicPr>
          <p:nvPr>
            <p:ph idx="1"/>
          </p:nvPr>
        </p:nvPicPr>
        <p:blipFill>
          <a:blip r:embed="rId2"/>
          <a:stretch>
            <a:fillRect/>
          </a:stretch>
        </p:blipFill>
        <p:spPr>
          <a:xfrm>
            <a:off x="1198354" y="1533832"/>
            <a:ext cx="7137925" cy="4758616"/>
          </a:xfrm>
        </p:spPr>
      </p:pic>
      <p:sp>
        <p:nvSpPr>
          <p:cNvPr id="4" name="Slide Number Placeholder 3">
            <a:extLst>
              <a:ext uri="{FF2B5EF4-FFF2-40B4-BE49-F238E27FC236}">
                <a16:creationId xmlns:a16="http://schemas.microsoft.com/office/drawing/2014/main" id="{6DF1865A-8F20-2E93-18A3-67423C31B008}"/>
              </a:ext>
            </a:extLst>
          </p:cNvPr>
          <p:cNvSpPr>
            <a:spLocks noGrp="1"/>
          </p:cNvSpPr>
          <p:nvPr>
            <p:ph type="sldNum" sz="quarter" idx="12"/>
          </p:nvPr>
        </p:nvSpPr>
        <p:spPr/>
        <p:txBody>
          <a:bodyPr/>
          <a:lstStyle/>
          <a:p>
            <a:fld id="{2392DDAE-9823-6946-874E-259A5CB9452D}" type="slidenum">
              <a:rPr lang="en-US" smtClean="0"/>
              <a:t>29</a:t>
            </a:fld>
            <a:endParaRPr lang="en-US"/>
          </a:p>
        </p:txBody>
      </p:sp>
    </p:spTree>
    <p:extLst>
      <p:ext uri="{BB962C8B-B14F-4D97-AF65-F5344CB8AC3E}">
        <p14:creationId xmlns:p14="http://schemas.microsoft.com/office/powerpoint/2010/main" val="1885848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F3AE3D-C988-FB70-887E-7AB67D8C1EB5}"/>
              </a:ext>
            </a:extLst>
          </p:cNvPr>
          <p:cNvSpPr>
            <a:spLocks noGrp="1"/>
          </p:cNvSpPr>
          <p:nvPr>
            <p:ph type="body" sz="quarter" idx="13"/>
          </p:nvPr>
        </p:nvSpPr>
        <p:spPr/>
        <p:txBody>
          <a:bodyPr>
            <a:normAutofit fontScale="77500" lnSpcReduction="20000"/>
          </a:bodyPr>
          <a:lstStyle/>
          <a:p>
            <a:pPr marL="685800" indent="-685800">
              <a:buFont typeface="Arial" panose="020B0604020202020204" pitchFamily="34" charset="0"/>
              <a:buChar char="•"/>
            </a:pPr>
            <a:r>
              <a:rPr lang="en-US" dirty="0"/>
              <a:t>Freddie Mac let go of 75 scrum masters</a:t>
            </a:r>
          </a:p>
          <a:p>
            <a:pPr marL="685800" indent="-685800">
              <a:buFont typeface="Arial" panose="020B0604020202020204" pitchFamily="34" charset="0"/>
              <a:buChar char="•"/>
            </a:pPr>
            <a:r>
              <a:rPr lang="en-US" dirty="0"/>
              <a:t>Target’s coaching team was informed that we are being laid off. </a:t>
            </a:r>
          </a:p>
        </p:txBody>
      </p:sp>
      <p:sp>
        <p:nvSpPr>
          <p:cNvPr id="3" name="Text Placeholder 2">
            <a:extLst>
              <a:ext uri="{FF2B5EF4-FFF2-40B4-BE49-F238E27FC236}">
                <a16:creationId xmlns:a16="http://schemas.microsoft.com/office/drawing/2014/main" id="{2CFB1BF6-0854-2E52-BC84-B93E55404548}"/>
              </a:ext>
            </a:extLst>
          </p:cNvPr>
          <p:cNvSpPr>
            <a:spLocks noGrp="1"/>
          </p:cNvSpPr>
          <p:nvPr>
            <p:ph type="body" sz="quarter" idx="14"/>
          </p:nvPr>
        </p:nvSpPr>
        <p:spPr/>
        <p:txBody>
          <a:bodyPr/>
          <a:lstStyle/>
          <a:p>
            <a:endParaRPr lang="en-US"/>
          </a:p>
        </p:txBody>
      </p:sp>
      <p:sp>
        <p:nvSpPr>
          <p:cNvPr id="4" name="Slide Number Placeholder 3">
            <a:extLst>
              <a:ext uri="{FF2B5EF4-FFF2-40B4-BE49-F238E27FC236}">
                <a16:creationId xmlns:a16="http://schemas.microsoft.com/office/drawing/2014/main" id="{B578F038-A8A9-791E-C50A-DB18885D9AA8}"/>
              </a:ext>
            </a:extLst>
          </p:cNvPr>
          <p:cNvSpPr>
            <a:spLocks noGrp="1"/>
          </p:cNvSpPr>
          <p:nvPr>
            <p:ph type="sldNum" sz="quarter" idx="16"/>
          </p:nvPr>
        </p:nvSpPr>
        <p:spPr/>
        <p:txBody>
          <a:bodyPr/>
          <a:lstStyle/>
          <a:p>
            <a:fld id="{C35D1307-4518-DC49-A96C-7B35E51C61C4}" type="slidenum">
              <a:rPr lang="en-US" noProof="0" smtClean="0"/>
              <a:pPr/>
              <a:t>3</a:t>
            </a:fld>
            <a:endParaRPr lang="en-US" noProof="0"/>
          </a:p>
        </p:txBody>
      </p:sp>
    </p:spTree>
    <p:extLst>
      <p:ext uri="{BB962C8B-B14F-4D97-AF65-F5344CB8AC3E}">
        <p14:creationId xmlns:p14="http://schemas.microsoft.com/office/powerpoint/2010/main" val="1235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EBFEC-C5D0-B8FB-3064-5E9E9220AF95}"/>
              </a:ext>
            </a:extLst>
          </p:cNvPr>
          <p:cNvSpPr>
            <a:spLocks noGrp="1"/>
          </p:cNvSpPr>
          <p:nvPr>
            <p:ph type="title"/>
          </p:nvPr>
        </p:nvSpPr>
        <p:spPr/>
        <p:txBody>
          <a:bodyPr/>
          <a:lstStyle/>
          <a:p>
            <a:r>
              <a:rPr lang="en-US" dirty="0"/>
              <a:t>Does Kanban go down with the Ship?</a:t>
            </a:r>
          </a:p>
        </p:txBody>
      </p:sp>
      <p:pic>
        <p:nvPicPr>
          <p:cNvPr id="6" name="Content Placeholder 5" descr="A ship in the water with smoke coming out of it">
            <a:extLst>
              <a:ext uri="{FF2B5EF4-FFF2-40B4-BE49-F238E27FC236}">
                <a16:creationId xmlns:a16="http://schemas.microsoft.com/office/drawing/2014/main" id="{29E741ED-F091-9CC8-E3B5-B8A55E3F57C6}"/>
              </a:ext>
            </a:extLst>
          </p:cNvPr>
          <p:cNvPicPr>
            <a:picLocks noGrp="1" noChangeAspect="1"/>
          </p:cNvPicPr>
          <p:nvPr>
            <p:ph idx="1"/>
          </p:nvPr>
        </p:nvPicPr>
        <p:blipFill>
          <a:blip r:embed="rId2"/>
          <a:stretch>
            <a:fillRect/>
          </a:stretch>
        </p:blipFill>
        <p:spPr>
          <a:xfrm>
            <a:off x="1511691" y="1464413"/>
            <a:ext cx="8663940" cy="4847755"/>
          </a:xfrm>
        </p:spPr>
      </p:pic>
      <p:sp>
        <p:nvSpPr>
          <p:cNvPr id="4" name="Slide Number Placeholder 3">
            <a:extLst>
              <a:ext uri="{FF2B5EF4-FFF2-40B4-BE49-F238E27FC236}">
                <a16:creationId xmlns:a16="http://schemas.microsoft.com/office/drawing/2014/main" id="{4B0D7C9F-6E97-BFCD-5056-2FCA211B4837}"/>
              </a:ext>
            </a:extLst>
          </p:cNvPr>
          <p:cNvSpPr>
            <a:spLocks noGrp="1"/>
          </p:cNvSpPr>
          <p:nvPr>
            <p:ph type="sldNum" sz="quarter" idx="12"/>
          </p:nvPr>
        </p:nvSpPr>
        <p:spPr/>
        <p:txBody>
          <a:bodyPr/>
          <a:lstStyle/>
          <a:p>
            <a:fld id="{2392DDAE-9823-6946-874E-259A5CB9452D}" type="slidenum">
              <a:rPr lang="en-US" smtClean="0"/>
              <a:t>30</a:t>
            </a:fld>
            <a:endParaRPr lang="en-US"/>
          </a:p>
        </p:txBody>
      </p:sp>
      <p:sp>
        <p:nvSpPr>
          <p:cNvPr id="7" name="TextBox 6">
            <a:extLst>
              <a:ext uri="{FF2B5EF4-FFF2-40B4-BE49-F238E27FC236}">
                <a16:creationId xmlns:a16="http://schemas.microsoft.com/office/drawing/2014/main" id="{7D23AF8F-9930-1100-DD20-04A70FDFD293}"/>
              </a:ext>
            </a:extLst>
          </p:cNvPr>
          <p:cNvSpPr txBox="1"/>
          <p:nvPr/>
        </p:nvSpPr>
        <p:spPr>
          <a:xfrm>
            <a:off x="7772399" y="4888524"/>
            <a:ext cx="1722120" cy="369332"/>
          </a:xfrm>
          <a:prstGeom prst="rect">
            <a:avLst/>
          </a:prstGeom>
          <a:noFill/>
        </p:spPr>
        <p:txBody>
          <a:bodyPr wrap="square" rtlCol="0">
            <a:spAutoFit/>
          </a:bodyPr>
          <a:lstStyle/>
          <a:p>
            <a:r>
              <a:rPr lang="en-US" dirty="0">
                <a:solidFill>
                  <a:schemeClr val="bg1"/>
                </a:solidFill>
              </a:rPr>
              <a:t>Kanban</a:t>
            </a:r>
          </a:p>
        </p:txBody>
      </p:sp>
      <p:sp>
        <p:nvSpPr>
          <p:cNvPr id="8" name="TextBox 7">
            <a:extLst>
              <a:ext uri="{FF2B5EF4-FFF2-40B4-BE49-F238E27FC236}">
                <a16:creationId xmlns:a16="http://schemas.microsoft.com/office/drawing/2014/main" id="{CCB0A818-2056-DC9D-E242-FC25AD22468D}"/>
              </a:ext>
            </a:extLst>
          </p:cNvPr>
          <p:cNvSpPr txBox="1"/>
          <p:nvPr/>
        </p:nvSpPr>
        <p:spPr>
          <a:xfrm rot="20723071">
            <a:off x="5427330" y="3898679"/>
            <a:ext cx="1946030" cy="369332"/>
          </a:xfrm>
          <a:prstGeom prst="rect">
            <a:avLst/>
          </a:prstGeom>
          <a:noFill/>
        </p:spPr>
        <p:txBody>
          <a:bodyPr wrap="square" rtlCol="0">
            <a:spAutoFit/>
          </a:bodyPr>
          <a:lstStyle/>
          <a:p>
            <a:r>
              <a:rPr lang="en-US" dirty="0">
                <a:solidFill>
                  <a:schemeClr val="bg1"/>
                </a:solidFill>
              </a:rPr>
              <a:t>SS Agile</a:t>
            </a:r>
          </a:p>
        </p:txBody>
      </p:sp>
    </p:spTree>
    <p:extLst>
      <p:ext uri="{BB962C8B-B14F-4D97-AF65-F5344CB8AC3E}">
        <p14:creationId xmlns:p14="http://schemas.microsoft.com/office/powerpoint/2010/main" val="4283123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ADF-57FF-6EAB-B6EC-9EF7AC95647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008394B-44E1-C6C9-7C99-76E847B36CC1}"/>
              </a:ext>
            </a:extLst>
          </p:cNvPr>
          <p:cNvSpPr>
            <a:spLocks noGrp="1"/>
          </p:cNvSpPr>
          <p:nvPr>
            <p:ph idx="1"/>
          </p:nvPr>
        </p:nvSpPr>
        <p:spPr/>
        <p:txBody>
          <a:bodyPr/>
          <a:lstStyle/>
          <a:p>
            <a:r>
              <a:rPr lang="en-US" dirty="0"/>
              <a:t>Scrum Lens</a:t>
            </a:r>
          </a:p>
        </p:txBody>
      </p:sp>
      <p:pic>
        <p:nvPicPr>
          <p:cNvPr id="1026" name="Picture 2" descr="Image preview">
            <a:extLst>
              <a:ext uri="{FF2B5EF4-FFF2-40B4-BE49-F238E27FC236}">
                <a16:creationId xmlns:a16="http://schemas.microsoft.com/office/drawing/2014/main" id="{0BE371B0-5435-7BFD-F238-8784FAC6B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9759" y="0"/>
            <a:ext cx="57880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3A7F071-EA26-AC49-AD9D-18E645367363}"/>
              </a:ext>
            </a:extLst>
          </p:cNvPr>
          <p:cNvPicPr>
            <a:picLocks noChangeAspect="1"/>
          </p:cNvPicPr>
          <p:nvPr/>
        </p:nvPicPr>
        <p:blipFill>
          <a:blip r:embed="rId4">
            <a:duotone>
              <a:schemeClr val="accent6">
                <a:shade val="45000"/>
                <a:satMod val="135000"/>
              </a:schemeClr>
              <a:prstClr val="white"/>
            </a:duotone>
            <a:lum bright="20000" contrast="-40000"/>
          </a:blip>
          <a:stretch>
            <a:fillRect/>
          </a:stretch>
        </p:blipFill>
        <p:spPr>
          <a:xfrm>
            <a:off x="0" y="2336782"/>
            <a:ext cx="5189759" cy="3052800"/>
          </a:xfrm>
          <a:prstGeom prst="rect">
            <a:avLst/>
          </a:prstGeom>
        </p:spPr>
      </p:pic>
      <p:sp>
        <p:nvSpPr>
          <p:cNvPr id="5" name="Rectangle 4">
            <a:extLst>
              <a:ext uri="{FF2B5EF4-FFF2-40B4-BE49-F238E27FC236}">
                <a16:creationId xmlns:a16="http://schemas.microsoft.com/office/drawing/2014/main" id="{FEF5D10B-414F-D9B4-E6BB-8910537EE070}"/>
              </a:ext>
            </a:extLst>
          </p:cNvPr>
          <p:cNvSpPr/>
          <p:nvPr/>
        </p:nvSpPr>
        <p:spPr>
          <a:xfrm>
            <a:off x="5619225" y="731836"/>
            <a:ext cx="6027612" cy="5632311"/>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rPr>
              <a:t>Wrong</a:t>
            </a:r>
          </a:p>
          <a:p>
            <a:pPr algn="ctr"/>
            <a:endParaRPr lang="en-US" sz="7200" b="1" dirty="0">
              <a:ln w="22225">
                <a:solidFill>
                  <a:schemeClr val="accent2"/>
                </a:solidFill>
                <a:prstDash val="solid"/>
              </a:ln>
              <a:solidFill>
                <a:schemeClr val="accent2">
                  <a:lumMod val="40000"/>
                  <a:lumOff val="60000"/>
                </a:schemeClr>
              </a:solidFill>
            </a:endParaRPr>
          </a:p>
          <a:p>
            <a:pPr algn="ctr"/>
            <a:r>
              <a:rPr lang="en-US" sz="7200" b="1" cap="none" spc="0" dirty="0">
                <a:ln w="22225">
                  <a:solidFill>
                    <a:schemeClr val="accent2"/>
                  </a:solidFill>
                  <a:prstDash val="solid"/>
                </a:ln>
                <a:solidFill>
                  <a:schemeClr val="accent2">
                    <a:lumMod val="40000"/>
                    <a:lumOff val="60000"/>
                  </a:schemeClr>
                </a:solidFill>
                <a:effectLst/>
              </a:rPr>
              <a:t>     Wrong</a:t>
            </a:r>
          </a:p>
          <a:p>
            <a:pPr algn="ctr"/>
            <a:endParaRPr lang="en-US" sz="7200" b="1" cap="none" spc="0" dirty="0">
              <a:ln w="22225">
                <a:solidFill>
                  <a:schemeClr val="accent2"/>
                </a:solidFill>
                <a:prstDash val="solid"/>
              </a:ln>
              <a:solidFill>
                <a:schemeClr val="accent2">
                  <a:lumMod val="40000"/>
                  <a:lumOff val="60000"/>
                </a:schemeClr>
              </a:solidFill>
              <a:effectLst/>
            </a:endParaRPr>
          </a:p>
          <a:p>
            <a:pPr algn="ctr"/>
            <a:r>
              <a:rPr lang="en-US" sz="7200" b="1" dirty="0">
                <a:ln w="22225">
                  <a:solidFill>
                    <a:schemeClr val="accent2"/>
                  </a:solidFill>
                  <a:prstDash val="solid"/>
                </a:ln>
                <a:solidFill>
                  <a:schemeClr val="accent2">
                    <a:lumMod val="40000"/>
                    <a:lumOff val="60000"/>
                  </a:schemeClr>
                </a:solidFill>
              </a:rPr>
              <a:t>            </a:t>
            </a:r>
            <a:r>
              <a:rPr lang="en-US" sz="7200" b="1" dirty="0" err="1">
                <a:ln w="22225">
                  <a:solidFill>
                    <a:schemeClr val="accent2"/>
                  </a:solidFill>
                  <a:prstDash val="solid"/>
                </a:ln>
                <a:solidFill>
                  <a:schemeClr val="accent2">
                    <a:lumMod val="40000"/>
                    <a:lumOff val="60000"/>
                  </a:schemeClr>
                </a:solidFill>
              </a:rPr>
              <a:t>Wronger</a:t>
            </a:r>
            <a:endParaRPr lang="en-US" sz="72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65822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F947AB-7635-CCA6-49DC-004710762C69}"/>
              </a:ext>
            </a:extLst>
          </p:cNvPr>
          <p:cNvSpPr>
            <a:spLocks noGrp="1"/>
          </p:cNvSpPr>
          <p:nvPr>
            <p:ph type="title"/>
          </p:nvPr>
        </p:nvSpPr>
        <p:spPr/>
        <p:txBody>
          <a:bodyPr>
            <a:noAutofit/>
          </a:bodyPr>
          <a:lstStyle/>
          <a:p>
            <a:r>
              <a:rPr lang="en-US" dirty="0">
                <a:latin typeface="Calibri" panose="020F0502020204030204" pitchFamily="34" charset="0"/>
                <a:cs typeface="Calibri" panose="020F0502020204030204" pitchFamily="34" charset="0"/>
              </a:rPr>
              <a:t>Kanban is not a process delivery framework</a:t>
            </a:r>
          </a:p>
        </p:txBody>
      </p:sp>
      <p:sp>
        <p:nvSpPr>
          <p:cNvPr id="4" name="Content Placeholder 3">
            <a:extLst>
              <a:ext uri="{FF2B5EF4-FFF2-40B4-BE49-F238E27FC236}">
                <a16:creationId xmlns:a16="http://schemas.microsoft.com/office/drawing/2014/main" id="{C942369A-9D6C-E3D5-78CA-31587E3D4374}"/>
              </a:ext>
            </a:extLst>
          </p:cNvPr>
          <p:cNvSpPr>
            <a:spLocks noGrp="1"/>
          </p:cNvSpPr>
          <p:nvPr>
            <p:ph idx="4294967295"/>
          </p:nvPr>
        </p:nvSpPr>
        <p:spPr>
          <a:xfrm>
            <a:off x="457200" y="1384300"/>
            <a:ext cx="11360150" cy="4555067"/>
          </a:xfrm>
        </p:spPr>
        <p:txBody>
          <a:bodyPr/>
          <a:lstStyle/>
          <a:p>
            <a:r>
              <a:rPr lang="en-US" dirty="0"/>
              <a:t>Kanban is not just a board</a:t>
            </a:r>
          </a:p>
          <a:p>
            <a:r>
              <a:rPr lang="en-US" dirty="0"/>
              <a:t>Kanban is not something you install</a:t>
            </a:r>
          </a:p>
          <a:p>
            <a:r>
              <a:rPr lang="en-US" dirty="0"/>
              <a:t>Kanban is not a transformation</a:t>
            </a:r>
          </a:p>
          <a:p>
            <a:r>
              <a:rPr lang="en-US" dirty="0"/>
              <a:t>Any Kanban vs. Scrum comparison makes no sense</a:t>
            </a:r>
          </a:p>
          <a:p>
            <a:pPr marL="0" indent="0">
              <a:buNone/>
            </a:pPr>
            <a:endParaRPr lang="en-US" sz="1800" dirty="0"/>
          </a:p>
          <a:p>
            <a:r>
              <a:rPr lang="en-US" dirty="0"/>
              <a:t>Kanban is a management method for improving the delivery of knowledge work using evolutionary change starting from where you are today</a:t>
            </a:r>
          </a:p>
          <a:p>
            <a:r>
              <a:rPr lang="en-US" dirty="0"/>
              <a:t>While not a transformation, Kanban can be quite transformational</a:t>
            </a:r>
          </a:p>
        </p:txBody>
      </p:sp>
      <p:sp>
        <p:nvSpPr>
          <p:cNvPr id="5" name="Title 2">
            <a:extLst>
              <a:ext uri="{FF2B5EF4-FFF2-40B4-BE49-F238E27FC236}">
                <a16:creationId xmlns:a16="http://schemas.microsoft.com/office/drawing/2014/main" id="{15B79D2D-1A47-B9AC-CB91-DB3602A9339D}"/>
              </a:ext>
            </a:extLst>
          </p:cNvPr>
          <p:cNvSpPr txBox="1">
            <a:spLocks/>
          </p:cNvSpPr>
          <p:nvPr/>
        </p:nvSpPr>
        <p:spPr>
          <a:xfrm>
            <a:off x="415600" y="5566246"/>
            <a:ext cx="11360800" cy="763600"/>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1BFE0"/>
              </a:buClr>
              <a:buSzPts val="4700"/>
              <a:buFont typeface="Montserrat Medium"/>
              <a:buNone/>
              <a:defRPr sz="4700" b="0" i="0" u="none" strike="noStrike" cap="none">
                <a:solidFill>
                  <a:srgbClr val="01BFE0"/>
                </a:solidFill>
                <a:latin typeface="Montserrat Medium"/>
                <a:ea typeface="Montserrat Medium"/>
                <a:cs typeface="Montserrat Medium"/>
                <a:sym typeface="Montserrat Medium"/>
              </a:defRPr>
            </a:lvl1pPr>
            <a:lvl2pPr marR="0" lvl="1" algn="l" rtl="0">
              <a:lnSpc>
                <a:spcPct val="100000"/>
              </a:lnSpc>
              <a:spcBef>
                <a:spcPts val="0"/>
              </a:spcBef>
              <a:spcAft>
                <a:spcPts val="0"/>
              </a:spcAft>
              <a:buClr>
                <a:srgbClr val="01BFE0"/>
              </a:buClr>
              <a:buSzPts val="4700"/>
              <a:buFont typeface="Arial"/>
              <a:buNone/>
              <a:defRPr sz="4700" b="0" i="0" u="none" strike="noStrike" cap="none">
                <a:solidFill>
                  <a:srgbClr val="01BFE0"/>
                </a:solidFill>
                <a:latin typeface="Arial"/>
                <a:ea typeface="Arial"/>
                <a:cs typeface="Arial"/>
                <a:sym typeface="Arial"/>
              </a:defRPr>
            </a:lvl2pPr>
            <a:lvl3pPr marR="0" lvl="2" algn="l" rtl="0">
              <a:lnSpc>
                <a:spcPct val="100000"/>
              </a:lnSpc>
              <a:spcBef>
                <a:spcPts val="0"/>
              </a:spcBef>
              <a:spcAft>
                <a:spcPts val="0"/>
              </a:spcAft>
              <a:buClr>
                <a:srgbClr val="01BFE0"/>
              </a:buClr>
              <a:buSzPts val="4700"/>
              <a:buFont typeface="Arial"/>
              <a:buNone/>
              <a:defRPr sz="4700" b="0" i="0" u="none" strike="noStrike" cap="none">
                <a:solidFill>
                  <a:srgbClr val="01BFE0"/>
                </a:solidFill>
                <a:latin typeface="Arial"/>
                <a:ea typeface="Arial"/>
                <a:cs typeface="Arial"/>
                <a:sym typeface="Arial"/>
              </a:defRPr>
            </a:lvl3pPr>
            <a:lvl4pPr marR="0" lvl="3" algn="l" rtl="0">
              <a:lnSpc>
                <a:spcPct val="100000"/>
              </a:lnSpc>
              <a:spcBef>
                <a:spcPts val="0"/>
              </a:spcBef>
              <a:spcAft>
                <a:spcPts val="0"/>
              </a:spcAft>
              <a:buClr>
                <a:srgbClr val="01BFE0"/>
              </a:buClr>
              <a:buSzPts val="4700"/>
              <a:buFont typeface="Arial"/>
              <a:buNone/>
              <a:defRPr sz="4700" b="0" i="0" u="none" strike="noStrike" cap="none">
                <a:solidFill>
                  <a:srgbClr val="01BFE0"/>
                </a:solidFill>
                <a:latin typeface="Arial"/>
                <a:ea typeface="Arial"/>
                <a:cs typeface="Arial"/>
                <a:sym typeface="Arial"/>
              </a:defRPr>
            </a:lvl4pPr>
            <a:lvl5pPr marR="0" lvl="4" algn="l" rtl="0">
              <a:lnSpc>
                <a:spcPct val="100000"/>
              </a:lnSpc>
              <a:spcBef>
                <a:spcPts val="0"/>
              </a:spcBef>
              <a:spcAft>
                <a:spcPts val="0"/>
              </a:spcAft>
              <a:buClr>
                <a:srgbClr val="01BFE0"/>
              </a:buClr>
              <a:buSzPts val="4700"/>
              <a:buFont typeface="Arial"/>
              <a:buNone/>
              <a:defRPr sz="4700" b="0" i="0" u="none" strike="noStrike" cap="none">
                <a:solidFill>
                  <a:srgbClr val="01BFE0"/>
                </a:solidFill>
                <a:latin typeface="Arial"/>
                <a:ea typeface="Arial"/>
                <a:cs typeface="Arial"/>
                <a:sym typeface="Arial"/>
              </a:defRPr>
            </a:lvl5pPr>
            <a:lvl6pPr marR="0" lvl="5" algn="l" rtl="0">
              <a:lnSpc>
                <a:spcPct val="100000"/>
              </a:lnSpc>
              <a:spcBef>
                <a:spcPts val="0"/>
              </a:spcBef>
              <a:spcAft>
                <a:spcPts val="0"/>
              </a:spcAft>
              <a:buClr>
                <a:srgbClr val="01BFE0"/>
              </a:buClr>
              <a:buSzPts val="4700"/>
              <a:buFont typeface="Arial"/>
              <a:buNone/>
              <a:defRPr sz="4700" b="0" i="0" u="none" strike="noStrike" cap="none">
                <a:solidFill>
                  <a:srgbClr val="01BFE0"/>
                </a:solidFill>
                <a:latin typeface="Arial"/>
                <a:ea typeface="Arial"/>
                <a:cs typeface="Arial"/>
                <a:sym typeface="Arial"/>
              </a:defRPr>
            </a:lvl6pPr>
            <a:lvl7pPr marR="0" lvl="6" algn="l" rtl="0">
              <a:lnSpc>
                <a:spcPct val="100000"/>
              </a:lnSpc>
              <a:spcBef>
                <a:spcPts val="0"/>
              </a:spcBef>
              <a:spcAft>
                <a:spcPts val="0"/>
              </a:spcAft>
              <a:buClr>
                <a:srgbClr val="01BFE0"/>
              </a:buClr>
              <a:buSzPts val="4700"/>
              <a:buFont typeface="Arial"/>
              <a:buNone/>
              <a:defRPr sz="4700" b="0" i="0" u="none" strike="noStrike" cap="none">
                <a:solidFill>
                  <a:srgbClr val="01BFE0"/>
                </a:solidFill>
                <a:latin typeface="Arial"/>
                <a:ea typeface="Arial"/>
                <a:cs typeface="Arial"/>
                <a:sym typeface="Arial"/>
              </a:defRPr>
            </a:lvl7pPr>
            <a:lvl8pPr marR="0" lvl="7" algn="l" rtl="0">
              <a:lnSpc>
                <a:spcPct val="100000"/>
              </a:lnSpc>
              <a:spcBef>
                <a:spcPts val="0"/>
              </a:spcBef>
              <a:spcAft>
                <a:spcPts val="0"/>
              </a:spcAft>
              <a:buClr>
                <a:srgbClr val="01BFE0"/>
              </a:buClr>
              <a:buSzPts val="4700"/>
              <a:buFont typeface="Arial"/>
              <a:buNone/>
              <a:defRPr sz="4700" b="0" i="0" u="none" strike="noStrike" cap="none">
                <a:solidFill>
                  <a:srgbClr val="01BFE0"/>
                </a:solidFill>
                <a:latin typeface="Arial"/>
                <a:ea typeface="Arial"/>
                <a:cs typeface="Arial"/>
                <a:sym typeface="Arial"/>
              </a:defRPr>
            </a:lvl8pPr>
            <a:lvl9pPr marR="0" lvl="8" algn="l" rtl="0">
              <a:lnSpc>
                <a:spcPct val="100000"/>
              </a:lnSpc>
              <a:spcBef>
                <a:spcPts val="0"/>
              </a:spcBef>
              <a:spcAft>
                <a:spcPts val="0"/>
              </a:spcAft>
              <a:buClr>
                <a:srgbClr val="01BFE0"/>
              </a:buClr>
              <a:buSzPts val="4700"/>
              <a:buFont typeface="Arial"/>
              <a:buNone/>
              <a:defRPr sz="4700" b="0" i="0" u="none" strike="noStrike" cap="none">
                <a:solidFill>
                  <a:srgbClr val="01BFE0"/>
                </a:solidFill>
                <a:latin typeface="Arial"/>
                <a:ea typeface="Arial"/>
                <a:cs typeface="Arial"/>
                <a:sym typeface="Arial"/>
              </a:defRPr>
            </a:lvl9pPr>
          </a:lstStyle>
          <a:p>
            <a:r>
              <a:rPr lang="en-US" sz="3133" b="1" dirty="0">
                <a:solidFill>
                  <a:srgbClr val="7030A0"/>
                </a:solidFill>
              </a:rPr>
              <a:t>Kanban is an </a:t>
            </a:r>
            <a:r>
              <a:rPr lang="en-US" sz="3133" b="1" dirty="0" err="1">
                <a:solidFill>
                  <a:srgbClr val="7030A0"/>
                </a:solidFill>
              </a:rPr>
              <a:t>unframework</a:t>
            </a:r>
            <a:endParaRPr lang="en-US" sz="3133" b="1" dirty="0">
              <a:solidFill>
                <a:srgbClr val="7030A0"/>
              </a:solidFill>
            </a:endParaRPr>
          </a:p>
        </p:txBody>
      </p:sp>
    </p:spTree>
    <p:extLst>
      <p:ext uri="{BB962C8B-B14F-4D97-AF65-F5344CB8AC3E}">
        <p14:creationId xmlns:p14="http://schemas.microsoft.com/office/powerpoint/2010/main" val="105873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group of people standing on a blue arrow&#10;&#10;Description automatically generated">
            <a:extLst>
              <a:ext uri="{FF2B5EF4-FFF2-40B4-BE49-F238E27FC236}">
                <a16:creationId xmlns:a16="http://schemas.microsoft.com/office/drawing/2014/main" id="{ED972A09-01E0-FB33-DB96-894866085F04}"/>
              </a:ext>
            </a:extLst>
          </p:cNvPr>
          <p:cNvPicPr>
            <a:picLocks noChangeAspect="1"/>
          </p:cNvPicPr>
          <p:nvPr/>
        </p:nvPicPr>
        <p:blipFill rotWithShape="1">
          <a:blip r:embed="rId2">
            <a:extLst>
              <a:ext uri="{28A0092B-C50C-407E-A947-70E740481C1C}">
                <a14:useLocalDpi xmlns:a14="http://schemas.microsoft.com/office/drawing/2010/main" val="0"/>
              </a:ext>
            </a:extLst>
          </a:blip>
          <a:srcRect l="20688"/>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65D2FA1-8893-DB87-F439-BC6603991EC3}"/>
              </a:ext>
            </a:extLst>
          </p:cNvPr>
          <p:cNvSpPr>
            <a:spLocks noGrp="1"/>
          </p:cNvSpPr>
          <p:nvPr>
            <p:ph type="title"/>
          </p:nvPr>
        </p:nvSpPr>
        <p:spPr>
          <a:xfrm>
            <a:off x="838200" y="365125"/>
            <a:ext cx="3822189" cy="1899912"/>
          </a:xfrm>
        </p:spPr>
        <p:txBody>
          <a:bodyPr>
            <a:normAutofit/>
          </a:bodyPr>
          <a:lstStyle/>
          <a:p>
            <a:r>
              <a:rPr lang="en-US" sz="4000" dirty="0"/>
              <a:t>Start with what you do now</a:t>
            </a:r>
          </a:p>
        </p:txBody>
      </p:sp>
      <p:sp>
        <p:nvSpPr>
          <p:cNvPr id="9" name="Content Placeholder 8">
            <a:extLst>
              <a:ext uri="{FF2B5EF4-FFF2-40B4-BE49-F238E27FC236}">
                <a16:creationId xmlns:a16="http://schemas.microsoft.com/office/drawing/2014/main" id="{D10E8BFA-EA98-B569-2571-0902F9B18048}"/>
              </a:ext>
            </a:extLst>
          </p:cNvPr>
          <p:cNvSpPr>
            <a:spLocks noGrp="1"/>
          </p:cNvSpPr>
          <p:nvPr>
            <p:ph idx="1"/>
          </p:nvPr>
        </p:nvSpPr>
        <p:spPr>
          <a:xfrm>
            <a:off x="838200" y="2434201"/>
            <a:ext cx="3822189" cy="3742762"/>
          </a:xfrm>
        </p:spPr>
        <p:txBody>
          <a:bodyPr>
            <a:normAutofit lnSpcReduction="10000"/>
          </a:bodyPr>
          <a:lstStyle/>
          <a:p>
            <a:r>
              <a:rPr lang="en-US" sz="2000" dirty="0"/>
              <a:t>Add Kanban principles and practices on top of your existing process or framework</a:t>
            </a:r>
          </a:p>
          <a:p>
            <a:endParaRPr lang="en-US" sz="2000" dirty="0"/>
          </a:p>
          <a:p>
            <a:endParaRPr lang="en-US" sz="2000" dirty="0"/>
          </a:p>
          <a:p>
            <a:r>
              <a:rPr lang="en-US" sz="2000" dirty="0"/>
              <a:t>Kanban is NOT a Process Framework!</a:t>
            </a:r>
          </a:p>
          <a:p>
            <a:endParaRPr lang="en-US" sz="2000" dirty="0"/>
          </a:p>
          <a:p>
            <a:r>
              <a:rPr lang="en-US" sz="2000" dirty="0"/>
              <a:t>Kanban IS a method for managing and improving knowledge work service delivery through evolutionary change  </a:t>
            </a:r>
          </a:p>
        </p:txBody>
      </p:sp>
      <p:sp>
        <p:nvSpPr>
          <p:cNvPr id="6" name="Arrow: Right 5">
            <a:extLst>
              <a:ext uri="{FF2B5EF4-FFF2-40B4-BE49-F238E27FC236}">
                <a16:creationId xmlns:a16="http://schemas.microsoft.com/office/drawing/2014/main" id="{E9DA598D-6045-1D0C-17D7-B10F47A0E1C3}"/>
              </a:ext>
            </a:extLst>
          </p:cNvPr>
          <p:cNvSpPr/>
          <p:nvPr/>
        </p:nvSpPr>
        <p:spPr>
          <a:xfrm>
            <a:off x="1528859" y="3088700"/>
            <a:ext cx="9134282" cy="106211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Existing Process  or Framework   </a:t>
            </a:r>
          </a:p>
        </p:txBody>
      </p:sp>
    </p:spTree>
    <p:extLst>
      <p:ext uri="{BB962C8B-B14F-4D97-AF65-F5344CB8AC3E}">
        <p14:creationId xmlns:p14="http://schemas.microsoft.com/office/powerpoint/2010/main" val="14864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Tug boats tied to a rope in the water">
            <a:extLst>
              <a:ext uri="{FF2B5EF4-FFF2-40B4-BE49-F238E27FC236}">
                <a16:creationId xmlns:a16="http://schemas.microsoft.com/office/drawing/2014/main" id="{CEF62B8A-258C-F102-3613-EA6C71AB33D3}"/>
              </a:ext>
            </a:extLst>
          </p:cNvPr>
          <p:cNvPicPr>
            <a:picLocks noGrp="1" noChangeAspect="1"/>
          </p:cNvPicPr>
          <p:nvPr>
            <p:ph idx="1"/>
          </p:nvPr>
        </p:nvPicPr>
        <p:blipFill>
          <a:blip r:embed="rId2"/>
          <a:srcRect t="9926" b="3867"/>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4A314D5-DBC3-AF83-2A9C-68AEF2DEA63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Kanban can save your Agile boat!</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957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82534-93F1-4787-B3AD-2EAE945BAB2B}"/>
              </a:ext>
            </a:extLst>
          </p:cNvPr>
          <p:cNvSpPr>
            <a:spLocks noGrp="1"/>
          </p:cNvSpPr>
          <p:nvPr>
            <p:ph type="title"/>
          </p:nvPr>
        </p:nvSpPr>
        <p:spPr>
          <a:xfrm>
            <a:off x="0" y="50052"/>
            <a:ext cx="12192000" cy="928694"/>
          </a:xfrm>
        </p:spPr>
        <p:txBody>
          <a:bodyPr>
            <a:noAutofit/>
          </a:bodyPr>
          <a:lstStyle/>
          <a:p>
            <a:pPr algn="ctr"/>
            <a:r>
              <a:rPr lang="en-US" sz="5334">
                <a:latin typeface="PT Sans" panose="020B0503020203020204" pitchFamily="34" charset="77"/>
              </a:rPr>
              <a:t>Start</a:t>
            </a:r>
            <a:r>
              <a:rPr lang="en-US" sz="7200">
                <a:latin typeface="PT Sans" panose="020B0503020203020204" pitchFamily="34" charset="77"/>
              </a:rPr>
              <a:t> </a:t>
            </a:r>
            <a:r>
              <a:rPr lang="en-US" sz="5334">
                <a:latin typeface="PT Sans" panose="020B0503020203020204" pitchFamily="34" charset="77"/>
              </a:rPr>
              <a:t>with what you do now</a:t>
            </a:r>
          </a:p>
        </p:txBody>
      </p:sp>
      <p:pic>
        <p:nvPicPr>
          <p:cNvPr id="4" name="Picture 3" descr="Diagram&#10;&#10;Description automatically generated">
            <a:extLst>
              <a:ext uri="{FF2B5EF4-FFF2-40B4-BE49-F238E27FC236}">
                <a16:creationId xmlns:a16="http://schemas.microsoft.com/office/drawing/2014/main" id="{96B1248F-CD15-DAF7-9E75-387BF535E39A}"/>
              </a:ext>
            </a:extLst>
          </p:cNvPr>
          <p:cNvPicPr>
            <a:picLocks noChangeAspect="1"/>
          </p:cNvPicPr>
          <p:nvPr/>
        </p:nvPicPr>
        <p:blipFill>
          <a:blip r:embed="rId2"/>
          <a:stretch>
            <a:fillRect/>
          </a:stretch>
        </p:blipFill>
        <p:spPr>
          <a:xfrm>
            <a:off x="5013960" y="1724876"/>
            <a:ext cx="6416417" cy="4154379"/>
          </a:xfrm>
          <a:prstGeom prst="rect">
            <a:avLst/>
          </a:prstGeom>
        </p:spPr>
      </p:pic>
    </p:spTree>
    <p:extLst>
      <p:ext uri="{BB962C8B-B14F-4D97-AF65-F5344CB8AC3E}">
        <p14:creationId xmlns:p14="http://schemas.microsoft.com/office/powerpoint/2010/main" val="28083455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12A5C-C83D-C4F9-08C9-44F758E206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C9739A8-EADE-AA68-95A5-71AC0208BD5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558A86A-F62D-9630-8912-7F3A7BE81F14}"/>
              </a:ext>
            </a:extLst>
          </p:cNvPr>
          <p:cNvPicPr>
            <a:picLocks noChangeAspect="1"/>
          </p:cNvPicPr>
          <p:nvPr/>
        </p:nvPicPr>
        <p:blipFill>
          <a:blip r:embed="rId2"/>
          <a:stretch>
            <a:fillRect/>
          </a:stretch>
        </p:blipFill>
        <p:spPr>
          <a:xfrm>
            <a:off x="3262772" y="0"/>
            <a:ext cx="5666456" cy="6858000"/>
          </a:xfrm>
          <a:prstGeom prst="rect">
            <a:avLst/>
          </a:prstGeom>
        </p:spPr>
      </p:pic>
    </p:spTree>
    <p:extLst>
      <p:ext uri="{BB962C8B-B14F-4D97-AF65-F5344CB8AC3E}">
        <p14:creationId xmlns:p14="http://schemas.microsoft.com/office/powerpoint/2010/main" val="23891606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D64AD-11BE-E3D5-90FA-9C764C38991E}"/>
              </a:ext>
            </a:extLst>
          </p:cNvPr>
          <p:cNvSpPr>
            <a:spLocks noGrp="1"/>
          </p:cNvSpPr>
          <p:nvPr>
            <p:ph type="title"/>
          </p:nvPr>
        </p:nvSpPr>
        <p:spPr>
          <a:xfrm>
            <a:off x="838200" y="365125"/>
            <a:ext cx="10515600" cy="938235"/>
          </a:xfrm>
        </p:spPr>
        <p:txBody>
          <a:bodyPr/>
          <a:lstStyle/>
          <a:p>
            <a:r>
              <a:rPr lang="en-US" dirty="0"/>
              <a:t>State of Kanban 2022</a:t>
            </a:r>
          </a:p>
        </p:txBody>
      </p:sp>
      <p:pic>
        <p:nvPicPr>
          <p:cNvPr id="9" name="Picture 8">
            <a:extLst>
              <a:ext uri="{FF2B5EF4-FFF2-40B4-BE49-F238E27FC236}">
                <a16:creationId xmlns:a16="http://schemas.microsoft.com/office/drawing/2014/main" id="{A72B3685-46B9-9F95-B35E-B5B133EFBB61}"/>
              </a:ext>
            </a:extLst>
          </p:cNvPr>
          <p:cNvPicPr>
            <a:picLocks noChangeAspect="1"/>
          </p:cNvPicPr>
          <p:nvPr/>
        </p:nvPicPr>
        <p:blipFill rotWithShape="1">
          <a:blip r:embed="rId2"/>
          <a:srcRect t="-3003" b="52323"/>
          <a:stretch/>
        </p:blipFill>
        <p:spPr>
          <a:xfrm>
            <a:off x="5377778" y="867824"/>
            <a:ext cx="6814221" cy="4686816"/>
          </a:xfrm>
          <a:prstGeom prst="rect">
            <a:avLst/>
          </a:prstGeom>
        </p:spPr>
      </p:pic>
      <p:pic>
        <p:nvPicPr>
          <p:cNvPr id="10" name="Picture 9">
            <a:extLst>
              <a:ext uri="{FF2B5EF4-FFF2-40B4-BE49-F238E27FC236}">
                <a16:creationId xmlns:a16="http://schemas.microsoft.com/office/drawing/2014/main" id="{471ACC55-72E5-10CB-3D45-DE3AF10926D5}"/>
              </a:ext>
            </a:extLst>
          </p:cNvPr>
          <p:cNvPicPr>
            <a:picLocks noChangeAspect="1"/>
          </p:cNvPicPr>
          <p:nvPr/>
        </p:nvPicPr>
        <p:blipFill rotWithShape="1">
          <a:blip r:embed="rId2"/>
          <a:srcRect t="49320"/>
          <a:stretch/>
        </p:blipFill>
        <p:spPr>
          <a:xfrm>
            <a:off x="73743" y="1303360"/>
            <a:ext cx="5714292" cy="3930285"/>
          </a:xfrm>
          <a:prstGeom prst="rect">
            <a:avLst/>
          </a:prstGeom>
        </p:spPr>
      </p:pic>
    </p:spTree>
    <p:extLst>
      <p:ext uri="{BB962C8B-B14F-4D97-AF65-F5344CB8AC3E}">
        <p14:creationId xmlns:p14="http://schemas.microsoft.com/office/powerpoint/2010/main" val="594539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372" y="102271"/>
            <a:ext cx="10515600" cy="1325563"/>
          </a:xfrm>
        </p:spPr>
        <p:txBody>
          <a:bodyPr/>
          <a:lstStyle/>
          <a:p>
            <a:pPr algn="ctr"/>
            <a:r>
              <a:rPr lang="en-US"/>
              <a:t>Kanban Maturity Model at Vanguard</a:t>
            </a:r>
          </a:p>
        </p:txBody>
      </p:sp>
      <p:sp>
        <p:nvSpPr>
          <p:cNvPr id="3" name="Content Placeholder 2"/>
          <p:cNvSpPr>
            <a:spLocks noGrp="1"/>
          </p:cNvSpPr>
          <p:nvPr>
            <p:ph idx="1"/>
          </p:nvPr>
        </p:nvSpPr>
        <p:spPr>
          <a:xfrm>
            <a:off x="386458" y="2991232"/>
            <a:ext cx="2472818" cy="544010"/>
          </a:xfrm>
        </p:spPr>
        <p:txBody>
          <a:bodyPr>
            <a:normAutofit/>
          </a:bodyPr>
          <a:lstStyle/>
          <a:p>
            <a:pPr marL="0" indent="0">
              <a:buNone/>
            </a:pPr>
            <a:r>
              <a:rPr lang="en-US"/>
              <a:t>Scrum Stall</a:t>
            </a:r>
          </a:p>
          <a:p>
            <a:endParaRPr lang="en-US"/>
          </a:p>
          <a:p>
            <a:endParaRPr lang="en-US"/>
          </a:p>
          <a:p>
            <a:pPr marL="0" indent="0">
              <a:buNone/>
            </a:pPr>
            <a:endParaRPr lang="en-US"/>
          </a:p>
        </p:txBody>
      </p:sp>
      <p:pic>
        <p:nvPicPr>
          <p:cNvPr id="6" name="Picture 5"/>
          <p:cNvPicPr>
            <a:picLocks noChangeAspect="1"/>
          </p:cNvPicPr>
          <p:nvPr/>
        </p:nvPicPr>
        <p:blipFill>
          <a:blip r:embed="rId2"/>
          <a:stretch>
            <a:fillRect/>
          </a:stretch>
        </p:blipFill>
        <p:spPr>
          <a:xfrm>
            <a:off x="2650602" y="1647753"/>
            <a:ext cx="7465671" cy="4433085"/>
          </a:xfrm>
          <a:prstGeom prst="rect">
            <a:avLst/>
          </a:prstGeom>
        </p:spPr>
      </p:pic>
      <p:sp>
        <p:nvSpPr>
          <p:cNvPr id="8" name="TextBox 7">
            <a:extLst>
              <a:ext uri="{FF2B5EF4-FFF2-40B4-BE49-F238E27FC236}">
                <a16:creationId xmlns:a16="http://schemas.microsoft.com/office/drawing/2014/main" id="{761709CA-95E0-F94C-AD36-19D7FA467F9E}"/>
              </a:ext>
            </a:extLst>
          </p:cNvPr>
          <p:cNvSpPr txBox="1"/>
          <p:nvPr/>
        </p:nvSpPr>
        <p:spPr>
          <a:xfrm>
            <a:off x="566729" y="980314"/>
            <a:ext cx="8554122" cy="369332"/>
          </a:xfrm>
          <a:prstGeom prst="rect">
            <a:avLst/>
          </a:prstGeom>
          <a:noFill/>
        </p:spPr>
        <p:txBody>
          <a:bodyPr wrap="square">
            <a:spAutoFit/>
          </a:bodyPr>
          <a:lstStyle/>
          <a:p>
            <a:pPr marL="0" indent="0">
              <a:buNone/>
            </a:pPr>
            <a:r>
              <a:rPr lang="en-US"/>
              <a:t>78% improvement (time to deliver) in approximately 90 days! </a:t>
            </a:r>
          </a:p>
        </p:txBody>
      </p:sp>
      <p:sp>
        <p:nvSpPr>
          <p:cNvPr id="4" name="Slide Number Placeholder 3">
            <a:extLst>
              <a:ext uri="{FF2B5EF4-FFF2-40B4-BE49-F238E27FC236}">
                <a16:creationId xmlns:a16="http://schemas.microsoft.com/office/drawing/2014/main" id="{5CA65EDD-7C60-4740-ACF5-5CADAAAE562F}"/>
              </a:ext>
            </a:extLst>
          </p:cNvPr>
          <p:cNvSpPr>
            <a:spLocks noGrp="1"/>
          </p:cNvSpPr>
          <p:nvPr>
            <p:ph type="sldNum" sz="quarter" idx="12"/>
          </p:nvPr>
        </p:nvSpPr>
        <p:spPr/>
        <p:txBody>
          <a:bodyPr/>
          <a:lstStyle/>
          <a:p>
            <a:fld id="{2392DDAE-9823-6946-874E-259A5CB9452D}" type="slidenum">
              <a:rPr lang="en-US" smtClean="0"/>
              <a:t>38</a:t>
            </a:fld>
            <a:endParaRPr lang="en-US"/>
          </a:p>
        </p:txBody>
      </p:sp>
    </p:spTree>
    <p:extLst>
      <p:ext uri="{BB962C8B-B14F-4D97-AF65-F5344CB8AC3E}">
        <p14:creationId xmlns:p14="http://schemas.microsoft.com/office/powerpoint/2010/main" val="173350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3562" y="1427834"/>
            <a:ext cx="9504874" cy="4764622"/>
          </a:xfrm>
          <a:prstGeom prst="rect">
            <a:avLst/>
          </a:prstGeom>
        </p:spPr>
      </p:pic>
      <p:sp>
        <p:nvSpPr>
          <p:cNvPr id="7" name="Title 1">
            <a:extLst>
              <a:ext uri="{FF2B5EF4-FFF2-40B4-BE49-F238E27FC236}">
                <a16:creationId xmlns:a16="http://schemas.microsoft.com/office/drawing/2014/main" id="{ADD6B383-1500-7940-A815-EA38F1B2CA14}"/>
              </a:ext>
            </a:extLst>
          </p:cNvPr>
          <p:cNvSpPr>
            <a:spLocks noGrp="1"/>
          </p:cNvSpPr>
          <p:nvPr>
            <p:ph type="title"/>
          </p:nvPr>
        </p:nvSpPr>
        <p:spPr>
          <a:xfrm>
            <a:off x="-180372" y="102271"/>
            <a:ext cx="10515600" cy="1325563"/>
          </a:xfrm>
        </p:spPr>
        <p:txBody>
          <a:bodyPr/>
          <a:lstStyle/>
          <a:p>
            <a:pPr algn="ctr"/>
            <a:r>
              <a:rPr lang="en-US"/>
              <a:t>Kanban Maturity Model at Vanguard</a:t>
            </a:r>
          </a:p>
        </p:txBody>
      </p:sp>
      <p:sp>
        <p:nvSpPr>
          <p:cNvPr id="8" name="TextBox 7">
            <a:extLst>
              <a:ext uri="{FF2B5EF4-FFF2-40B4-BE49-F238E27FC236}">
                <a16:creationId xmlns:a16="http://schemas.microsoft.com/office/drawing/2014/main" id="{566D0014-A189-FE47-9498-BAA83C6B4429}"/>
              </a:ext>
            </a:extLst>
          </p:cNvPr>
          <p:cNvSpPr txBox="1"/>
          <p:nvPr/>
        </p:nvSpPr>
        <p:spPr>
          <a:xfrm>
            <a:off x="566729" y="980314"/>
            <a:ext cx="8554122" cy="369332"/>
          </a:xfrm>
          <a:prstGeom prst="rect">
            <a:avLst/>
          </a:prstGeom>
          <a:noFill/>
        </p:spPr>
        <p:txBody>
          <a:bodyPr wrap="square">
            <a:spAutoFit/>
          </a:bodyPr>
          <a:lstStyle/>
          <a:p>
            <a:pPr marL="0" indent="0">
              <a:buNone/>
            </a:pPr>
            <a:r>
              <a:rPr lang="en-US"/>
              <a:t>78% improvement (time to deliver) in approximately 90 days! </a:t>
            </a:r>
          </a:p>
        </p:txBody>
      </p:sp>
      <p:sp>
        <p:nvSpPr>
          <p:cNvPr id="2" name="Slide Number Placeholder 1">
            <a:extLst>
              <a:ext uri="{FF2B5EF4-FFF2-40B4-BE49-F238E27FC236}">
                <a16:creationId xmlns:a16="http://schemas.microsoft.com/office/drawing/2014/main" id="{69758381-A66D-1448-847B-BC21CEF256A1}"/>
              </a:ext>
            </a:extLst>
          </p:cNvPr>
          <p:cNvSpPr>
            <a:spLocks noGrp="1"/>
          </p:cNvSpPr>
          <p:nvPr>
            <p:ph type="sldNum" sz="quarter" idx="12"/>
          </p:nvPr>
        </p:nvSpPr>
        <p:spPr/>
        <p:txBody>
          <a:bodyPr/>
          <a:lstStyle/>
          <a:p>
            <a:fld id="{2392DDAE-9823-6946-874E-259A5CB9452D}" type="slidenum">
              <a:rPr lang="en-US" smtClean="0"/>
              <a:t>39</a:t>
            </a:fld>
            <a:endParaRPr lang="en-US"/>
          </a:p>
        </p:txBody>
      </p:sp>
    </p:spTree>
    <p:extLst>
      <p:ext uri="{BB962C8B-B14F-4D97-AF65-F5344CB8AC3E}">
        <p14:creationId xmlns:p14="http://schemas.microsoft.com/office/powerpoint/2010/main" val="4294847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B363F0-7E7A-A07E-D41B-9B242853A9F9}"/>
              </a:ext>
            </a:extLst>
          </p:cNvPr>
          <p:cNvSpPr>
            <a:spLocks noGrp="1"/>
          </p:cNvSpPr>
          <p:nvPr>
            <p:ph type="body" sz="quarter" idx="13"/>
          </p:nvPr>
        </p:nvSpPr>
        <p:spPr/>
        <p:txBody>
          <a:bodyPr>
            <a:normAutofit fontScale="62500" lnSpcReduction="20000"/>
          </a:bodyPr>
          <a:lstStyle/>
          <a:p>
            <a:r>
              <a:rPr lang="en-US" dirty="0"/>
              <a:t>Discord CEO, Jason Citron, announced the layoff news in a memo to the employees and a meeting with the staff, saying that the layoffs were a difficult but necessary decision to make Discord more agile and effective.</a:t>
            </a:r>
          </a:p>
        </p:txBody>
      </p:sp>
      <p:sp>
        <p:nvSpPr>
          <p:cNvPr id="3" name="Text Placeholder 2">
            <a:extLst>
              <a:ext uri="{FF2B5EF4-FFF2-40B4-BE49-F238E27FC236}">
                <a16:creationId xmlns:a16="http://schemas.microsoft.com/office/drawing/2014/main" id="{37049A80-A74D-56BC-BC7F-DE7DC1688996}"/>
              </a:ext>
            </a:extLst>
          </p:cNvPr>
          <p:cNvSpPr>
            <a:spLocks noGrp="1"/>
          </p:cNvSpPr>
          <p:nvPr>
            <p:ph type="body" sz="quarter" idx="14"/>
          </p:nvPr>
        </p:nvSpPr>
        <p:spPr/>
        <p:txBody>
          <a:bodyPr/>
          <a:lstStyle/>
          <a:p>
            <a:endParaRPr lang="en-US"/>
          </a:p>
        </p:txBody>
      </p:sp>
      <p:sp>
        <p:nvSpPr>
          <p:cNvPr id="4" name="Slide Number Placeholder 3">
            <a:extLst>
              <a:ext uri="{FF2B5EF4-FFF2-40B4-BE49-F238E27FC236}">
                <a16:creationId xmlns:a16="http://schemas.microsoft.com/office/drawing/2014/main" id="{102B4ADC-ECFA-4440-9EA3-A473A745FFC6}"/>
              </a:ext>
            </a:extLst>
          </p:cNvPr>
          <p:cNvSpPr>
            <a:spLocks noGrp="1"/>
          </p:cNvSpPr>
          <p:nvPr>
            <p:ph type="sldNum" sz="quarter" idx="16"/>
          </p:nvPr>
        </p:nvSpPr>
        <p:spPr/>
        <p:txBody>
          <a:bodyPr/>
          <a:lstStyle/>
          <a:p>
            <a:fld id="{C35D1307-4518-DC49-A96C-7B35E51C61C4}" type="slidenum">
              <a:rPr lang="en-US" noProof="0" smtClean="0"/>
              <a:pPr/>
              <a:t>4</a:t>
            </a:fld>
            <a:endParaRPr lang="en-US" noProof="0"/>
          </a:p>
        </p:txBody>
      </p:sp>
    </p:spTree>
    <p:extLst>
      <p:ext uri="{BB962C8B-B14F-4D97-AF65-F5344CB8AC3E}">
        <p14:creationId xmlns:p14="http://schemas.microsoft.com/office/powerpoint/2010/main" val="40114887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No alt text provided for this image">
            <a:extLst>
              <a:ext uri="{FF2B5EF4-FFF2-40B4-BE49-F238E27FC236}">
                <a16:creationId xmlns:a16="http://schemas.microsoft.com/office/drawing/2014/main" id="{15D9876A-8F69-4BA4-91A2-A7F2615578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08210"/>
            <a:ext cx="11102433" cy="41379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C5C1FF-60BE-4A95-9233-F6C62479F6BB}"/>
              </a:ext>
            </a:extLst>
          </p:cNvPr>
          <p:cNvSpPr>
            <a:spLocks noGrp="1"/>
          </p:cNvSpPr>
          <p:nvPr>
            <p:ph type="title"/>
          </p:nvPr>
        </p:nvSpPr>
        <p:spPr/>
        <p:txBody>
          <a:bodyPr/>
          <a:lstStyle/>
          <a:p>
            <a:r>
              <a:rPr lang="en-US"/>
              <a:t>Kanban Impact at Accenture Brazil</a:t>
            </a:r>
          </a:p>
        </p:txBody>
      </p:sp>
      <p:sp>
        <p:nvSpPr>
          <p:cNvPr id="5" name="TextBox 4">
            <a:extLst>
              <a:ext uri="{FF2B5EF4-FFF2-40B4-BE49-F238E27FC236}">
                <a16:creationId xmlns:a16="http://schemas.microsoft.com/office/drawing/2014/main" id="{B9131332-88D4-8848-9943-43B23327D732}"/>
              </a:ext>
            </a:extLst>
          </p:cNvPr>
          <p:cNvSpPr txBox="1"/>
          <p:nvPr/>
        </p:nvSpPr>
        <p:spPr>
          <a:xfrm>
            <a:off x="838200" y="1295451"/>
            <a:ext cx="11014276" cy="369332"/>
          </a:xfrm>
          <a:prstGeom prst="rect">
            <a:avLst/>
          </a:prstGeom>
          <a:noFill/>
        </p:spPr>
        <p:txBody>
          <a:bodyPr wrap="square">
            <a:spAutoFit/>
          </a:bodyPr>
          <a:lstStyle/>
          <a:p>
            <a:pPr marL="0" indent="0">
              <a:buNone/>
            </a:pPr>
            <a:r>
              <a:rPr lang="en-US"/>
              <a:t>What happens when you learn how to properly design and build a Kanban System? You evolve (fast).</a:t>
            </a:r>
          </a:p>
        </p:txBody>
      </p:sp>
      <p:sp>
        <p:nvSpPr>
          <p:cNvPr id="3" name="Slide Number Placeholder 2">
            <a:extLst>
              <a:ext uri="{FF2B5EF4-FFF2-40B4-BE49-F238E27FC236}">
                <a16:creationId xmlns:a16="http://schemas.microsoft.com/office/drawing/2014/main" id="{D939C32C-86FF-9F4B-B9C1-60ECD6DB6A60}"/>
              </a:ext>
            </a:extLst>
          </p:cNvPr>
          <p:cNvSpPr>
            <a:spLocks noGrp="1"/>
          </p:cNvSpPr>
          <p:nvPr>
            <p:ph type="sldNum" sz="quarter" idx="12"/>
          </p:nvPr>
        </p:nvSpPr>
        <p:spPr/>
        <p:txBody>
          <a:bodyPr/>
          <a:lstStyle/>
          <a:p>
            <a:fld id="{2392DDAE-9823-6946-874E-259A5CB9452D}" type="slidenum">
              <a:rPr lang="en-US" smtClean="0"/>
              <a:t>40</a:t>
            </a:fld>
            <a:endParaRPr lang="en-US"/>
          </a:p>
        </p:txBody>
      </p:sp>
    </p:spTree>
    <p:extLst>
      <p:ext uri="{BB962C8B-B14F-4D97-AF65-F5344CB8AC3E}">
        <p14:creationId xmlns:p14="http://schemas.microsoft.com/office/powerpoint/2010/main" val="19391446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black and white poster with a crown&#10;&#10;Description automatically generated">
            <a:extLst>
              <a:ext uri="{FF2B5EF4-FFF2-40B4-BE49-F238E27FC236}">
                <a16:creationId xmlns:a16="http://schemas.microsoft.com/office/drawing/2014/main" id="{C1451CB6-E66B-2287-896F-F6378798EDE4}"/>
              </a:ext>
            </a:extLst>
          </p:cNvPr>
          <p:cNvPicPr>
            <a:picLocks noGrp="1" noChangeAspect="1"/>
          </p:cNvPicPr>
          <p:nvPr>
            <p:ph idx="1"/>
          </p:nvPr>
        </p:nvPicPr>
        <p:blipFill>
          <a:blip r:embed="rId2"/>
          <a:stretch>
            <a:fillRect/>
          </a:stretch>
        </p:blipFill>
        <p:spPr>
          <a:xfrm>
            <a:off x="3188474" y="367354"/>
            <a:ext cx="4648286" cy="5809609"/>
          </a:xfrm>
        </p:spPr>
      </p:pic>
      <p:sp>
        <p:nvSpPr>
          <p:cNvPr id="4" name="Slide Number Placeholder 3">
            <a:extLst>
              <a:ext uri="{FF2B5EF4-FFF2-40B4-BE49-F238E27FC236}">
                <a16:creationId xmlns:a16="http://schemas.microsoft.com/office/drawing/2014/main" id="{CC5A2A72-9ECE-F2B9-4173-236F5C795D5A}"/>
              </a:ext>
            </a:extLst>
          </p:cNvPr>
          <p:cNvSpPr>
            <a:spLocks noGrp="1"/>
          </p:cNvSpPr>
          <p:nvPr>
            <p:ph type="sldNum" sz="quarter" idx="12"/>
          </p:nvPr>
        </p:nvSpPr>
        <p:spPr/>
        <p:txBody>
          <a:bodyPr/>
          <a:lstStyle/>
          <a:p>
            <a:fld id="{2392DDAE-9823-6946-874E-259A5CB9452D}" type="slidenum">
              <a:rPr lang="en-US" smtClean="0"/>
              <a:t>41</a:t>
            </a:fld>
            <a:endParaRPr lang="en-US"/>
          </a:p>
        </p:txBody>
      </p:sp>
      <p:sp>
        <p:nvSpPr>
          <p:cNvPr id="7" name="TextBox 6">
            <a:extLst>
              <a:ext uri="{FF2B5EF4-FFF2-40B4-BE49-F238E27FC236}">
                <a16:creationId xmlns:a16="http://schemas.microsoft.com/office/drawing/2014/main" id="{34C49159-BB04-66CB-CF81-27B553680E19}"/>
              </a:ext>
            </a:extLst>
          </p:cNvPr>
          <p:cNvSpPr txBox="1"/>
          <p:nvPr/>
        </p:nvSpPr>
        <p:spPr>
          <a:xfrm>
            <a:off x="3945196" y="4394827"/>
            <a:ext cx="3325762" cy="1446550"/>
          </a:xfrm>
          <a:prstGeom prst="rect">
            <a:avLst/>
          </a:prstGeom>
          <a:noFill/>
        </p:spPr>
        <p:txBody>
          <a:bodyPr wrap="square" rtlCol="0">
            <a:spAutoFit/>
          </a:bodyPr>
          <a:lstStyle/>
          <a:p>
            <a:pPr algn="ctr"/>
            <a:r>
              <a:rPr lang="en-US" sz="4400" kern="1200" dirty="0">
                <a:solidFill>
                  <a:schemeClr val="bg1">
                    <a:lumMod val="95000"/>
                  </a:schemeClr>
                </a:solidFill>
                <a:latin typeface="+mn-lt"/>
                <a:ea typeface="+mn-ea"/>
                <a:cs typeface="+mn-cs"/>
              </a:rPr>
              <a:t>KANBAN ON</a:t>
            </a:r>
          </a:p>
        </p:txBody>
      </p:sp>
    </p:spTree>
    <p:extLst>
      <p:ext uri="{BB962C8B-B14F-4D97-AF65-F5344CB8AC3E}">
        <p14:creationId xmlns:p14="http://schemas.microsoft.com/office/powerpoint/2010/main" val="780243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09BC5-F790-E97D-36E3-6D6702D973AF}"/>
              </a:ext>
            </a:extLst>
          </p:cNvPr>
          <p:cNvSpPr>
            <a:spLocks noGrp="1"/>
          </p:cNvSpPr>
          <p:nvPr>
            <p:ph type="title"/>
          </p:nvPr>
        </p:nvSpPr>
        <p:spPr/>
        <p:txBody>
          <a:bodyPr/>
          <a:lstStyle/>
          <a:p>
            <a:r>
              <a:rPr lang="en-US" dirty="0"/>
              <a:t>Official Guide To The Kanban Method</a:t>
            </a:r>
          </a:p>
        </p:txBody>
      </p:sp>
      <p:pic>
        <p:nvPicPr>
          <p:cNvPr id="5" name="Picture 4" descr="A purple cover with a person in a convertible&#10;&#10;Description automatically generated">
            <a:extLst>
              <a:ext uri="{FF2B5EF4-FFF2-40B4-BE49-F238E27FC236}">
                <a16:creationId xmlns:a16="http://schemas.microsoft.com/office/drawing/2014/main" id="{65AF0D1A-8EBA-0CEF-0286-AF224877957E}"/>
              </a:ext>
            </a:extLst>
          </p:cNvPr>
          <p:cNvPicPr>
            <a:picLocks noChangeAspect="1"/>
          </p:cNvPicPr>
          <p:nvPr/>
        </p:nvPicPr>
        <p:blipFill>
          <a:blip r:embed="rId2"/>
          <a:stretch>
            <a:fillRect/>
          </a:stretch>
        </p:blipFill>
        <p:spPr>
          <a:xfrm rot="20648343">
            <a:off x="7458009" y="1859398"/>
            <a:ext cx="3058328" cy="39753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Content Placeholder 8" descr="A qr code with black squares&#10;&#10;Description automatically generated">
            <a:extLst>
              <a:ext uri="{FF2B5EF4-FFF2-40B4-BE49-F238E27FC236}">
                <a16:creationId xmlns:a16="http://schemas.microsoft.com/office/drawing/2014/main" id="{72CB540D-E84A-1181-7FF8-40ADB5C23CA4}"/>
              </a:ext>
            </a:extLst>
          </p:cNvPr>
          <p:cNvPicPr>
            <a:picLocks noGrp="1" noChangeAspect="1"/>
          </p:cNvPicPr>
          <p:nvPr>
            <p:ph idx="1"/>
          </p:nvPr>
        </p:nvPicPr>
        <p:blipFill>
          <a:blip r:embed="rId3"/>
          <a:stretch>
            <a:fillRect/>
          </a:stretch>
        </p:blipFill>
        <p:spPr>
          <a:xfrm>
            <a:off x="867670" y="1796519"/>
            <a:ext cx="4567930" cy="4567930"/>
          </a:xfrm>
        </p:spPr>
      </p:pic>
      <p:sp>
        <p:nvSpPr>
          <p:cNvPr id="3" name="TextBox 2">
            <a:extLst>
              <a:ext uri="{FF2B5EF4-FFF2-40B4-BE49-F238E27FC236}">
                <a16:creationId xmlns:a16="http://schemas.microsoft.com/office/drawing/2014/main" id="{3B412F66-AEE1-8A67-7A46-56051DCE436E}"/>
              </a:ext>
            </a:extLst>
          </p:cNvPr>
          <p:cNvSpPr txBox="1"/>
          <p:nvPr/>
        </p:nvSpPr>
        <p:spPr>
          <a:xfrm>
            <a:off x="4876801" y="6492873"/>
            <a:ext cx="2902225" cy="307777"/>
          </a:xfrm>
          <a:prstGeom prst="rect">
            <a:avLst/>
          </a:prstGeom>
          <a:noFill/>
        </p:spPr>
        <p:txBody>
          <a:bodyPr wrap="square">
            <a:spAutoFit/>
          </a:bodyPr>
          <a:lstStyle/>
          <a:p>
            <a:r>
              <a:rPr lang="en-US" sz="1400" dirty="0">
                <a:solidFill>
                  <a:schemeClr val="bg1"/>
                </a:solidFill>
              </a:rPr>
              <a:t>Copyright © 2022 Kanban University</a:t>
            </a:r>
          </a:p>
        </p:txBody>
      </p:sp>
    </p:spTree>
    <p:extLst>
      <p:ext uri="{BB962C8B-B14F-4D97-AF65-F5344CB8AC3E}">
        <p14:creationId xmlns:p14="http://schemas.microsoft.com/office/powerpoint/2010/main" val="4527673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26009-0F0F-A530-E87D-C8E385F1FBB4}"/>
              </a:ext>
            </a:extLst>
          </p:cNvPr>
          <p:cNvSpPr>
            <a:spLocks noGrp="1"/>
          </p:cNvSpPr>
          <p:nvPr>
            <p:ph type="title"/>
          </p:nvPr>
        </p:nvSpPr>
        <p:spPr/>
        <p:txBody>
          <a:bodyPr/>
          <a:lstStyle/>
          <a:p>
            <a:r>
              <a:rPr lang="en-US" dirty="0"/>
              <a:t>Scrum Better with Kanban Course</a:t>
            </a:r>
          </a:p>
        </p:txBody>
      </p:sp>
      <p:pic>
        <p:nvPicPr>
          <p:cNvPr id="4" name="Picture 3" descr="A yellow and black brochure with text&#10;&#10;Description automatically generated">
            <a:extLst>
              <a:ext uri="{FF2B5EF4-FFF2-40B4-BE49-F238E27FC236}">
                <a16:creationId xmlns:a16="http://schemas.microsoft.com/office/drawing/2014/main" id="{92DD92BF-9CAF-A009-A61C-3BD608125217}"/>
              </a:ext>
            </a:extLst>
          </p:cNvPr>
          <p:cNvPicPr>
            <a:picLocks noChangeAspect="1"/>
          </p:cNvPicPr>
          <p:nvPr/>
        </p:nvPicPr>
        <p:blipFill>
          <a:blip r:embed="rId3"/>
          <a:stretch>
            <a:fillRect/>
          </a:stretch>
        </p:blipFill>
        <p:spPr>
          <a:xfrm rot="630272">
            <a:off x="8264699" y="2002641"/>
            <a:ext cx="2233764" cy="3175109"/>
          </a:xfrm>
          <a:prstGeom prst="rect">
            <a:avLst/>
          </a:prstGeom>
          <a:ln w="57150">
            <a:solidFill>
              <a:schemeClr val="bg1"/>
            </a:solidFill>
          </a:ln>
        </p:spPr>
      </p:pic>
      <p:pic>
        <p:nvPicPr>
          <p:cNvPr id="8194" name="Picture 2" descr="Kanban University Certified Training Seal">
            <a:extLst>
              <a:ext uri="{FF2B5EF4-FFF2-40B4-BE49-F238E27FC236}">
                <a16:creationId xmlns:a16="http://schemas.microsoft.com/office/drawing/2014/main" id="{03CD3E94-F7BA-6D3F-15C1-F1491CC174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4466" y="3411021"/>
            <a:ext cx="3878639" cy="37552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qr code on a white background&#10;&#10;Description automatically generated">
            <a:extLst>
              <a:ext uri="{FF2B5EF4-FFF2-40B4-BE49-F238E27FC236}">
                <a16:creationId xmlns:a16="http://schemas.microsoft.com/office/drawing/2014/main" id="{16004AC5-BFC8-AD43-61ED-6D0C90349F5B}"/>
              </a:ext>
            </a:extLst>
          </p:cNvPr>
          <p:cNvPicPr>
            <a:picLocks noChangeAspect="1"/>
          </p:cNvPicPr>
          <p:nvPr/>
        </p:nvPicPr>
        <p:blipFill>
          <a:blip r:embed="rId5"/>
          <a:stretch>
            <a:fillRect/>
          </a:stretch>
        </p:blipFill>
        <p:spPr>
          <a:xfrm>
            <a:off x="1016315" y="1690690"/>
            <a:ext cx="4643034" cy="4643034"/>
          </a:xfrm>
          <a:prstGeom prst="rect">
            <a:avLst/>
          </a:prstGeom>
        </p:spPr>
      </p:pic>
      <p:sp>
        <p:nvSpPr>
          <p:cNvPr id="3" name="TextBox 2">
            <a:extLst>
              <a:ext uri="{FF2B5EF4-FFF2-40B4-BE49-F238E27FC236}">
                <a16:creationId xmlns:a16="http://schemas.microsoft.com/office/drawing/2014/main" id="{E2C07642-918D-E130-D2AE-92081B9C122A}"/>
              </a:ext>
            </a:extLst>
          </p:cNvPr>
          <p:cNvSpPr txBox="1"/>
          <p:nvPr/>
        </p:nvSpPr>
        <p:spPr>
          <a:xfrm>
            <a:off x="4876801" y="6492873"/>
            <a:ext cx="2902225" cy="307777"/>
          </a:xfrm>
          <a:prstGeom prst="rect">
            <a:avLst/>
          </a:prstGeom>
          <a:noFill/>
        </p:spPr>
        <p:txBody>
          <a:bodyPr wrap="square">
            <a:spAutoFit/>
          </a:bodyPr>
          <a:lstStyle/>
          <a:p>
            <a:r>
              <a:rPr lang="en-US" sz="1400" dirty="0">
                <a:solidFill>
                  <a:schemeClr val="bg1"/>
                </a:solidFill>
              </a:rPr>
              <a:t>Copyright © 2022 Kanban University</a:t>
            </a:r>
          </a:p>
        </p:txBody>
      </p:sp>
    </p:spTree>
    <p:extLst>
      <p:ext uri="{BB962C8B-B14F-4D97-AF65-F5344CB8AC3E}">
        <p14:creationId xmlns:p14="http://schemas.microsoft.com/office/powerpoint/2010/main" val="10316927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8942CE-71E6-3B43-A368-44A1D0658BE8}"/>
              </a:ext>
            </a:extLst>
          </p:cNvPr>
          <p:cNvSpPr>
            <a:spLocks noGrp="1"/>
          </p:cNvSpPr>
          <p:nvPr>
            <p:ph type="title"/>
          </p:nvPr>
        </p:nvSpPr>
        <p:spPr/>
        <p:txBody>
          <a:bodyPr/>
          <a:lstStyle/>
          <a:p>
            <a:pPr algn="r"/>
            <a:r>
              <a:rPr lang="en-US" dirty="0"/>
              <a:t>Is Agile Dead Yet?</a:t>
            </a:r>
            <a:br>
              <a:rPr lang="en-US" dirty="0"/>
            </a:br>
            <a:r>
              <a:rPr lang="en-US" dirty="0"/>
              <a:t>Evolutionary Change</a:t>
            </a:r>
          </a:p>
        </p:txBody>
      </p:sp>
      <p:pic>
        <p:nvPicPr>
          <p:cNvPr id="7" name="Picture 6" descr="A close up of a logo&#10;&#10;Description automatically generated">
            <a:extLst>
              <a:ext uri="{FF2B5EF4-FFF2-40B4-BE49-F238E27FC236}">
                <a16:creationId xmlns:a16="http://schemas.microsoft.com/office/drawing/2014/main" id="{B086B7DC-121E-A244-9EE5-5554CE945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52"/>
            <a:ext cx="2005787" cy="1941909"/>
          </a:xfrm>
          <a:prstGeom prst="rect">
            <a:avLst/>
          </a:prstGeom>
        </p:spPr>
      </p:pic>
      <p:sp>
        <p:nvSpPr>
          <p:cNvPr id="8" name="Text Placeholder 3">
            <a:extLst>
              <a:ext uri="{FF2B5EF4-FFF2-40B4-BE49-F238E27FC236}">
                <a16:creationId xmlns:a16="http://schemas.microsoft.com/office/drawing/2014/main" id="{BA6ED52D-0A2B-7C42-93E3-66D3ABB586D5}"/>
              </a:ext>
            </a:extLst>
          </p:cNvPr>
          <p:cNvSpPr txBox="1">
            <a:spLocks/>
          </p:cNvSpPr>
          <p:nvPr/>
        </p:nvSpPr>
        <p:spPr>
          <a:xfrm>
            <a:off x="5751818" y="4638104"/>
            <a:ext cx="5601984" cy="1511300"/>
          </a:xfrm>
          <a:prstGeom prst="rect">
            <a:avLst/>
          </a:prstGeom>
        </p:spPr>
        <p:txBody>
          <a:bodyPr vert="horz" lIns="91440" tIns="45720" rIns="91440" bIns="45720" rtlCol="0">
            <a:normAutofit/>
          </a:bodyPr>
          <a:lstStyle>
            <a:lvl1pPr marL="0" indent="0" algn="r" defTabSz="914400" rtl="0" eaLnBrk="1" latinLnBrk="0" hangingPunct="1">
              <a:spcBef>
                <a:spcPct val="20000"/>
              </a:spcBef>
              <a:buClr>
                <a:srgbClr val="F0A000"/>
              </a:buClr>
              <a:buFont typeface="Arial" pitchFamily="34" charset="0"/>
              <a:buNone/>
              <a:defRPr sz="2400" kern="1200">
                <a:solidFill>
                  <a:schemeClr val="tx1"/>
                </a:solidFill>
                <a:latin typeface="Arial" pitchFamily="34" charset="0"/>
                <a:ea typeface="+mn-ea"/>
                <a:cs typeface="Arial" pitchFamily="34" charset="0"/>
              </a:defRPr>
            </a:lvl1pPr>
            <a:lvl2pPr marL="457200" indent="0" algn="l" defTabSz="914400" rtl="0" eaLnBrk="1" latinLnBrk="0" hangingPunct="1">
              <a:spcBef>
                <a:spcPct val="20000"/>
              </a:spcBef>
              <a:buClr>
                <a:srgbClr val="0070C0"/>
              </a:buClr>
              <a:buFont typeface="Arial" pitchFamily="34" charset="0"/>
              <a:buNone/>
              <a:defRPr sz="2000" kern="1200">
                <a:solidFill>
                  <a:schemeClr val="tx1">
                    <a:tint val="75000"/>
                  </a:schemeClr>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3pPr>
            <a:lvl4pPr marL="1371600" indent="0" algn="l" defTabSz="914400" rtl="0" eaLnBrk="1" latinLnBrk="0" hangingPunct="1">
              <a:spcBef>
                <a:spcPct val="20000"/>
              </a:spcBef>
              <a:buFont typeface="Arial" pitchFamily="34" charset="0"/>
              <a:buNone/>
              <a:defRPr sz="1600" kern="1200">
                <a:solidFill>
                  <a:schemeClr val="tx1">
                    <a:tint val="75000"/>
                  </a:schemeClr>
                </a:solidFill>
                <a:latin typeface="Arial" pitchFamily="34" charset="0"/>
                <a:ea typeface="+mn-ea"/>
                <a:cs typeface="Arial" pitchFamily="34" charset="0"/>
              </a:defRPr>
            </a:lvl4pPr>
            <a:lvl5pPr marL="1828800" indent="0" algn="l" defTabSz="914400" rtl="0" eaLnBrk="1" latinLnBrk="0" hangingPunct="1">
              <a:spcBef>
                <a:spcPct val="20000"/>
              </a:spcBef>
              <a:buFont typeface="Arial" pitchFamily="34" charset="0"/>
              <a:buNone/>
              <a:defRPr sz="1600" kern="1200">
                <a:solidFill>
                  <a:schemeClr val="tx1">
                    <a:tint val="75000"/>
                  </a:schemeClr>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r>
              <a:rPr lang="en-US" b="1" dirty="0">
                <a:solidFill>
                  <a:schemeClr val="bg1"/>
                </a:solidFill>
              </a:rPr>
              <a:t>Todd Little</a:t>
            </a:r>
          </a:p>
          <a:p>
            <a:r>
              <a:rPr lang="en-US" sz="2000" dirty="0">
                <a:solidFill>
                  <a:schemeClr val="bg1"/>
                </a:solidFill>
              </a:rPr>
              <a:t>Chairman</a:t>
            </a:r>
          </a:p>
          <a:p>
            <a:r>
              <a:rPr lang="en-US" sz="2000" dirty="0">
                <a:solidFill>
                  <a:schemeClr val="bg1"/>
                </a:solidFill>
              </a:rPr>
              <a:t> Kanban University</a:t>
            </a:r>
          </a:p>
          <a:p>
            <a:endParaRPr lang="en-US" dirty="0">
              <a:solidFill>
                <a:schemeClr val="bg1"/>
              </a:solidFill>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A2EDA9D0-DC0C-8233-2AEA-2E46B7AE9CF9}"/>
                  </a:ext>
                </a:extLst>
              </p14:cNvPr>
              <p14:cNvContentPartPr/>
              <p14:nvPr/>
            </p14:nvContentPartPr>
            <p14:xfrm flipH="1">
              <a:off x="6472869" y="1474623"/>
              <a:ext cx="103907" cy="45719"/>
            </p14:xfrm>
          </p:contentPart>
        </mc:Choice>
        <mc:Fallback xmlns="">
          <p:pic>
            <p:nvPicPr>
              <p:cNvPr id="2" name="Ink 1">
                <a:extLst>
                  <a:ext uri="{FF2B5EF4-FFF2-40B4-BE49-F238E27FC236}">
                    <a16:creationId xmlns:a16="http://schemas.microsoft.com/office/drawing/2014/main" id="{A2EDA9D0-DC0C-8233-2AEA-2E46B7AE9CF9}"/>
                  </a:ext>
                </a:extLst>
              </p:cNvPr>
              <p:cNvPicPr/>
              <p:nvPr/>
            </p:nvPicPr>
            <p:blipFill>
              <a:blip r:embed="rId5"/>
              <a:stretch>
                <a:fillRect/>
              </a:stretch>
            </p:blipFill>
            <p:spPr>
              <a:xfrm flipH="1">
                <a:off x="6464210" y="1465915"/>
                <a:ext cx="121586" cy="6349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CC4E99D0-D1DE-5640-3008-71EF0F664EC7}"/>
                  </a:ext>
                </a:extLst>
              </p14:cNvPr>
              <p14:cNvContentPartPr/>
              <p14:nvPr/>
            </p14:nvContentPartPr>
            <p14:xfrm>
              <a:off x="8556776" y="2049544"/>
              <a:ext cx="360" cy="360"/>
            </p14:xfrm>
          </p:contentPart>
        </mc:Choice>
        <mc:Fallback xmlns="">
          <p:pic>
            <p:nvPicPr>
              <p:cNvPr id="3" name="Ink 2">
                <a:extLst>
                  <a:ext uri="{FF2B5EF4-FFF2-40B4-BE49-F238E27FC236}">
                    <a16:creationId xmlns:a16="http://schemas.microsoft.com/office/drawing/2014/main" id="{CC4E99D0-D1DE-5640-3008-71EF0F664EC7}"/>
                  </a:ext>
                </a:extLst>
              </p:cNvPr>
              <p:cNvPicPr/>
              <p:nvPr/>
            </p:nvPicPr>
            <p:blipFill>
              <a:blip r:embed="rId7"/>
              <a:stretch>
                <a:fillRect/>
              </a:stretch>
            </p:blipFill>
            <p:spPr>
              <a:xfrm>
                <a:off x="8548136" y="204090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83A63EC9-22F0-80A8-D381-47DD71055BDC}"/>
                  </a:ext>
                </a:extLst>
              </p14:cNvPr>
              <p14:cNvContentPartPr/>
              <p14:nvPr/>
            </p14:nvContentPartPr>
            <p14:xfrm>
              <a:off x="6705656" y="1594504"/>
              <a:ext cx="3960" cy="28800"/>
            </p14:xfrm>
          </p:contentPart>
        </mc:Choice>
        <mc:Fallback xmlns="">
          <p:pic>
            <p:nvPicPr>
              <p:cNvPr id="6" name="Ink 5">
                <a:extLst>
                  <a:ext uri="{FF2B5EF4-FFF2-40B4-BE49-F238E27FC236}">
                    <a16:creationId xmlns:a16="http://schemas.microsoft.com/office/drawing/2014/main" id="{83A63EC9-22F0-80A8-D381-47DD71055BDC}"/>
                  </a:ext>
                </a:extLst>
              </p:cNvPr>
              <p:cNvPicPr/>
              <p:nvPr/>
            </p:nvPicPr>
            <p:blipFill>
              <a:blip r:embed="rId9"/>
              <a:stretch>
                <a:fillRect/>
              </a:stretch>
            </p:blipFill>
            <p:spPr>
              <a:xfrm>
                <a:off x="6697016" y="1585504"/>
                <a:ext cx="21600" cy="46440"/>
              </a:xfrm>
              <a:prstGeom prst="rect">
                <a:avLst/>
              </a:prstGeom>
            </p:spPr>
          </p:pic>
        </mc:Fallback>
      </mc:AlternateContent>
      <p:pic>
        <p:nvPicPr>
          <p:cNvPr id="10" name="Content Placeholder 6" descr="A picture containing text&#10;&#10;Description automatically generated">
            <a:extLst>
              <a:ext uri="{FF2B5EF4-FFF2-40B4-BE49-F238E27FC236}">
                <a16:creationId xmlns:a16="http://schemas.microsoft.com/office/drawing/2014/main" id="{FC925C2E-C60D-6EAF-9076-6EBE4C543C71}"/>
              </a:ext>
            </a:extLst>
          </p:cNvPr>
          <p:cNvPicPr>
            <a:picLocks noChangeAspect="1"/>
          </p:cNvPicPr>
          <p:nvPr/>
        </p:nvPicPr>
        <p:blipFill rotWithShape="1">
          <a:blip r:embed="rId10"/>
          <a:srcRect t="15094"/>
          <a:stretch/>
        </p:blipFill>
        <p:spPr>
          <a:xfrm>
            <a:off x="3827495" y="1765943"/>
            <a:ext cx="5645958" cy="3175852"/>
          </a:xfrm>
          <a:prstGeom prst="rect">
            <a:avLst/>
          </a:prstGeom>
        </p:spPr>
      </p:pic>
    </p:spTree>
    <p:extLst>
      <p:ext uri="{BB962C8B-B14F-4D97-AF65-F5344CB8AC3E}">
        <p14:creationId xmlns:p14="http://schemas.microsoft.com/office/powerpoint/2010/main" val="2187570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3EC80E-271C-2458-23A1-A29EB60E1620}"/>
              </a:ext>
            </a:extLst>
          </p:cNvPr>
          <p:cNvSpPr>
            <a:spLocks noGrp="1"/>
          </p:cNvSpPr>
          <p:nvPr>
            <p:ph type="sldNum" sz="quarter" idx="12"/>
          </p:nvPr>
        </p:nvSpPr>
        <p:spPr/>
        <p:txBody>
          <a:bodyPr/>
          <a:lstStyle/>
          <a:p>
            <a:fld id="{C35D1307-4518-DC49-A96C-7B35E51C61C4}" type="slidenum">
              <a:rPr lang="en-US" noProof="0" smtClean="0"/>
              <a:pPr/>
              <a:t>5</a:t>
            </a:fld>
            <a:endParaRPr lang="en-US" noProof="0"/>
          </a:p>
        </p:txBody>
      </p:sp>
      <p:pic>
        <p:nvPicPr>
          <p:cNvPr id="5" name="Picture 2">
            <a:extLst>
              <a:ext uri="{FF2B5EF4-FFF2-40B4-BE49-F238E27FC236}">
                <a16:creationId xmlns:a16="http://schemas.microsoft.com/office/drawing/2014/main" id="{2F14F9AC-3F1D-E844-2864-EDD310DD1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643" y="630801"/>
            <a:ext cx="3436620" cy="123503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C6E4AB6-0FF3-FA98-033E-2381213DB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0935" y="1088523"/>
            <a:ext cx="3714307" cy="7486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9470CB1-3CB0-1D4D-6C6E-E75E689E9E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689" y="3549015"/>
            <a:ext cx="1824662" cy="24231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96945D4-98E4-0095-F811-79DB129991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5304" y="3820814"/>
            <a:ext cx="1721392" cy="240039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A3DC2790-364D-E8FD-B645-A73C31A43F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1657" y="3848886"/>
            <a:ext cx="2124654" cy="237232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A6CC3A4D-8438-FA7D-B895-C66AE24790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0935" y="2345710"/>
            <a:ext cx="3908385" cy="90177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A46FACD5-0F14-E27E-D376-D1541A0A35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8610" y="2513919"/>
            <a:ext cx="4331970" cy="83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701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A19937-7EBC-3D27-FC72-A520D6D0EB25}"/>
              </a:ext>
            </a:extLst>
          </p:cNvPr>
          <p:cNvSpPr>
            <a:spLocks noGrp="1"/>
          </p:cNvSpPr>
          <p:nvPr>
            <p:ph type="title"/>
          </p:nvPr>
        </p:nvSpPr>
        <p:spPr/>
        <p:txBody>
          <a:bodyPr/>
          <a:lstStyle/>
          <a:p>
            <a:pPr algn="ctr"/>
            <a:r>
              <a:rPr lang="en-US" dirty="0"/>
              <a:t>Agile is Dead!</a:t>
            </a:r>
          </a:p>
        </p:txBody>
      </p:sp>
      <p:sp>
        <p:nvSpPr>
          <p:cNvPr id="2" name="Slide Number Placeholder 1">
            <a:extLst>
              <a:ext uri="{FF2B5EF4-FFF2-40B4-BE49-F238E27FC236}">
                <a16:creationId xmlns:a16="http://schemas.microsoft.com/office/drawing/2014/main" id="{97ABDE89-2BFA-F70D-44BB-0FC0B9B46F01}"/>
              </a:ext>
            </a:extLst>
          </p:cNvPr>
          <p:cNvSpPr>
            <a:spLocks noGrp="1"/>
          </p:cNvSpPr>
          <p:nvPr>
            <p:ph type="sldNum" sz="quarter" idx="12"/>
          </p:nvPr>
        </p:nvSpPr>
        <p:spPr/>
        <p:txBody>
          <a:bodyPr/>
          <a:lstStyle/>
          <a:p>
            <a:fld id="{2392DDAE-9823-6946-874E-259A5CB9452D}" type="slidenum">
              <a:rPr lang="en-US" smtClean="0"/>
              <a:t>6</a:t>
            </a:fld>
            <a:endParaRPr lang="en-US"/>
          </a:p>
        </p:txBody>
      </p:sp>
      <p:pic>
        <p:nvPicPr>
          <p:cNvPr id="9" name="Picture 2">
            <a:extLst>
              <a:ext uri="{FF2B5EF4-FFF2-40B4-BE49-F238E27FC236}">
                <a16:creationId xmlns:a16="http://schemas.microsoft.com/office/drawing/2014/main" id="{D61F71DF-DFF1-ADD0-8F51-5E5E80646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370" y="1252428"/>
            <a:ext cx="3436620" cy="12350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A07DC95F-9F11-9256-074D-FA7A58621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6696" y="1408406"/>
            <a:ext cx="3714307" cy="7486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4C3C6D41-7C7A-ACD1-68E3-D4295189E4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689" y="3549015"/>
            <a:ext cx="1824662" cy="24231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9B59EF4A-F048-BB48-85F9-747215F3F6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5304" y="3820814"/>
            <a:ext cx="1721392" cy="24003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C0E4794A-4CDD-3EA7-3EB9-8746D05760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1657" y="3848886"/>
            <a:ext cx="2124654" cy="23723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a:extLst>
              <a:ext uri="{FF2B5EF4-FFF2-40B4-BE49-F238E27FC236}">
                <a16:creationId xmlns:a16="http://schemas.microsoft.com/office/drawing/2014/main" id="{554F1593-AB89-9B6B-D346-C609A2D1AC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9656" y="2376756"/>
            <a:ext cx="3908385" cy="9017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a:extLst>
              <a:ext uri="{FF2B5EF4-FFF2-40B4-BE49-F238E27FC236}">
                <a16:creationId xmlns:a16="http://schemas.microsoft.com/office/drawing/2014/main" id="{DB2FB6AF-754A-6F03-5300-1C4F21E676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8610" y="2513919"/>
            <a:ext cx="4331970" cy="8325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Mice on a shelf">
            <a:extLst>
              <a:ext uri="{FF2B5EF4-FFF2-40B4-BE49-F238E27FC236}">
                <a16:creationId xmlns:a16="http://schemas.microsoft.com/office/drawing/2014/main" id="{FD9F25FA-5193-50E0-FEBF-17DA002D0B7C}"/>
              </a:ext>
            </a:extLst>
          </p:cNvPr>
          <p:cNvPicPr>
            <a:picLocks noChangeAspect="1"/>
          </p:cNvPicPr>
          <p:nvPr/>
        </p:nvPicPr>
        <p:blipFill>
          <a:blip r:embed="rId9"/>
          <a:stretch>
            <a:fillRect/>
          </a:stretch>
        </p:blipFill>
        <p:spPr>
          <a:xfrm>
            <a:off x="2023433" y="1328503"/>
            <a:ext cx="7635482" cy="4938490"/>
          </a:xfrm>
          <a:prstGeom prst="rect">
            <a:avLst/>
          </a:prstGeom>
        </p:spPr>
      </p:pic>
    </p:spTree>
    <p:extLst>
      <p:ext uri="{BB962C8B-B14F-4D97-AF65-F5344CB8AC3E}">
        <p14:creationId xmlns:p14="http://schemas.microsoft.com/office/powerpoint/2010/main" val="30189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5CB12C44" descr="A black background with a black square&#10;&#10;Description automatically generated with medium confidence">
            <a:hlinkClick r:id="" action="ppaction://media"/>
            <a:extLst>
              <a:ext uri="{FF2B5EF4-FFF2-40B4-BE49-F238E27FC236}">
                <a16:creationId xmlns:a16="http://schemas.microsoft.com/office/drawing/2014/main" id="{A664EFFF-254C-C2B0-CFBB-3788F942F83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3941" y="643467"/>
            <a:ext cx="9904117" cy="5571066"/>
          </a:xfrm>
          <a:prstGeom prst="rect">
            <a:avLst/>
          </a:prstGeom>
        </p:spPr>
      </p:pic>
      <p:sp>
        <p:nvSpPr>
          <p:cNvPr id="4" name="Slide Number Placeholder 3">
            <a:extLst>
              <a:ext uri="{FF2B5EF4-FFF2-40B4-BE49-F238E27FC236}">
                <a16:creationId xmlns:a16="http://schemas.microsoft.com/office/drawing/2014/main" id="{911B2F20-72AF-EEAC-39BF-8D29F5FAF4A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392DDAE-9823-6946-874E-259A5CB9452D}" type="slidenum">
              <a:rPr lang="en-US">
                <a:solidFill>
                  <a:srgbClr val="FFFFFF"/>
                </a:solidFill>
              </a:rPr>
              <a:pPr>
                <a:spcAft>
                  <a:spcPts val="600"/>
                </a:spcAft>
              </a:pPr>
              <a:t>7</a:t>
            </a:fld>
            <a:endParaRPr lang="en-US">
              <a:solidFill>
                <a:srgbClr val="FFFFFF"/>
              </a:solidFill>
            </a:endParaRPr>
          </a:p>
        </p:txBody>
      </p:sp>
    </p:spTree>
    <p:extLst>
      <p:ext uri="{BB962C8B-B14F-4D97-AF65-F5344CB8AC3E}">
        <p14:creationId xmlns:p14="http://schemas.microsoft.com/office/powerpoint/2010/main" val="3867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9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E8EA3-90B4-6B54-6182-ABD9E7B99EC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8D9027E-0CE2-B905-4E87-BD4B7C26E510}"/>
              </a:ext>
            </a:extLst>
          </p:cNvPr>
          <p:cNvSpPr>
            <a:spLocks noGrp="1"/>
          </p:cNvSpPr>
          <p:nvPr>
            <p:ph type="body" sz="quarter" idx="13"/>
          </p:nvPr>
        </p:nvSpPr>
        <p:spPr/>
        <p:txBody>
          <a:bodyPr>
            <a:normAutofit fontScale="40000" lnSpcReduction="20000"/>
          </a:bodyPr>
          <a:lstStyle/>
          <a:p>
            <a:pPr marL="685800" indent="-685800">
              <a:buFont typeface="Arial" panose="020B0604020202020204" pitchFamily="34" charset="0"/>
              <a:buChar char="•"/>
            </a:pPr>
            <a:r>
              <a:rPr lang="en-US" dirty="0"/>
              <a:t>the layoffs were a difficult but necessary decision to make Discord </a:t>
            </a:r>
            <a:r>
              <a:rPr lang="en-US" b="1" dirty="0"/>
              <a:t>more agile </a:t>
            </a:r>
            <a:r>
              <a:rPr lang="en-US" dirty="0"/>
              <a:t>and effective.</a:t>
            </a:r>
          </a:p>
          <a:p>
            <a:pPr marL="685800" indent="-685800">
              <a:buFont typeface="Arial" panose="020B0604020202020204" pitchFamily="34" charset="0"/>
              <a:buChar char="•"/>
            </a:pPr>
            <a:r>
              <a:rPr lang="en-US" dirty="0"/>
              <a:t>"This was a difficult decision that was carefully considered as part of our overall strategy and ongoing focus on becoming an ever </a:t>
            </a:r>
            <a:r>
              <a:rPr lang="en-US" b="1" dirty="0"/>
              <a:t>more agile </a:t>
            </a:r>
            <a:r>
              <a:rPr lang="en-US" dirty="0"/>
              <a:t>and disciplined company, said Chewy spokesperson, Diane Pelkey </a:t>
            </a:r>
          </a:p>
          <a:p>
            <a:pPr marL="685800" indent="-685800">
              <a:buFont typeface="Arial" panose="020B0604020202020204" pitchFamily="34" charset="0"/>
              <a:buChar char="•"/>
            </a:pPr>
            <a:r>
              <a:rPr lang="en-US" dirty="0"/>
              <a:t>Salsify is moving some roles abroad as the company aims to set itself up for a </a:t>
            </a:r>
            <a:r>
              <a:rPr lang="en-US" b="1" dirty="0"/>
              <a:t>more agile </a:t>
            </a:r>
            <a:r>
              <a:rPr lang="en-US" dirty="0"/>
              <a:t>and competitive future.</a:t>
            </a:r>
          </a:p>
        </p:txBody>
      </p:sp>
      <p:sp>
        <p:nvSpPr>
          <p:cNvPr id="3" name="Text Placeholder 2">
            <a:extLst>
              <a:ext uri="{FF2B5EF4-FFF2-40B4-BE49-F238E27FC236}">
                <a16:creationId xmlns:a16="http://schemas.microsoft.com/office/drawing/2014/main" id="{70AC7016-2058-1414-751A-596FFD8F5DDC}"/>
              </a:ext>
            </a:extLst>
          </p:cNvPr>
          <p:cNvSpPr>
            <a:spLocks noGrp="1"/>
          </p:cNvSpPr>
          <p:nvPr>
            <p:ph type="body" sz="quarter" idx="14"/>
          </p:nvPr>
        </p:nvSpPr>
        <p:spPr/>
        <p:txBody>
          <a:bodyPr/>
          <a:lstStyle/>
          <a:p>
            <a:endParaRPr lang="en-US"/>
          </a:p>
        </p:txBody>
      </p:sp>
      <p:sp>
        <p:nvSpPr>
          <p:cNvPr id="4" name="Slide Number Placeholder 3">
            <a:extLst>
              <a:ext uri="{FF2B5EF4-FFF2-40B4-BE49-F238E27FC236}">
                <a16:creationId xmlns:a16="http://schemas.microsoft.com/office/drawing/2014/main" id="{231ED510-BD71-D03C-C816-5DC52E39142C}"/>
              </a:ext>
            </a:extLst>
          </p:cNvPr>
          <p:cNvSpPr>
            <a:spLocks noGrp="1"/>
          </p:cNvSpPr>
          <p:nvPr>
            <p:ph type="sldNum" sz="quarter" idx="16"/>
          </p:nvPr>
        </p:nvSpPr>
        <p:spPr/>
        <p:txBody>
          <a:bodyPr/>
          <a:lstStyle/>
          <a:p>
            <a:fld id="{C35D1307-4518-DC49-A96C-7B35E51C61C4}" type="slidenum">
              <a:rPr lang="en-US" noProof="0" smtClean="0"/>
              <a:pPr/>
              <a:t>8</a:t>
            </a:fld>
            <a:endParaRPr lang="en-US" noProof="0"/>
          </a:p>
        </p:txBody>
      </p:sp>
    </p:spTree>
    <p:extLst>
      <p:ext uri="{BB962C8B-B14F-4D97-AF65-F5344CB8AC3E}">
        <p14:creationId xmlns:p14="http://schemas.microsoft.com/office/powerpoint/2010/main" val="3123545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1A3221-9736-1D05-237A-BE0A34612833}"/>
              </a:ext>
            </a:extLst>
          </p:cNvPr>
          <p:cNvSpPr>
            <a:spLocks noGrp="1"/>
          </p:cNvSpPr>
          <p:nvPr>
            <p:ph type="body" sz="quarter" idx="13"/>
          </p:nvPr>
        </p:nvSpPr>
        <p:spPr/>
        <p:txBody>
          <a:bodyPr>
            <a:normAutofit fontScale="47500" lnSpcReduction="20000"/>
          </a:bodyPr>
          <a:lstStyle/>
          <a:p>
            <a:r>
              <a:rPr lang="en-US" dirty="0"/>
              <a:t>Meta did not reveal officially the reasons behind the elimination of the TPM role, but according to one of the former Instagram employees, the layoffs are related to Meta’s ongoing restructuring, known as “the flattening.” This restructuring, which started last year, is aimed to remove unnecessary layers of management and make the company </a:t>
            </a:r>
            <a:r>
              <a:rPr lang="en-US" b="1" dirty="0"/>
              <a:t>more agile </a:t>
            </a:r>
            <a:r>
              <a:rPr lang="en-US" dirty="0"/>
              <a:t>and efficient. </a:t>
            </a:r>
          </a:p>
        </p:txBody>
      </p:sp>
      <p:sp>
        <p:nvSpPr>
          <p:cNvPr id="3" name="Text Placeholder 2">
            <a:extLst>
              <a:ext uri="{FF2B5EF4-FFF2-40B4-BE49-F238E27FC236}">
                <a16:creationId xmlns:a16="http://schemas.microsoft.com/office/drawing/2014/main" id="{FE7D5588-0128-E946-DF92-116D3F85F0DD}"/>
              </a:ext>
            </a:extLst>
          </p:cNvPr>
          <p:cNvSpPr>
            <a:spLocks noGrp="1"/>
          </p:cNvSpPr>
          <p:nvPr>
            <p:ph type="body" sz="quarter" idx="14"/>
          </p:nvPr>
        </p:nvSpPr>
        <p:spPr/>
        <p:txBody>
          <a:bodyPr/>
          <a:lstStyle/>
          <a:p>
            <a:r>
              <a:rPr lang="en-US" dirty="0"/>
              <a:t>India Today 2024-01-18</a:t>
            </a:r>
          </a:p>
        </p:txBody>
      </p:sp>
      <p:sp>
        <p:nvSpPr>
          <p:cNvPr id="4" name="Slide Number Placeholder 3">
            <a:extLst>
              <a:ext uri="{FF2B5EF4-FFF2-40B4-BE49-F238E27FC236}">
                <a16:creationId xmlns:a16="http://schemas.microsoft.com/office/drawing/2014/main" id="{3117F2A1-D784-F392-17A1-CFEA20AD112D}"/>
              </a:ext>
            </a:extLst>
          </p:cNvPr>
          <p:cNvSpPr>
            <a:spLocks noGrp="1"/>
          </p:cNvSpPr>
          <p:nvPr>
            <p:ph type="sldNum" sz="quarter" idx="16"/>
          </p:nvPr>
        </p:nvSpPr>
        <p:spPr/>
        <p:txBody>
          <a:bodyPr/>
          <a:lstStyle/>
          <a:p>
            <a:fld id="{C35D1307-4518-DC49-A96C-7B35E51C61C4}" type="slidenum">
              <a:rPr lang="en-US" noProof="0" smtClean="0"/>
              <a:pPr/>
              <a:t>9</a:t>
            </a:fld>
            <a:endParaRPr lang="en-US" noProof="0"/>
          </a:p>
        </p:txBody>
      </p:sp>
    </p:spTree>
    <p:extLst>
      <p:ext uri="{BB962C8B-B14F-4D97-AF65-F5344CB8AC3E}">
        <p14:creationId xmlns:p14="http://schemas.microsoft.com/office/powerpoint/2010/main" val="12454837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MPOWERCHARTSPROPERTIES_B_LENGTH" val="24576"/>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IBAQEBAQEBAQEBAQEBAQIAAAAAAAAAAwAAAAMAAAAA/////wQAGwwAAAAAAAAAAAAAIAD///////////////8AAAD///////////////8DAAAAAgD///////8DAAAAAwD///////8DAAAAAwD///////8DAAAAAwD///////8DAAAAAwD///////////////////////////////////////////////////////////////////////////////////////////////////////////////////////////////////////////////////////////////////////////////////////////////////////////////////////////////////////////////////////////////////////////////////////////////////////////////////////////////////////////////////////////////////////////////////////////////////////////////////////////////////////////////8BACAA////////////////AAAO////////AwAAAAMA////////////////////////////////////////////////////////////////////////////////////////////////////////////////////////////////////////////////////////////////////////////////////////////////////////////////////////////////////////////////////////////////////////////////////////////////////////////////////////////////////////////////////////////////////////////////////////////////////////////////////////////////////////////////////////////////////////////////////////////////////////////////////////AgABAP///////wQAAAACABAAC207mouCRClKpCa7yUvM5HQFAAAAAAADAAAAAAADAAAAAwADAAUA////////BAAAAAMAEAALWoTew3qLdk6Wo+xHFa67CgUAAAABAAMAAAACAAMAAAABAAMAAAAAAP///////wMAAAAAAP///////wMAAAAAAP///////wMAAAAAAP///////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CAMAAAAAAAAAAAAACAB////////////////AAAA////////////////BAAAAAMA////////BAAAAAMA////////////////////////////////////////////////////////////////////////////////////////////////////////////////////////////////////////////////////////////////////////////////////////////////////////////////////////////////////////////////////////////////////////////////////////////////////////////////////////////////////////////////////////////////////////////////////////////////////////////////////////////////////////////////////////////////////////////////////////////////AQAgAf///////////////wAADv///////wQAAAACAP///////////////////////////////////////////////////////////////////////////////////////////////////////////////////////////////////////////////////////////////////////////////////////////////////////////////////////////////////////////////////////////////////////////////////////////////////////////////////////////////////////////////////////////////////////////////////////////////////////////////////////////////////////////////////////////////////////////////////////////////////////////////////////wIAAQEDAAAAAgD///////8aAAZMaW5rZWRTaGFwZXNEYXRhUHJvcGVydHlfMAUAAAAAAAQAAAADAAQAAAABAAMAAgEDAAAAAwD///////8lAAZMaW5rZWRTaGFwZVByZXNlbnRhdGlvblNldHRpbmdzRGF0YV8wBQAAAAEABAAAAAAABAAAAAI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ODgAAAAAAAAAAAAD/////gwCDAAAABV9pZAAQAAAABG07mouCRClKpCa7yUvM5HQDRGF0YQAbAAAABExpbmtlZFNoYXBlRGF0YQAFAAAAAAACTmFtZQAZAAAATGlua2VkU2hhcGVzRGF0YVByb3BlcnR5ABBWZXJzaW9uAAAAAAAJTGFzdFdyaXRlAHmjW4V8AQAAAAEA/////8YAxgAAAAVfaWQAEAAAAARahN7Deot2Tpaj7EcVrrsKA0RhdGEAUwAAAAhQcmVzZW50YXRpb25TY2FubmVkRm9yTGlua2VkU2hhcGVzAAECTnVtYmVyRm9ybWF0U2VwYXJhdG9yTW9kZQAKAAAAQXV0b21hdGljAAACTmFtZQAkAAAATGlua2VkU2hhcGVQcmVzZW50YXRpb25TZXR0aW5nc0RhdGEAEFZlcnNpb24AAAAAAAlMYXN0V3JpdGUA0KNbhX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0566CC40C6C04182DD0A86DE66549F" ma:contentTypeVersion="16" ma:contentTypeDescription="Create a new document." ma:contentTypeScope="" ma:versionID="06ba0bb4a6de7b38cb6652dca598419c">
  <xsd:schema xmlns:xsd="http://www.w3.org/2001/XMLSchema" xmlns:xs="http://www.w3.org/2001/XMLSchema" xmlns:p="http://schemas.microsoft.com/office/2006/metadata/properties" xmlns:ns2="4ccd3215-d870-4975-9d1b-ee8e7bca5afd" xmlns:ns3="c07a99cf-9629-4e24-b386-fe3ed5639f15" targetNamespace="http://schemas.microsoft.com/office/2006/metadata/properties" ma:root="true" ma:fieldsID="3d098604de8cd1505b831bf5a1d7fe67" ns2:_="" ns3:_="">
    <xsd:import namespace="4ccd3215-d870-4975-9d1b-ee8e7bca5afd"/>
    <xsd:import namespace="c07a99cf-9629-4e24-b386-fe3ed5639f1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cd3215-d870-4975-9d1b-ee8e7bca5a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baf7867-5976-4f4d-8f6a-09edecddad0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07a99cf-9629-4e24-b386-fe3ed5639f1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8fccf8e-c208-49aa-8e6f-884c207ef7b0}" ma:internalName="TaxCatchAll" ma:showField="CatchAllData" ma:web="c07a99cf-9629-4e24-b386-fe3ed5639f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ccd3215-d870-4975-9d1b-ee8e7bca5afd">
      <Terms xmlns="http://schemas.microsoft.com/office/infopath/2007/PartnerControls"/>
    </lcf76f155ced4ddcb4097134ff3c332f>
    <TaxCatchAll xmlns="c07a99cf-9629-4e24-b386-fe3ed5639f1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C1A1AD-3B5E-414C-8010-02A974600E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cd3215-d870-4975-9d1b-ee8e7bca5afd"/>
    <ds:schemaRef ds:uri="c07a99cf-9629-4e24-b386-fe3ed5639f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128D41-5B59-4F8C-8DD9-048DFE67C726}">
  <ds:schemaRefs>
    <ds:schemaRef ds:uri="http://schemas.microsoft.com/office/2006/metadata/properties"/>
    <ds:schemaRef ds:uri="c07a99cf-9629-4e24-b386-fe3ed5639f15"/>
    <ds:schemaRef ds:uri="http://www.w3.org/XML/1998/namespace"/>
    <ds:schemaRef ds:uri="http://schemas.microsoft.com/office/infopath/2007/PartnerControls"/>
    <ds:schemaRef ds:uri="http://purl.org/dc/elements/1.1/"/>
    <ds:schemaRef ds:uri="http://schemas.microsoft.com/office/2006/documentManagement/types"/>
    <ds:schemaRef ds:uri="http://purl.org/dc/dcmitype/"/>
    <ds:schemaRef ds:uri="http://schemas.openxmlformats.org/package/2006/metadata/core-properties"/>
    <ds:schemaRef ds:uri="4ccd3215-d870-4975-9d1b-ee8e7bca5afd"/>
    <ds:schemaRef ds:uri="http://purl.org/dc/terms/"/>
  </ds:schemaRefs>
</ds:datastoreItem>
</file>

<file path=customXml/itemProps3.xml><?xml version="1.0" encoding="utf-8"?>
<ds:datastoreItem xmlns:ds="http://schemas.openxmlformats.org/officeDocument/2006/customXml" ds:itemID="{D92F9AF7-1744-4CFC-ADA0-464DF6D7A5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11816</TotalTime>
  <Words>1049</Words>
  <Application>Microsoft Office PowerPoint</Application>
  <PresentationFormat>Widescreen</PresentationFormat>
  <Paragraphs>143</Paragraphs>
  <Slides>44</Slides>
  <Notes>5</Notes>
  <HiddenSlides>2</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44</vt:i4>
      </vt:variant>
    </vt:vector>
  </HeadingPairs>
  <TitlesOfParts>
    <vt:vector size="54" baseType="lpstr">
      <vt:lpstr>-apple-system</vt:lpstr>
      <vt:lpstr>Arial</vt:lpstr>
      <vt:lpstr>Calibri</vt:lpstr>
      <vt:lpstr>Calibri Light</vt:lpstr>
      <vt:lpstr>Heavy</vt:lpstr>
      <vt:lpstr>PT Sans</vt:lpstr>
      <vt:lpstr>Regular</vt:lpstr>
      <vt:lpstr>Roboto</vt:lpstr>
      <vt:lpstr>Office Theme</vt:lpstr>
      <vt:lpstr>1_Office Theme</vt:lpstr>
      <vt:lpstr>Is Agile Dead Yet?</vt:lpstr>
      <vt:lpstr>PowerPoint Presentation</vt:lpstr>
      <vt:lpstr>PowerPoint Presentation</vt:lpstr>
      <vt:lpstr>PowerPoint Presentation</vt:lpstr>
      <vt:lpstr>PowerPoint Presentation</vt:lpstr>
      <vt:lpstr>Agile is Dead!</vt:lpstr>
      <vt:lpstr>PowerPoint Presentation</vt:lpstr>
      <vt:lpstr>PowerPoint Presentation</vt:lpstr>
      <vt:lpstr>PowerPoint Presentation</vt:lpstr>
      <vt:lpstr>PowerPoint Presentation</vt:lpstr>
      <vt:lpstr>Why is Agile Struggling?</vt:lpstr>
      <vt:lpstr>This is agile, right?</vt:lpstr>
      <vt:lpstr>PowerPoint Presentation</vt:lpstr>
      <vt:lpstr>PowerPoint Presentation</vt:lpstr>
      <vt:lpstr>PowerPoint Presentation</vt:lpstr>
      <vt:lpstr>How many Scrum Masters does it take to change a light bulb?</vt:lpstr>
      <vt:lpstr>How many Product Owners does it take to change a light bulb?</vt:lpstr>
      <vt:lpstr>When will the light bulb be changed?</vt:lpstr>
      <vt:lpstr>What did Agile Become?</vt:lpstr>
      <vt:lpstr>Agility?</vt:lpstr>
      <vt:lpstr>PowerPoint Presentation</vt:lpstr>
      <vt:lpstr>We just need an Agile Mindset</vt:lpstr>
      <vt:lpstr>Any Agile Coaches in the Audience?</vt:lpstr>
      <vt:lpstr>How many Agile Coaches does it take to change a light bulb?</vt:lpstr>
      <vt:lpstr>PowerPoint Presentation</vt:lpstr>
      <vt:lpstr>Is your Mindset a Bucket or a Filter?</vt:lpstr>
      <vt:lpstr>Declaration of Interdependence for Agile Leadership</vt:lpstr>
      <vt:lpstr>Lean Decision Filter</vt:lpstr>
      <vt:lpstr>Discovery has Value of Information</vt:lpstr>
      <vt:lpstr>Does Kanban go down with the Ship?</vt:lpstr>
      <vt:lpstr>PowerPoint Presentation</vt:lpstr>
      <vt:lpstr>Kanban is not a process delivery framework</vt:lpstr>
      <vt:lpstr>Start with what you do now</vt:lpstr>
      <vt:lpstr>Kanban can save your Agile boat!</vt:lpstr>
      <vt:lpstr>Start with what you do now</vt:lpstr>
      <vt:lpstr>PowerPoint Presentation</vt:lpstr>
      <vt:lpstr>State of Kanban 2022</vt:lpstr>
      <vt:lpstr>Kanban Maturity Model at Vanguard</vt:lpstr>
      <vt:lpstr>Kanban Maturity Model at Vanguard</vt:lpstr>
      <vt:lpstr>Kanban Impact at Accenture Brazil</vt:lpstr>
      <vt:lpstr>PowerPoint Presentation</vt:lpstr>
      <vt:lpstr>Official Guide To The Kanban Method</vt:lpstr>
      <vt:lpstr>Scrum Better with Kanban Course</vt:lpstr>
      <vt:lpstr>Is Agile Dead Yet? Evolutionary Change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Joey Spooner</dc:creator>
  <cp:lastModifiedBy>Todd Little</cp:lastModifiedBy>
  <cp:revision>23</cp:revision>
  <cp:lastPrinted>2024-12-04T03:31:34Z</cp:lastPrinted>
  <dcterms:created xsi:type="dcterms:W3CDTF">2021-10-13T19:53:04Z</dcterms:created>
  <dcterms:modified xsi:type="dcterms:W3CDTF">2024-12-06T16:21:59Z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0x010100870566CC40C6C04182DD0A86DE66549F</vt:lpwstr>
  </property>
</Properties>
</file>