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716" r:id="rId3"/>
    <p:sldMasterId id="2147483736" r:id="rId4"/>
  </p:sldMasterIdLst>
  <p:notesMasterIdLst>
    <p:notesMasterId r:id="rId25"/>
  </p:notesMasterIdLst>
  <p:sldIdLst>
    <p:sldId id="2142532059" r:id="rId5"/>
    <p:sldId id="5435" r:id="rId6"/>
    <p:sldId id="257" r:id="rId7"/>
    <p:sldId id="281" r:id="rId8"/>
    <p:sldId id="2142531771" r:id="rId9"/>
    <p:sldId id="2142532203" r:id="rId10"/>
    <p:sldId id="785" r:id="rId11"/>
    <p:sldId id="490" r:id="rId12"/>
    <p:sldId id="2142532495" r:id="rId13"/>
    <p:sldId id="2142532502" r:id="rId14"/>
    <p:sldId id="303" r:id="rId15"/>
    <p:sldId id="2142532348" r:id="rId16"/>
    <p:sldId id="2142532347" r:id="rId17"/>
    <p:sldId id="2142532506" r:id="rId18"/>
    <p:sldId id="495" r:id="rId19"/>
    <p:sldId id="547" r:id="rId20"/>
    <p:sldId id="2142532503" r:id="rId21"/>
    <p:sldId id="2142532504" r:id="rId22"/>
    <p:sldId id="2142532058"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76" d="100"/>
          <a:sy n="76" d="100"/>
        </p:scale>
        <p:origin x="5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1-21T12:08:43.218"/>
    </inkml:context>
    <inkml:brush xml:id="br0">
      <inkml:brushProperty name="width" value="0.05" units="cm"/>
      <inkml:brushProperty name="height" value="0.05" units="cm"/>
    </inkml:brush>
  </inkml:definitions>
  <inkml:trace contextRef="#ctx0" brushRef="#br0">287 126 11519 0 0,'-42'-11'1024'0'0,"-6"-6"-824"0"0,8-6-200 0 0,3 6 0 0 0,8 5 64 0 0,4 4-64 0 0,-1-1 0 0 0,9 1 64 0 0,3-3 16 0 0,6 2 232 0 0,25 20-240 0 0,5-2 0 0 0,4 2 0 0 0,8 3-72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6.781"/>
    </inkml:context>
    <inkml:brush xml:id="br0">
      <inkml:brushProperty name="width" value="0.05" units="cm"/>
      <inkml:brushProperty name="height" value="0.05" units="cm"/>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1T12:10:57.461"/>
    </inkml:context>
    <inkml:brush xml:id="br0">
      <inkml:brushProperty name="width" value="0.05" units="cm"/>
      <inkml:brushProperty name="height" value="0.05" units="cm"/>
    </inkml:brush>
  </inkml:definitions>
  <inkml:trace contextRef="#ctx0" brushRef="#br0">11 0 24575,'0'0'0,"0"0"0,0 0 0,-5 34 0,0 11-8191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8AD19-3675-475D-9B2C-04A414A2D079}" type="datetimeFigureOut">
              <a:rPr lang="en-US" smtClean="0"/>
              <a:t>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101948-D132-4EC4-A917-9EECBC458E2F}" type="slidenum">
              <a:rPr lang="en-US" smtClean="0"/>
              <a:t>‹#›</a:t>
            </a:fld>
            <a:endParaRPr lang="en-US"/>
          </a:p>
        </p:txBody>
      </p:sp>
    </p:spTree>
    <p:extLst>
      <p:ext uri="{BB962C8B-B14F-4D97-AF65-F5344CB8AC3E}">
        <p14:creationId xmlns:p14="http://schemas.microsoft.com/office/powerpoint/2010/main" val="3597279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9F6DFF-5AE9-314B-9026-1C23AE406CAA}" type="slidenum">
              <a:rPr lang="en-US" smtClean="0"/>
              <a:t>1</a:t>
            </a:fld>
            <a:endParaRPr lang="en-US"/>
          </a:p>
        </p:txBody>
      </p:sp>
    </p:spTree>
    <p:extLst>
      <p:ext uri="{BB962C8B-B14F-4D97-AF65-F5344CB8AC3E}">
        <p14:creationId xmlns:p14="http://schemas.microsoft.com/office/powerpoint/2010/main" val="2367578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Call out how the practices are a great place to generate potential solutions to problems. Sometimes calling out a solution first is a good strategy and then placing those ideas into the appropriate practices can be helpful framing.</a:t>
            </a:r>
          </a:p>
          <a:p>
            <a:endParaRPr lang="en-US"/>
          </a:p>
          <a:p>
            <a:r>
              <a:rPr lang="en-US"/>
              <a:t>As an example, if Rosie’s team had nothing in Establish Feedback Loops, then there may be room for some new ideas there. This should help with ideation which is the goal here.</a:t>
            </a:r>
          </a:p>
        </p:txBody>
      </p:sp>
      <p:sp>
        <p:nvSpPr>
          <p:cNvPr id="4" name="Slide Number Placeholder 3"/>
          <p:cNvSpPr>
            <a:spLocks noGrp="1"/>
          </p:cNvSpPr>
          <p:nvPr>
            <p:ph type="sldNum" sz="quarter" idx="5"/>
          </p:nvPr>
        </p:nvSpPr>
        <p:spPr/>
        <p:txBody>
          <a:bodyPr/>
          <a:lstStyle/>
          <a:p>
            <a:fld id="{6D6A7CEA-3831-8B4F-93A7-D6BFAE9A9275}" type="slidenum">
              <a:rPr lang="en-US" smtClean="0"/>
              <a:t>13</a:t>
            </a:fld>
            <a:endParaRPr lang="en-US"/>
          </a:p>
        </p:txBody>
      </p:sp>
    </p:spTree>
    <p:extLst>
      <p:ext uri="{BB962C8B-B14F-4D97-AF65-F5344CB8AC3E}">
        <p14:creationId xmlns:p14="http://schemas.microsoft.com/office/powerpoint/2010/main" val="335779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a:t>Goal: Explain that the team’s ability to influence a problem is a good indicator for their ability to solve the problem.</a:t>
            </a:r>
          </a:p>
          <a:p>
            <a:pPr defTabSz="942289">
              <a:defRPr/>
            </a:pPr>
            <a:endParaRPr lang="en-US"/>
          </a:p>
          <a:p>
            <a:pPr defTabSz="942289">
              <a:defRPr/>
            </a:pPr>
            <a:r>
              <a:rPr lang="en-US"/>
              <a:t>Show what Rosie came up with in terms of framing. Some things should “sit on the line” as the team may not be sure if they can or cannot influence a problem “absolutely”. Gives a good way for them to understand things aren’t black and white.</a:t>
            </a:r>
          </a:p>
          <a:p>
            <a:endParaRPr lang="en-US"/>
          </a:p>
        </p:txBody>
      </p:sp>
      <p:sp>
        <p:nvSpPr>
          <p:cNvPr id="4" name="Slide Number Placeholder 3"/>
          <p:cNvSpPr>
            <a:spLocks noGrp="1"/>
          </p:cNvSpPr>
          <p:nvPr>
            <p:ph type="sldNum" sz="quarter" idx="5"/>
          </p:nvPr>
        </p:nvSpPr>
        <p:spPr/>
        <p:txBody>
          <a:bodyPr/>
          <a:lstStyle/>
          <a:p>
            <a:fld id="{6D6A7CEA-3831-8B4F-93A7-D6BFAE9A9275}" type="slidenum">
              <a:rPr lang="en-US" smtClean="0"/>
              <a:t>14</a:t>
            </a:fld>
            <a:endParaRPr lang="en-US"/>
          </a:p>
        </p:txBody>
      </p:sp>
    </p:spTree>
    <p:extLst>
      <p:ext uri="{BB962C8B-B14F-4D97-AF65-F5344CB8AC3E}">
        <p14:creationId xmlns:p14="http://schemas.microsoft.com/office/powerpoint/2010/main" val="395237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key teaching</a:t>
            </a:r>
            <a:r>
              <a:rPr lang="en-US" baseline="0"/>
              <a:t> in Bruce Lee’s philosophy adapted from Taoism, is</a:t>
            </a:r>
            <a:r>
              <a:rPr lang="en-US"/>
              <a:t> "to be like water". Water flows around the rock. The rock represents resistance - in fighting, the resistance is from the opponent. In Kanban, the rock</a:t>
            </a:r>
            <a:r>
              <a:rPr lang="en-US" baseline="0"/>
              <a:t> represents resistance to change.</a:t>
            </a:r>
            <a:endParaRPr lang="en-US"/>
          </a:p>
          <a:p>
            <a:endParaRPr lang="en-US"/>
          </a:p>
        </p:txBody>
      </p:sp>
      <p:sp>
        <p:nvSpPr>
          <p:cNvPr id="4" name="Slide Number Placeholder 3"/>
          <p:cNvSpPr>
            <a:spLocks noGrp="1"/>
          </p:cNvSpPr>
          <p:nvPr>
            <p:ph type="sldNum" sz="quarter" idx="10"/>
          </p:nvPr>
        </p:nvSpPr>
        <p:spPr/>
        <p:txBody>
          <a:bodyPr/>
          <a:lstStyle/>
          <a:p>
            <a:fld id="{508706F5-0F43-43DB-97D3-52E67ABC6ECF}" type="slidenum">
              <a:rPr lang="en-US" smtClean="0"/>
              <a:pPr/>
              <a:t>15</a:t>
            </a:fld>
            <a:endParaRPr lang="en-US"/>
          </a:p>
        </p:txBody>
      </p:sp>
    </p:spTree>
    <p:extLst>
      <p:ext uri="{BB962C8B-B14F-4D97-AF65-F5344CB8AC3E}">
        <p14:creationId xmlns:p14="http://schemas.microsoft.com/office/powerpoint/2010/main" val="1598867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16</a:t>
            </a:fld>
            <a:endParaRPr lang="en-US"/>
          </a:p>
        </p:txBody>
      </p:sp>
    </p:spTree>
    <p:extLst>
      <p:ext uri="{BB962C8B-B14F-4D97-AF65-F5344CB8AC3E}">
        <p14:creationId xmlns:p14="http://schemas.microsoft.com/office/powerpoint/2010/main" val="624501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full day or 2 half day training experience</a:t>
            </a:r>
          </a:p>
          <a:p>
            <a:r>
              <a:rPr lang="en-US" dirty="0"/>
              <a:t>Great for individuals who have used Scrum and some or no Kanban at all</a:t>
            </a:r>
          </a:p>
          <a:p>
            <a:r>
              <a:rPr lang="en-US" dirty="0"/>
              <a:t>Excellent for new as well as very skilled Scrum practitioners</a:t>
            </a:r>
          </a:p>
          <a:p>
            <a:r>
              <a:rPr lang="en-US" dirty="0"/>
              <a:t>Individual team members, team leads, Scrum Masters, coaches, and anyone responsible for supporting a team using the Scrum Framework</a:t>
            </a:r>
          </a:p>
          <a:p>
            <a:endParaRPr lang="en-US" dirty="0"/>
          </a:p>
        </p:txBody>
      </p:sp>
      <p:sp>
        <p:nvSpPr>
          <p:cNvPr id="4" name="Slide Number Placeholder 3"/>
          <p:cNvSpPr>
            <a:spLocks noGrp="1"/>
          </p:cNvSpPr>
          <p:nvPr>
            <p:ph type="sldNum" sz="quarter" idx="5"/>
          </p:nvPr>
        </p:nvSpPr>
        <p:spPr/>
        <p:txBody>
          <a:bodyPr/>
          <a:lstStyle/>
          <a:p>
            <a:fld id="{5E7D313A-021E-6145-AD79-ACFADA86F6CE}" type="slidenum">
              <a:rPr lang="en-US" smtClean="0"/>
              <a:t>20</a:t>
            </a:fld>
            <a:endParaRPr lang="en-US"/>
          </a:p>
        </p:txBody>
      </p:sp>
    </p:spTree>
    <p:extLst>
      <p:ext uri="{BB962C8B-B14F-4D97-AF65-F5344CB8AC3E}">
        <p14:creationId xmlns:p14="http://schemas.microsoft.com/office/powerpoint/2010/main" val="3309659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explain the change management principles.</a:t>
            </a:r>
          </a:p>
          <a:p>
            <a:endParaRPr lang="en-US"/>
          </a:p>
          <a:p>
            <a:r>
              <a:rPr lang="en-US"/>
              <a:t>Instructions: </a:t>
            </a:r>
          </a:p>
          <a:p>
            <a:pPr marL="171450" indent="-171450">
              <a:buFont typeface="Arial" panose="020B0604020202020204" pitchFamily="34" charset="0"/>
              <a:buChar char="•"/>
            </a:pPr>
            <a:r>
              <a:rPr lang="en-US"/>
              <a:t>These principles are designed to frame an evolutionary approach to improvement. </a:t>
            </a:r>
          </a:p>
          <a:p>
            <a:pPr marL="171450" indent="-171450">
              <a:buFont typeface="Arial" panose="020B0604020202020204" pitchFamily="34" charset="0"/>
              <a:buChar char="•"/>
            </a:pPr>
            <a:r>
              <a:rPr lang="en-US"/>
              <a:t>Briefly walk through each of these principles.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A7CEA-3831-8B4F-93A7-D6BFAE9A9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221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27275" y="531813"/>
            <a:ext cx="4730750" cy="2662237"/>
          </a:xfrm>
        </p:spPr>
      </p:sp>
      <p:sp>
        <p:nvSpPr>
          <p:cNvPr id="3" name="Notes Placeholder 2"/>
          <p:cNvSpPr>
            <a:spLocks noGrp="1"/>
          </p:cNvSpPr>
          <p:nvPr>
            <p:ph type="body" idx="1"/>
          </p:nvPr>
        </p:nvSpPr>
        <p:spPr/>
        <p:txBody>
          <a:bodyPr/>
          <a:lstStyle/>
          <a:p>
            <a:pPr marL="235481" indent="-235481">
              <a:buAutoNum type="arabicPeriod"/>
            </a:pPr>
            <a:r>
              <a:rPr lang="en-US"/>
              <a:t>Assess this organization – what ML? What problems? </a:t>
            </a:r>
          </a:p>
        </p:txBody>
      </p:sp>
      <p:sp>
        <p:nvSpPr>
          <p:cNvPr id="4" name="Slide Number Placeholder 3"/>
          <p:cNvSpPr>
            <a:spLocks noGrp="1"/>
          </p:cNvSpPr>
          <p:nvPr>
            <p:ph type="sldNum" sz="quarter" idx="5"/>
          </p:nvPr>
        </p:nvSpPr>
        <p:spPr/>
        <p:txBody>
          <a:bodyPr lIns="94192" tIns="47096" rIns="94192" bIns="47096"/>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B953E72-4EE6-499B-9125-A3E491C481D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2291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42289">
              <a:defRPr/>
            </a:pPr>
            <a:r>
              <a:rPr lang="en-US" noProof="0"/>
              <a:t>Goal: to emphasize that one needs to act in order to close a feedback loop.</a:t>
            </a:r>
          </a:p>
          <a:p>
            <a:endParaRPr lang="en-US" noProof="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A7CEA-3831-8B4F-93A7-D6BFAE9A9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5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en-US" b="1"/>
              <a:t>Kanban uses evolutionary change which makes small steps and evaluates the results. Some changes are rolled back.</a:t>
            </a:r>
          </a:p>
          <a:p>
            <a:endParaRPr lang="en-US"/>
          </a:p>
          <a:p>
            <a:r>
              <a:rPr lang="en-US"/>
              <a:t>Traditional change is an A to B process. A is where you are now. B is a destination. B is either defined (from a methodology definition) or designed (by tailoring a framework).</a:t>
            </a:r>
          </a:p>
          <a:p>
            <a:r>
              <a:rPr lang="en-US"/>
              <a:t>To get from A to B, a change agency* will guide a transition initiative to install destination B into the organization.</a:t>
            </a:r>
          </a:p>
          <a:p>
            <a:r>
              <a:rPr lang="en-US"/>
              <a:t>*either an internal SEPG or external consultants</a:t>
            </a:r>
          </a:p>
          <a:p>
            <a:pPr marL="171450" indent="-171450">
              <a:buFontTx/>
              <a:buChar char="-"/>
            </a:pPr>
            <a:endParaRPr lang="en-US"/>
          </a:p>
          <a:p>
            <a:pPr marL="171450" indent="-171450">
              <a:buFontTx/>
              <a:buChar char="-"/>
            </a:pPr>
            <a:r>
              <a:rPr lang="en-US"/>
              <a:t>Your capability to change is low at the beginning</a:t>
            </a:r>
          </a:p>
          <a:p>
            <a:pPr marL="171450" indent="-171450">
              <a:buFontTx/>
              <a:buChar char="-"/>
            </a:pPr>
            <a:r>
              <a:rPr lang="en-US"/>
              <a:t>As you move forward, your capability improves and you can risk more significant change </a:t>
            </a:r>
          </a:p>
          <a:p>
            <a:pPr marL="171450" indent="-171450">
              <a:buFontTx/>
              <a:buChar char="-"/>
            </a:pPr>
            <a:r>
              <a:rPr lang="en-US"/>
              <a:t>You change management capability improves as you go</a:t>
            </a:r>
          </a:p>
          <a:p>
            <a:pPr marL="171450" indent="-171450">
              <a:buFontTx/>
              <a:buChar char="-"/>
            </a:pPr>
            <a:r>
              <a:rPr lang="en-US"/>
              <a:t>So does your process</a:t>
            </a:r>
          </a:p>
          <a:p>
            <a:pPr marL="171450" indent="-171450">
              <a:buFontTx/>
              <a:buChar char="-"/>
            </a:pPr>
            <a:r>
              <a:rPr lang="en-US"/>
              <a:t>Check out the Kanban Maturity Modell if you want to learn more</a:t>
            </a:r>
          </a:p>
        </p:txBody>
      </p:sp>
      <p:sp>
        <p:nvSpPr>
          <p:cNvPr id="4" name="Foliennummernplatzhalter 3"/>
          <p:cNvSpPr>
            <a:spLocks noGrp="1"/>
          </p:cNvSpPr>
          <p:nvPr>
            <p:ph type="sldNum" sz="quarter" idx="10"/>
          </p:nvPr>
        </p:nvSpPr>
        <p:spPr/>
        <p:txBody>
          <a:bodyPr/>
          <a:lstStyle/>
          <a:p>
            <a:fld id="{1650D405-13B2-924C-98F6-7032234AFB07}" type="slidenum">
              <a:rPr lang="de-DE" smtClean="0"/>
              <a:t>8</a:t>
            </a:fld>
            <a:endParaRPr lang="de-DE"/>
          </a:p>
        </p:txBody>
      </p:sp>
    </p:spTree>
    <p:extLst>
      <p:ext uri="{BB962C8B-B14F-4D97-AF65-F5344CB8AC3E}">
        <p14:creationId xmlns:p14="http://schemas.microsoft.com/office/powerpoint/2010/main" val="2728826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DFFF08B-41BD-AF44-8BB5-76BCE8246CE1}"/>
              </a:ext>
            </a:extLst>
          </p:cNvPr>
          <p:cNvSpPr>
            <a:spLocks noGrp="1"/>
          </p:cNvSpPr>
          <p:nvPr>
            <p:ph type="body" idx="1"/>
          </p:nvPr>
        </p:nvSpPr>
        <p:spPr/>
        <p:txBody>
          <a:bodyPr/>
          <a:lstStyle/>
          <a:p>
            <a:r>
              <a:rPr lang="en-US"/>
              <a:t>Goal: Explain that these three components are needed to have evolutionary change take place.</a:t>
            </a:r>
          </a:p>
          <a:p>
            <a:endParaRPr lang="en-US"/>
          </a:p>
          <a:p>
            <a:r>
              <a:rPr lang="en-US"/>
              <a:t>A stressor typically presents itself in the form of a problem. Whereby you feel the pain almost on a daily basis.</a:t>
            </a:r>
          </a:p>
          <a:p>
            <a:endParaRPr lang="en-US"/>
          </a:p>
          <a:p>
            <a:r>
              <a:rPr lang="en-US"/>
              <a:t>One initial goal of reflection is to understand and reflect back your understanding of the stressor. Do you see it clearly. Is the stressor you’ve observed the root cause of something or is it a symptom of an underlying “real” stressor?</a:t>
            </a:r>
          </a:p>
          <a:p>
            <a:endParaRPr lang="en-US"/>
          </a:p>
          <a:p>
            <a:r>
              <a:rPr lang="en-US"/>
              <a:t>Leadership is often performed by anyone willing to take action. Here, we’re looking for who or what action is needed.</a:t>
            </a:r>
          </a:p>
        </p:txBody>
      </p:sp>
    </p:spTree>
    <p:extLst>
      <p:ext uri="{BB962C8B-B14F-4D97-AF65-F5344CB8AC3E}">
        <p14:creationId xmlns:p14="http://schemas.microsoft.com/office/powerpoint/2010/main" val="2562592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Have students sit in breakouts with their respective case. They should talk about the problem(s) that exist around the case.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6A7CEA-3831-8B4F-93A7-D6BFAE9A92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637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Goal: briefly summarize the practices.</a:t>
            </a:r>
          </a:p>
          <a:p>
            <a:endParaRPr lang="en-US" noProof="0"/>
          </a:p>
          <a:p>
            <a:r>
              <a:rPr lang="en-US" noProof="0"/>
              <a:t>Instructions:</a:t>
            </a:r>
          </a:p>
          <a:p>
            <a:pPr marL="176679" indent="-176679">
              <a:buFont typeface="Arial" panose="020B0604020202020204" pitchFamily="34" charset="0"/>
              <a:buChar char="•"/>
            </a:pPr>
            <a:r>
              <a:rPr lang="en-US" noProof="0"/>
              <a:t>Do not go into detail here, all the practices will be covered in the upcoming slides. </a:t>
            </a:r>
          </a:p>
          <a:p>
            <a:pPr marL="176679" indent="-176679">
              <a:buFont typeface="Arial" panose="020B0604020202020204" pitchFamily="34" charset="0"/>
              <a:buChar char="•"/>
            </a:pPr>
            <a:r>
              <a:rPr lang="en-US" noProof="0"/>
              <a:t>Do tell them to get their workbooks ready</a:t>
            </a:r>
          </a:p>
          <a:p>
            <a:endParaRPr lang="en-US" noProof="0">
              <a:cs typeface="Calibri"/>
            </a:endParaRPr>
          </a:p>
        </p:txBody>
      </p:sp>
      <p:sp>
        <p:nvSpPr>
          <p:cNvPr id="4" name="Slide Number Placeholder 3"/>
          <p:cNvSpPr>
            <a:spLocks noGrp="1"/>
          </p:cNvSpPr>
          <p:nvPr>
            <p:ph type="sldNum" sz="quarter" idx="5"/>
          </p:nvPr>
        </p:nvSpPr>
        <p:spPr/>
        <p:txBody>
          <a:bodyPr/>
          <a:lstStyle/>
          <a:p>
            <a:fld id="{B47AC96D-6329-4E4D-9262-95437F5314A3}" type="slidenum">
              <a:rPr lang="en-US" smtClean="0"/>
              <a:t>11</a:t>
            </a:fld>
            <a:endParaRPr lang="en-US"/>
          </a:p>
        </p:txBody>
      </p:sp>
    </p:spTree>
    <p:extLst>
      <p:ext uri="{BB962C8B-B14F-4D97-AF65-F5344CB8AC3E}">
        <p14:creationId xmlns:p14="http://schemas.microsoft.com/office/powerpoint/2010/main" val="1091260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Goal: Get the students to generate at least 3 ideas. More are better here.</a:t>
            </a:r>
          </a:p>
        </p:txBody>
      </p:sp>
      <p:sp>
        <p:nvSpPr>
          <p:cNvPr id="4" name="Slide Number Placeholder 3"/>
          <p:cNvSpPr>
            <a:spLocks noGrp="1"/>
          </p:cNvSpPr>
          <p:nvPr>
            <p:ph type="sldNum" sz="quarter" idx="5"/>
          </p:nvPr>
        </p:nvSpPr>
        <p:spPr/>
        <p:txBody>
          <a:bodyPr/>
          <a:lstStyle/>
          <a:p>
            <a:fld id="{6D6A7CEA-3831-8B4F-93A7-D6BFAE9A9275}" type="slidenum">
              <a:rPr lang="en-US" smtClean="0"/>
              <a:t>12</a:t>
            </a:fld>
            <a:endParaRPr lang="en-US"/>
          </a:p>
        </p:txBody>
      </p:sp>
    </p:spTree>
    <p:extLst>
      <p:ext uri="{BB962C8B-B14F-4D97-AF65-F5344CB8AC3E}">
        <p14:creationId xmlns:p14="http://schemas.microsoft.com/office/powerpoint/2010/main" val="120375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8.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5117C-E19C-132E-B8F2-E540532FE5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CE6C30-2E57-CD7F-40F7-2A338D0D14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813ABAC-B1B0-75B6-B3FE-1587298F0845}"/>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5" name="Footer Placeholder 4">
            <a:extLst>
              <a:ext uri="{FF2B5EF4-FFF2-40B4-BE49-F238E27FC236}">
                <a16:creationId xmlns:a16="http://schemas.microsoft.com/office/drawing/2014/main" id="{D9F168CD-F6AA-1520-65F4-5615D9D2B7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AFC3D-2413-FFBA-BCD2-AD00C0228F5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19623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468B6-7AD8-6C4D-6C25-A8A8DF596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812850-86C6-ED09-5F13-8DBE410B4D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D2404-C586-4DE7-31AF-940FEC23C077}"/>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5" name="Footer Placeholder 4">
            <a:extLst>
              <a:ext uri="{FF2B5EF4-FFF2-40B4-BE49-F238E27FC236}">
                <a16:creationId xmlns:a16="http://schemas.microsoft.com/office/drawing/2014/main" id="{30D5E92D-EF8B-A696-F617-DFC7B6B49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79F48-F92D-1446-5CB2-3880D7876FF6}"/>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02473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2FC97E-52A4-2E21-AF25-269474BE50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79E867-8EAD-F8DD-B01A-101A3AFABF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2A811F-1D84-683B-A43A-9E1652F5242E}"/>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5" name="Footer Placeholder 4">
            <a:extLst>
              <a:ext uri="{FF2B5EF4-FFF2-40B4-BE49-F238E27FC236}">
                <a16:creationId xmlns:a16="http://schemas.microsoft.com/office/drawing/2014/main" id="{0FC22506-CCB3-6529-1093-ACB3C0B84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BDE53-37C5-B474-7AA7-021A986BD0A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538678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4977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hteck 19">
            <a:extLst>
              <a:ext uri="{FF2B5EF4-FFF2-40B4-BE49-F238E27FC236}">
                <a16:creationId xmlns:a16="http://schemas.microsoft.com/office/drawing/2014/main" id="{4CA74897-F8C2-B342-A978-8FB501CB656D}"/>
              </a:ext>
            </a:extLst>
          </p:cNvPr>
          <p:cNvSpPr/>
          <p:nvPr userDrawn="1"/>
        </p:nvSpPr>
        <p:spPr>
          <a:xfrm>
            <a:off x="3058083" y="5238142"/>
            <a:ext cx="5468402" cy="77497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2000" noProof="0">
              <a:solidFill>
                <a:schemeClr val="bg1"/>
              </a:solidFill>
            </a:endParaRPr>
          </a:p>
        </p:txBody>
      </p:sp>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39511" y="3014465"/>
            <a:ext cx="8640000" cy="1440000"/>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8" name="Subtitle 2">
            <a:extLst>
              <a:ext uri="{FF2B5EF4-FFF2-40B4-BE49-F238E27FC236}">
                <a16:creationId xmlns:a16="http://schemas.microsoft.com/office/drawing/2014/main" id="{F75CE85B-F0A0-CA44-95C0-1684DDB8B5D9}"/>
              </a:ext>
            </a:extLst>
          </p:cNvPr>
          <p:cNvSpPr>
            <a:spLocks noGrp="1"/>
          </p:cNvSpPr>
          <p:nvPr>
            <p:ph type="subTitle" idx="1" hasCustomPrompt="1"/>
          </p:nvPr>
        </p:nvSpPr>
        <p:spPr>
          <a:xfrm>
            <a:off x="839512" y="4483750"/>
            <a:ext cx="8639999" cy="695821"/>
          </a:xfrm>
        </p:spPr>
        <p:txBody>
          <a:bodyPr/>
          <a:lstStyle>
            <a:lvl1pPr marL="0" indent="0" algn="l">
              <a:buNone/>
              <a:defRPr sz="2400" b="0" i="0">
                <a:latin typeface="PT Sans" panose="020B05030202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2023 Kanban University</a:t>
            </a:r>
          </a:p>
        </p:txBody>
      </p:sp>
      <p:sp>
        <p:nvSpPr>
          <p:cNvPr id="20" name="Rechteck 13">
            <a:extLst>
              <a:ext uri="{FF2B5EF4-FFF2-40B4-BE49-F238E27FC236}">
                <a16:creationId xmlns:a16="http://schemas.microsoft.com/office/drawing/2014/main" id="{877BED25-0468-CC4D-9E6E-6EF7EFBE23BA}"/>
              </a:ext>
            </a:extLst>
          </p:cNvPr>
          <p:cNvSpPr/>
          <p:nvPr userDrawn="1"/>
        </p:nvSpPr>
        <p:spPr>
          <a:xfrm>
            <a:off x="839511" y="5238142"/>
            <a:ext cx="2160000" cy="360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1" name="Rechteck 20">
            <a:extLst>
              <a:ext uri="{FF2B5EF4-FFF2-40B4-BE49-F238E27FC236}">
                <a16:creationId xmlns:a16="http://schemas.microsoft.com/office/drawing/2014/main" id="{6D47724E-D939-3D46-B4DC-FF9DF170B5DC}"/>
              </a:ext>
            </a:extLst>
          </p:cNvPr>
          <p:cNvSpPr/>
          <p:nvPr userDrawn="1"/>
        </p:nvSpPr>
        <p:spPr>
          <a:xfrm>
            <a:off x="839511" y="5656713"/>
            <a:ext cx="2160000" cy="3564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tlCol="0" anchor="ctr"/>
          <a:lstStyle/>
          <a:p>
            <a:endParaRPr lang="en-US" sz="1200" noProof="0">
              <a:solidFill>
                <a:schemeClr val="bg1"/>
              </a:solidFill>
            </a:endParaRPr>
          </a:p>
        </p:txBody>
      </p:sp>
      <p:sp>
        <p:nvSpPr>
          <p:cNvPr id="22" name="Bildplatzhalter 11">
            <a:extLst>
              <a:ext uri="{FF2B5EF4-FFF2-40B4-BE49-F238E27FC236}">
                <a16:creationId xmlns:a16="http://schemas.microsoft.com/office/drawing/2014/main" id="{23C93C79-75A3-7448-A7B8-C2D6F0D1064A}"/>
              </a:ext>
            </a:extLst>
          </p:cNvPr>
          <p:cNvSpPr>
            <a:spLocks noGrp="1"/>
          </p:cNvSpPr>
          <p:nvPr>
            <p:ph type="pic" sz="quarter" idx="15" hasCustomPrompt="1"/>
          </p:nvPr>
        </p:nvSpPr>
        <p:spPr>
          <a:xfrm>
            <a:off x="1562469" y="1737269"/>
            <a:ext cx="1595675" cy="1600107"/>
          </a:xfrm>
          <a:prstGeom prst="ellipse">
            <a:avLst/>
          </a:prstGeom>
        </p:spPr>
        <p:txBody>
          <a:bodyPr anchor="ctr">
            <a:noAutofit/>
          </a:bodyPr>
          <a:lstStyle>
            <a:lvl1pPr marL="0" indent="0" algn="ctr">
              <a:buFontTx/>
              <a:buNone/>
              <a:defRPr sz="1200">
                <a:solidFill>
                  <a:schemeClr val="bg1"/>
                </a:solidFill>
              </a:defRPr>
            </a:lvl1pPr>
          </a:lstStyle>
          <a:p>
            <a:r>
              <a:rPr lang="en-US" noProof="0"/>
              <a:t>You may insert your LTO logo here</a:t>
            </a:r>
          </a:p>
        </p:txBody>
      </p:sp>
      <p:pic>
        <p:nvPicPr>
          <p:cNvPr id="23" name="Picture 22" descr="Logo&#10;&#10;Description automatically generated with medium confidence">
            <a:extLst>
              <a:ext uri="{FF2B5EF4-FFF2-40B4-BE49-F238E27FC236}">
                <a16:creationId xmlns:a16="http://schemas.microsoft.com/office/drawing/2014/main" id="{16BE9655-AF20-734A-975A-93D9FD07AA93}"/>
              </a:ext>
            </a:extLst>
          </p:cNvPr>
          <p:cNvPicPr>
            <a:picLocks noChangeAspect="1"/>
          </p:cNvPicPr>
          <p:nvPr userDrawn="1"/>
        </p:nvPicPr>
        <p:blipFill>
          <a:blip r:embed="rId3"/>
          <a:stretch>
            <a:fillRect/>
          </a:stretch>
        </p:blipFill>
        <p:spPr>
          <a:xfrm>
            <a:off x="421898" y="0"/>
            <a:ext cx="3876819" cy="1440001"/>
          </a:xfrm>
          <a:prstGeom prst="rect">
            <a:avLst/>
          </a:prstGeom>
        </p:spPr>
      </p:pic>
      <p:sp>
        <p:nvSpPr>
          <p:cNvPr id="24" name="Textplatzhalter 4">
            <a:extLst>
              <a:ext uri="{FF2B5EF4-FFF2-40B4-BE49-F238E27FC236}">
                <a16:creationId xmlns:a16="http://schemas.microsoft.com/office/drawing/2014/main" id="{D2DD0EF2-4935-2C45-80E9-50B50F4DAF43}"/>
              </a:ext>
            </a:extLst>
          </p:cNvPr>
          <p:cNvSpPr>
            <a:spLocks noGrp="1"/>
          </p:cNvSpPr>
          <p:nvPr>
            <p:ph type="body" sz="quarter" idx="14" hasCustomPrompt="1"/>
          </p:nvPr>
        </p:nvSpPr>
        <p:spPr>
          <a:xfrm>
            <a:off x="3058082" y="5238146"/>
            <a:ext cx="5468403" cy="774971"/>
          </a:xfrm>
        </p:spPr>
        <p:txBody>
          <a:bodyPr anchor="ctr">
            <a:normAutofit/>
          </a:bodyPr>
          <a:lstStyle>
            <a:lvl1pPr marL="0" indent="0">
              <a:buNone/>
              <a:defRPr sz="2000" b="1">
                <a:solidFill>
                  <a:schemeClr val="bg2"/>
                </a:solidFill>
              </a:defRPr>
            </a:lvl1pPr>
          </a:lstStyle>
          <a:p>
            <a:r>
              <a:rPr lang="en-US" noProof="0"/>
              <a:t>     Click to edit AKTs name</a:t>
            </a:r>
          </a:p>
        </p:txBody>
      </p:sp>
      <p:sp>
        <p:nvSpPr>
          <p:cNvPr id="25" name="Textplatzhalter 4">
            <a:extLst>
              <a:ext uri="{FF2B5EF4-FFF2-40B4-BE49-F238E27FC236}">
                <a16:creationId xmlns:a16="http://schemas.microsoft.com/office/drawing/2014/main" id="{CA143A82-F3E7-194F-A52C-1EFA89E18C0E}"/>
              </a:ext>
            </a:extLst>
          </p:cNvPr>
          <p:cNvSpPr>
            <a:spLocks noGrp="1"/>
          </p:cNvSpPr>
          <p:nvPr>
            <p:ph type="body" sz="quarter" idx="16" hasCustomPrompt="1"/>
          </p:nvPr>
        </p:nvSpPr>
        <p:spPr>
          <a:xfrm>
            <a:off x="839510" y="5668928"/>
            <a:ext cx="2160001" cy="344185"/>
          </a:xfrm>
        </p:spPr>
        <p:txBody>
          <a:bodyPr anchor="ctr">
            <a:normAutofit/>
          </a:bodyPr>
          <a:lstStyle>
            <a:lvl1pPr marL="0" indent="0" algn="ctr">
              <a:buNone/>
              <a:defRPr sz="1600" b="1">
                <a:solidFill>
                  <a:schemeClr val="bg2"/>
                </a:solidFill>
              </a:defRPr>
            </a:lvl1pPr>
          </a:lstStyle>
          <a:p>
            <a:r>
              <a:rPr lang="en-US" noProof="0"/>
              <a:t>Version 1.1</a:t>
            </a:r>
          </a:p>
        </p:txBody>
      </p:sp>
    </p:spTree>
    <p:extLst>
      <p:ext uri="{BB962C8B-B14F-4D97-AF65-F5344CB8AC3E}">
        <p14:creationId xmlns:p14="http://schemas.microsoft.com/office/powerpoint/2010/main" val="4014287490"/>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Slide for subde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CD09B33E-1244-1549-93A9-DCE6B8A63230}"/>
              </a:ext>
            </a:extLst>
          </p:cNvPr>
          <p:cNvSpPr>
            <a:spLocks noGrp="1"/>
          </p:cNvSpPr>
          <p:nvPr>
            <p:ph type="ctrTitle" hasCustomPrompt="1"/>
          </p:nvPr>
        </p:nvSpPr>
        <p:spPr>
          <a:xfrm>
            <a:off x="801624" y="265177"/>
            <a:ext cx="8640000" cy="1014983"/>
          </a:xfrm>
        </p:spPr>
        <p:txBody>
          <a:bodyPr anchor="b">
            <a:normAutofit/>
          </a:bodyPr>
          <a:lstStyle>
            <a:lvl1pPr algn="l">
              <a:defRPr sz="4000" b="1" i="0">
                <a:solidFill>
                  <a:schemeClr val="accent1"/>
                </a:solidFill>
                <a:latin typeface="PT Sans" panose="020B0503020203020204" pitchFamily="34" charset="77"/>
              </a:defRPr>
            </a:lvl1pPr>
          </a:lstStyle>
          <a:p>
            <a:r>
              <a:rPr lang="en-US" noProof="0"/>
              <a:t>Enter KU Class name</a:t>
            </a:r>
          </a:p>
        </p:txBody>
      </p:sp>
      <p:sp>
        <p:nvSpPr>
          <p:cNvPr id="19" name="Footer Placeholder 4">
            <a:extLst>
              <a:ext uri="{FF2B5EF4-FFF2-40B4-BE49-F238E27FC236}">
                <a16:creationId xmlns:a16="http://schemas.microsoft.com/office/drawing/2014/main" id="{D0D8B8A9-C543-D047-A157-76CA068BFE6E}"/>
              </a:ext>
            </a:extLst>
          </p:cNvPr>
          <p:cNvSpPr>
            <a:spLocks noGrp="1"/>
          </p:cNvSpPr>
          <p:nvPr>
            <p:ph type="ftr" sz="quarter" idx="11"/>
          </p:nvPr>
        </p:nvSpPr>
        <p:spPr>
          <a:xfrm>
            <a:off x="3719513" y="6345239"/>
            <a:ext cx="4752975" cy="360362"/>
          </a:xfrm>
        </p:spPr>
        <p:txBody>
          <a:bodyPr/>
          <a:lstStyle>
            <a:lvl1pPr>
              <a:defRPr>
                <a:solidFill>
                  <a:schemeClr val="tx1"/>
                </a:solidFill>
              </a:defRPr>
            </a:lvl1pPr>
          </a:lstStyle>
          <a:p>
            <a:r>
              <a:rPr lang="en-US" noProof="0"/>
              <a:t>Official Licensed Material, Copyright © 2023 Kanban University</a:t>
            </a:r>
          </a:p>
        </p:txBody>
      </p:sp>
      <p:pic>
        <p:nvPicPr>
          <p:cNvPr id="2" name="Picture 7">
            <a:extLst>
              <a:ext uri="{FF2B5EF4-FFF2-40B4-BE49-F238E27FC236}">
                <a16:creationId xmlns:a16="http://schemas.microsoft.com/office/drawing/2014/main" id="{ED6DA339-4841-1044-8A73-4FED5D28099F}"/>
              </a:ext>
            </a:extLst>
          </p:cNvPr>
          <p:cNvPicPr>
            <a:picLocks noChangeAspect="1"/>
          </p:cNvPicPr>
          <p:nvPr userDrawn="1"/>
        </p:nvPicPr>
        <p:blipFill>
          <a:blip r:embed="rId3"/>
          <a:stretch>
            <a:fillRect/>
          </a:stretch>
        </p:blipFill>
        <p:spPr>
          <a:xfrm>
            <a:off x="257134" y="6345600"/>
            <a:ext cx="1090475" cy="360000"/>
          </a:xfrm>
          <a:prstGeom prst="rect">
            <a:avLst/>
          </a:prstGeom>
        </p:spPr>
      </p:pic>
      <p:sp>
        <p:nvSpPr>
          <p:cNvPr id="3" name="Content Placeholder 13">
            <a:extLst>
              <a:ext uri="{FF2B5EF4-FFF2-40B4-BE49-F238E27FC236}">
                <a16:creationId xmlns:a16="http://schemas.microsoft.com/office/drawing/2014/main" id="{6F40BEE4-AEA5-4FFC-B5F7-84DC76FCEF0C}"/>
              </a:ext>
            </a:extLst>
          </p:cNvPr>
          <p:cNvSpPr>
            <a:spLocks noGrp="1"/>
          </p:cNvSpPr>
          <p:nvPr>
            <p:ph sz="quarter" idx="13" hasCustomPrompt="1"/>
          </p:nvPr>
        </p:nvSpPr>
        <p:spPr>
          <a:xfrm>
            <a:off x="801624" y="1545337"/>
            <a:ext cx="8689848" cy="37398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kstvak 5">
            <a:extLst>
              <a:ext uri="{FF2B5EF4-FFF2-40B4-BE49-F238E27FC236}">
                <a16:creationId xmlns:a16="http://schemas.microsoft.com/office/drawing/2014/main" id="{543589D6-47D8-69D7-3D3F-693A96658791}"/>
              </a:ext>
            </a:extLst>
          </p:cNvPr>
          <p:cNvSpPr txBox="1"/>
          <p:nvPr userDrawn="1"/>
        </p:nvSpPr>
        <p:spPr>
          <a:xfrm>
            <a:off x="801624" y="5641848"/>
            <a:ext cx="5697778" cy="461665"/>
          </a:xfrm>
          <a:prstGeom prst="rect">
            <a:avLst/>
          </a:prstGeom>
          <a:noFill/>
        </p:spPr>
        <p:txBody>
          <a:bodyPr wrap="none" rtlCol="0" anchor="ctr">
            <a:spAutoFit/>
          </a:bodyPr>
          <a:lstStyle/>
          <a:p>
            <a:r>
              <a:rPr lang="en-US" sz="2400" b="1" noProof="0">
                <a:solidFill>
                  <a:schemeClr val="accent1"/>
                </a:solidFill>
                <a:latin typeface="+mj-lt"/>
              </a:rPr>
              <a:t>This deck is part of Scrum Better with Kanban </a:t>
            </a:r>
          </a:p>
        </p:txBody>
      </p:sp>
      <p:sp>
        <p:nvSpPr>
          <p:cNvPr id="7" name="Tekstvak 6">
            <a:extLst>
              <a:ext uri="{FF2B5EF4-FFF2-40B4-BE49-F238E27FC236}">
                <a16:creationId xmlns:a16="http://schemas.microsoft.com/office/drawing/2014/main" id="{01C92FB8-AC00-05C2-B26A-7AE4DD76BDA6}"/>
              </a:ext>
            </a:extLst>
          </p:cNvPr>
          <p:cNvSpPr txBox="1"/>
          <p:nvPr userDrawn="1"/>
        </p:nvSpPr>
        <p:spPr>
          <a:xfrm>
            <a:off x="7744968" y="5641848"/>
            <a:ext cx="1746504" cy="461665"/>
          </a:xfrm>
          <a:prstGeom prst="rect">
            <a:avLst/>
          </a:prstGeom>
          <a:noFill/>
        </p:spPr>
        <p:txBody>
          <a:bodyPr wrap="square" rtlCol="0" anchor="ctr">
            <a:spAutoFit/>
          </a:bodyPr>
          <a:lstStyle/>
          <a:p>
            <a:r>
              <a:rPr lang="en-US" sz="2400" b="1" noProof="0">
                <a:solidFill>
                  <a:schemeClr val="accent1"/>
                </a:solidFill>
                <a:latin typeface="+mj-lt"/>
              </a:rPr>
              <a:t>Version 1.1</a:t>
            </a:r>
          </a:p>
        </p:txBody>
      </p:sp>
    </p:spTree>
    <p:extLst>
      <p:ext uri="{BB962C8B-B14F-4D97-AF65-F5344CB8AC3E}">
        <p14:creationId xmlns:p14="http://schemas.microsoft.com/office/powerpoint/2010/main" val="663111387"/>
      </p:ext>
    </p:extLst>
  </p:cSld>
  <p:clrMapOvr>
    <a:masterClrMapping/>
  </p:clrMapOvr>
  <p:extLst>
    <p:ext uri="{DCECCB84-F9BA-43D5-87BE-67443E8EF086}">
      <p15:sldGuideLst xmlns:p15="http://schemas.microsoft.com/office/powerpoint/2012/main">
        <p15:guide id="1" pos="3840">
          <p15:clr>
            <a:srgbClr val="FBAE40"/>
          </p15:clr>
        </p15:guide>
        <p15:guide id="2" pos="7151">
          <p15:clr>
            <a:srgbClr val="FBAE40"/>
          </p15:clr>
        </p15:guide>
        <p15:guide id="3" pos="529">
          <p15:clr>
            <a:srgbClr val="FBAE40"/>
          </p15:clr>
        </p15:guide>
        <p15:guide id="4" orient="horz" pos="2863">
          <p15:clr>
            <a:srgbClr val="FBAE40"/>
          </p15:clr>
        </p15:guide>
        <p15:guide id="5" orient="horz" pos="3997">
          <p15:clr>
            <a:srgbClr val="FBAE40"/>
          </p15:clr>
        </p15:guide>
        <p15:guide id="6" pos="2252">
          <p15:clr>
            <a:srgbClr val="FBAE40"/>
          </p15:clr>
        </p15:guide>
        <p15:guide id="7" orient="horz" pos="295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 Copy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lvl1pPr>
              <a:defRPr>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09B69B89-D48F-CE48-AC41-2AEACDB6C02A}"/>
              </a:ext>
            </a:extLst>
          </p:cNvPr>
          <p:cNvSpPr>
            <a:spLocks noGrp="1"/>
          </p:cNvSpPr>
          <p:nvPr>
            <p:ph type="body" idx="1" hasCustomPrompt="1"/>
          </p:nvPr>
        </p:nvSpPr>
        <p:spPr>
          <a:xfrm>
            <a:off x="3719512" y="1844675"/>
            <a:ext cx="7632699" cy="6477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2636837"/>
            <a:ext cx="7632700" cy="3563937"/>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noProof="0"/>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3100953630"/>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76386"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34" y="6345600"/>
            <a:ext cx="1090475" cy="360000"/>
          </a:xfrm>
          <a:prstGeom prst="rect">
            <a:avLst/>
          </a:prstGeom>
        </p:spPr>
      </p:pic>
    </p:spTree>
    <p:extLst>
      <p:ext uri="{BB962C8B-B14F-4D97-AF65-F5344CB8AC3E}">
        <p14:creationId xmlns:p14="http://schemas.microsoft.com/office/powerpoint/2010/main" val="2279227586"/>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3_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1844675"/>
            <a:ext cx="10512000" cy="2700338"/>
          </a:xfrm>
        </p:spPr>
        <p:txBody>
          <a:bodyPr anchor="b"/>
          <a:lstStyle>
            <a:lvl1pPr algn="r">
              <a:defRPr sz="6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4689475"/>
            <a:ext cx="10512424" cy="151130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a:xfrm>
            <a:off x="10682660" y="6356350"/>
            <a:ext cx="1264948" cy="365125"/>
          </a:xfrm>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3394CF2D-2D33-EC46-AB64-383FCA47B7E3}"/>
              </a:ext>
            </a:extLst>
          </p:cNvPr>
          <p:cNvPicPr>
            <a:picLocks noChangeAspect="1"/>
          </p:cNvPicPr>
          <p:nvPr userDrawn="1"/>
        </p:nvPicPr>
        <p:blipFill>
          <a:blip r:embed="rId3"/>
          <a:stretch>
            <a:fillRect/>
          </a:stretch>
        </p:blipFill>
        <p:spPr>
          <a:xfrm>
            <a:off x="257128" y="6345600"/>
            <a:ext cx="1090475" cy="360000"/>
          </a:xfrm>
          <a:prstGeom prst="rect">
            <a:avLst/>
          </a:prstGeom>
        </p:spPr>
      </p:pic>
      <p:sp>
        <p:nvSpPr>
          <p:cNvPr id="14" name="Freeform 13">
            <a:extLst>
              <a:ext uri="{FF2B5EF4-FFF2-40B4-BE49-F238E27FC236}">
                <a16:creationId xmlns:a16="http://schemas.microsoft.com/office/drawing/2014/main" id="{93BC310B-A6DB-8348-BBAB-199CC0AFE33F}"/>
              </a:ext>
            </a:extLst>
          </p:cNvPr>
          <p:cNvSpPr/>
          <p:nvPr userDrawn="1"/>
        </p:nvSpPr>
        <p:spPr>
          <a:xfrm>
            <a:off x="0" y="404813"/>
            <a:ext cx="3804946" cy="1295401"/>
          </a:xfrm>
          <a:custGeom>
            <a:avLst/>
            <a:gdLst>
              <a:gd name="connsiteX0" fmla="*/ 0 w 3804946"/>
              <a:gd name="connsiteY0" fmla="*/ 0 h 1295401"/>
              <a:gd name="connsiteX1" fmla="*/ 3804946 w 3804946"/>
              <a:gd name="connsiteY1" fmla="*/ 0 h 1295401"/>
              <a:gd name="connsiteX2" fmla="*/ 3308772 w 3804946"/>
              <a:gd name="connsiteY2" fmla="*/ 1295401 h 1295401"/>
              <a:gd name="connsiteX3" fmla="*/ 0 w 3804946"/>
              <a:gd name="connsiteY3" fmla="*/ 1295401 h 1295401"/>
            </a:gdLst>
            <a:ahLst/>
            <a:cxnLst>
              <a:cxn ang="0">
                <a:pos x="connsiteX0" y="connsiteY0"/>
              </a:cxn>
              <a:cxn ang="0">
                <a:pos x="connsiteX1" y="connsiteY1"/>
              </a:cxn>
              <a:cxn ang="0">
                <a:pos x="connsiteX2" y="connsiteY2"/>
              </a:cxn>
              <a:cxn ang="0">
                <a:pos x="connsiteX3" y="connsiteY3"/>
              </a:cxn>
            </a:cxnLst>
            <a:rect l="l" t="t" r="r" b="b"/>
            <a:pathLst>
              <a:path w="3804946" h="1295401">
                <a:moveTo>
                  <a:pt x="0" y="0"/>
                </a:moveTo>
                <a:lnTo>
                  <a:pt x="3804946" y="0"/>
                </a:lnTo>
                <a:lnTo>
                  <a:pt x="3308772" y="1295401"/>
                </a:lnTo>
                <a:lnTo>
                  <a:pt x="0" y="1295401"/>
                </a:lnTo>
                <a:close/>
              </a:path>
            </a:pathLst>
          </a:custGeom>
          <a:solidFill>
            <a:schemeClr val="accent1"/>
          </a:solidFill>
          <a:ln>
            <a:noFill/>
          </a:ln>
          <a:effectLst>
            <a:outerShdw blurRad="254000" dist="38100" dir="2700000" sx="105000" sy="105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a:solidFill>
                <a:schemeClr val="accent2"/>
              </a:solidFill>
            </a:endParaRPr>
          </a:p>
        </p:txBody>
      </p:sp>
      <p:sp>
        <p:nvSpPr>
          <p:cNvPr id="11" name="Text Placeholder 10">
            <a:extLst>
              <a:ext uri="{FF2B5EF4-FFF2-40B4-BE49-F238E27FC236}">
                <a16:creationId xmlns:a16="http://schemas.microsoft.com/office/drawing/2014/main" id="{F20D9B99-2B50-2C40-AC4A-C2DBFEB3FAB7}"/>
              </a:ext>
            </a:extLst>
          </p:cNvPr>
          <p:cNvSpPr>
            <a:spLocks noGrp="1"/>
          </p:cNvSpPr>
          <p:nvPr>
            <p:ph type="body" sz="quarter" idx="13" hasCustomPrompt="1"/>
          </p:nvPr>
        </p:nvSpPr>
        <p:spPr>
          <a:xfrm>
            <a:off x="839788" y="584513"/>
            <a:ext cx="1980000" cy="936000"/>
          </a:xfrm>
        </p:spPr>
        <p:txBody>
          <a:bodyPr anchor="ctr"/>
          <a:lstStyle>
            <a:lvl1pPr marL="0" indent="0" algn="ctr">
              <a:buFontTx/>
              <a:buNone/>
              <a:defRPr>
                <a:solidFill>
                  <a:srgbClr val="FFD50A"/>
                </a:solidFill>
              </a:defRPr>
            </a:lvl1pPr>
          </a:lstStyle>
          <a:p>
            <a:pPr lvl="0"/>
            <a:r>
              <a:rPr lang="en-US" noProof="0"/>
              <a:t>Click to edit module</a:t>
            </a:r>
          </a:p>
        </p:txBody>
      </p:sp>
    </p:spTree>
    <p:extLst>
      <p:ext uri="{BB962C8B-B14F-4D97-AF65-F5344CB8AC3E}">
        <p14:creationId xmlns:p14="http://schemas.microsoft.com/office/powerpoint/2010/main" val="2783014029"/>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ubsection Header TK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311A3-5D34-3F4C-82E4-A490F9F17EE6}"/>
              </a:ext>
            </a:extLst>
          </p:cNvPr>
          <p:cNvSpPr>
            <a:spLocks noGrp="1"/>
          </p:cNvSpPr>
          <p:nvPr>
            <p:ph type="title" hasCustomPrompt="1"/>
          </p:nvPr>
        </p:nvSpPr>
        <p:spPr>
          <a:xfrm>
            <a:off x="839788" y="4689475"/>
            <a:ext cx="10512000" cy="755650"/>
          </a:xfrm>
        </p:spPr>
        <p:txBody>
          <a:bodyPr anchor="b">
            <a:noAutofit/>
          </a:bodyPr>
          <a:lstStyle>
            <a:lvl1pPr algn="r">
              <a:defRPr sz="4000">
                <a:latin typeface="+mj-lt"/>
              </a:defRPr>
            </a:lvl1pPr>
          </a:lstStyle>
          <a:p>
            <a:r>
              <a:rPr lang="en-US" noProof="0"/>
              <a:t>Click to edit Master title style</a:t>
            </a:r>
          </a:p>
        </p:txBody>
      </p:sp>
      <p:sp>
        <p:nvSpPr>
          <p:cNvPr id="3" name="Text Placeholder 2">
            <a:extLst>
              <a:ext uri="{FF2B5EF4-FFF2-40B4-BE49-F238E27FC236}">
                <a16:creationId xmlns:a16="http://schemas.microsoft.com/office/drawing/2014/main" id="{82727482-EC2B-AB4E-BE6C-B2CBBAA4CE65}"/>
              </a:ext>
            </a:extLst>
          </p:cNvPr>
          <p:cNvSpPr>
            <a:spLocks noGrp="1"/>
          </p:cNvSpPr>
          <p:nvPr>
            <p:ph type="body" idx="1" hasCustomPrompt="1"/>
          </p:nvPr>
        </p:nvSpPr>
        <p:spPr>
          <a:xfrm>
            <a:off x="839788" y="5445125"/>
            <a:ext cx="10512424" cy="755650"/>
          </a:xfrm>
        </p:spPr>
        <p:txBody>
          <a:bodyPr/>
          <a:lstStyle>
            <a:lvl1pPr marL="0" indent="0" algn="r">
              <a:buNone/>
              <a:defRPr sz="2400">
                <a:solidFill>
                  <a:schemeClr val="accent2"/>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5" name="Footer Placeholder 4">
            <a:extLst>
              <a:ext uri="{FF2B5EF4-FFF2-40B4-BE49-F238E27FC236}">
                <a16:creationId xmlns:a16="http://schemas.microsoft.com/office/drawing/2014/main" id="{C5B5E79C-07B3-5D47-8C36-0722418AF938}"/>
              </a:ext>
            </a:extLst>
          </p:cNvPr>
          <p:cNvSpPr>
            <a:spLocks noGrp="1"/>
          </p:cNvSpPr>
          <p:nvPr>
            <p:ph type="ftr" sz="quarter" idx="11"/>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407BB651-EAA1-4247-80BB-BA7B12557EA3}"/>
              </a:ext>
            </a:extLst>
          </p:cNvPr>
          <p:cNvSpPr>
            <a:spLocks noGrp="1"/>
          </p:cNvSpPr>
          <p:nvPr>
            <p:ph type="sldNum" sz="quarter" idx="12"/>
          </p:nvPr>
        </p:nvSpPr>
        <p:spPr/>
        <p:txBody>
          <a:bodyPr/>
          <a:lstStyle/>
          <a:p>
            <a:fld id="{16272BFF-FAD1-E144-8B5B-61D9C224972D}" type="slidenum">
              <a:rPr lang="en-US" noProof="0" smtClean="0"/>
              <a:t>‹#›</a:t>
            </a:fld>
            <a:endParaRPr lang="en-US" noProof="0"/>
          </a:p>
        </p:txBody>
      </p:sp>
      <p:pic>
        <p:nvPicPr>
          <p:cNvPr id="8" name="Picture 7">
            <a:extLst>
              <a:ext uri="{FF2B5EF4-FFF2-40B4-BE49-F238E27FC236}">
                <a16:creationId xmlns:a16="http://schemas.microsoft.com/office/drawing/2014/main" id="{BADFE334-2BEB-9042-AA12-F8E477F81390}"/>
              </a:ext>
            </a:extLst>
          </p:cNvPr>
          <p:cNvPicPr>
            <a:picLocks noChangeAspect="1"/>
          </p:cNvPicPr>
          <p:nvPr userDrawn="1"/>
        </p:nvPicPr>
        <p:blipFill>
          <a:blip r:embed="rId3"/>
          <a:stretch>
            <a:fillRect/>
          </a:stretch>
        </p:blipFill>
        <p:spPr>
          <a:xfrm>
            <a:off x="279436" y="6345600"/>
            <a:ext cx="1090475" cy="360000"/>
          </a:xfrm>
          <a:prstGeom prst="rect">
            <a:avLst/>
          </a:prstGeom>
        </p:spPr>
      </p:pic>
    </p:spTree>
    <p:extLst>
      <p:ext uri="{BB962C8B-B14F-4D97-AF65-F5344CB8AC3E}">
        <p14:creationId xmlns:p14="http://schemas.microsoft.com/office/powerpoint/2010/main" val="1963141130"/>
      </p:ext>
    </p:extLst>
  </p:cSld>
  <p:clrMapOvr>
    <a:masterClrMapping/>
  </p:clrMapOvr>
  <p:extLst>
    <p:ext uri="{DCECCB84-F9BA-43D5-87BE-67443E8EF086}">
      <p15:sldGuideLst xmlns:p15="http://schemas.microsoft.com/office/powerpoint/2012/main">
        <p15:guide id="1" orient="horz" pos="2863">
          <p15:clr>
            <a:srgbClr val="FBAE40"/>
          </p15:clr>
        </p15:guide>
        <p15:guide id="2" orient="horz" pos="2954">
          <p15:clr>
            <a:srgbClr val="FBAE40"/>
          </p15:clr>
        </p15:guide>
        <p15:guide id="3" orient="horz" pos="343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 Section Separator">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7777" y="2024571"/>
            <a:ext cx="10516024" cy="2387600"/>
          </a:xfrm>
          <a:prstGeom prst="rect">
            <a:avLst/>
          </a:prstGeom>
        </p:spPr>
        <p:txBody>
          <a:bodyPr anchor="b"/>
          <a:lstStyle>
            <a:lvl1pPr algn="r">
              <a:defRPr sz="6000"/>
            </a:lvl1pPr>
          </a:lstStyle>
          <a:p>
            <a:r>
              <a:rPr lang="en-US" noProof="0"/>
              <a:t>Click to edit Master title style</a:t>
            </a:r>
          </a:p>
        </p:txBody>
      </p:sp>
      <p:sp>
        <p:nvSpPr>
          <p:cNvPr id="3" name="Subtitle 2"/>
          <p:cNvSpPr>
            <a:spLocks noGrp="1"/>
          </p:cNvSpPr>
          <p:nvPr>
            <p:ph type="subTitle" idx="1" hasCustomPrompt="1"/>
          </p:nvPr>
        </p:nvSpPr>
        <p:spPr>
          <a:xfrm>
            <a:off x="837777" y="4689474"/>
            <a:ext cx="10516024" cy="1511300"/>
          </a:xfrm>
          <a:prstGeom prst="rect">
            <a:avLst/>
          </a:prstGeom>
        </p:spPr>
        <p:txBody>
          <a:bodyPr/>
          <a:lstStyle>
            <a:lvl1pPr marL="0" indent="0" algn="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Footer Placeholder 6">
            <a:extLst>
              <a:ext uri="{FF2B5EF4-FFF2-40B4-BE49-F238E27FC236}">
                <a16:creationId xmlns:a16="http://schemas.microsoft.com/office/drawing/2014/main" id="{5CE7BBFD-9799-0847-8C1E-D231FD965629}"/>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51AC2A0B-6DE5-7340-A157-A77B72078771}"/>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5701802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F6714-8F8B-6192-2F70-F158312B8D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79B53-89C0-A07B-CFEE-94CD5A943D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7CCA96-97DF-0BB8-DF0C-77EC12CC545C}"/>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5" name="Footer Placeholder 4">
            <a:extLst>
              <a:ext uri="{FF2B5EF4-FFF2-40B4-BE49-F238E27FC236}">
                <a16:creationId xmlns:a16="http://schemas.microsoft.com/office/drawing/2014/main" id="{D07602FC-5255-58F5-B27A-70371EE20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37F75-7F94-0533-CD68-678C94328220}"/>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1190204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1859281"/>
            <a:ext cx="10512424" cy="432816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3170952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hort tex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839789" y="1859598"/>
            <a:ext cx="3384000" cy="1325563"/>
          </a:xfrm>
        </p:spPr>
        <p:txBody>
          <a:bodyPr anchor="b">
            <a:noAutofit/>
          </a:bodyPr>
          <a:lstStyle>
            <a:lvl1pPr>
              <a:defRPr sz="3200"/>
            </a:lvl1pPr>
          </a:lstStyle>
          <a:p>
            <a:r>
              <a:rPr lang="en-US" noProof="0"/>
              <a:t>Click to edit Master title style</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3429000"/>
            <a:ext cx="3384000" cy="1325563"/>
          </a:xfrm>
        </p:spPr>
        <p:txBody>
          <a:bodyPr anchor="t">
            <a:normAutofit/>
          </a:bodyPr>
          <a:lstStyle>
            <a:lvl1pPr marL="0" indent="0">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Click to edit Master text styles</a:t>
            </a:r>
          </a:p>
        </p:txBody>
      </p:sp>
    </p:spTree>
    <p:extLst>
      <p:ext uri="{BB962C8B-B14F-4D97-AF65-F5344CB8AC3E}">
        <p14:creationId xmlns:p14="http://schemas.microsoft.com/office/powerpoint/2010/main" val="39597759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B11AB-4ADE-4978-76BC-6C0543E8A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D18B47-453D-C165-88C7-DF4F877008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144E25-CE05-FE47-347B-3D9B5A1D12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DC78CD-5529-7A7D-3DA7-512F3CC909F0}"/>
              </a:ext>
            </a:extLst>
          </p:cNvPr>
          <p:cNvSpPr>
            <a:spLocks noGrp="1"/>
          </p:cNvSpPr>
          <p:nvPr>
            <p:ph type="dt" sz="half" idx="10"/>
          </p:nvPr>
        </p:nvSpPr>
        <p:spPr/>
        <p:txBody>
          <a:bodyPr/>
          <a:lstStyle/>
          <a:p>
            <a:fld id="{38D8D911-16AE-42E5-80FB-72483635DF91}" type="datetimeFigureOut">
              <a:rPr lang="en-US" smtClean="0"/>
              <a:t>12/1/2023</a:t>
            </a:fld>
            <a:endParaRPr lang="en-US"/>
          </a:p>
        </p:txBody>
      </p:sp>
      <p:sp>
        <p:nvSpPr>
          <p:cNvPr id="6" name="Footer Placeholder 5">
            <a:extLst>
              <a:ext uri="{FF2B5EF4-FFF2-40B4-BE49-F238E27FC236}">
                <a16:creationId xmlns:a16="http://schemas.microsoft.com/office/drawing/2014/main" id="{A289B7B6-154A-B16F-CA24-CA4AB539D252}"/>
              </a:ext>
            </a:extLst>
          </p:cNvPr>
          <p:cNvSpPr>
            <a:spLocks noGrp="1"/>
          </p:cNvSpPr>
          <p:nvPr>
            <p:ph type="ftr" sz="quarter" idx="11"/>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2EE82C-1792-918C-9BB7-CC979650794A}"/>
              </a:ext>
            </a:extLst>
          </p:cNvPr>
          <p:cNvSpPr>
            <a:spLocks noGrp="1"/>
          </p:cNvSpPr>
          <p:nvPr>
            <p:ph type="sldNum" sz="quarter" idx="12"/>
          </p:nvPr>
        </p:nvSpPr>
        <p:spPr/>
        <p:txBody>
          <a:bodyPr/>
          <a:lstStyle/>
          <a:p>
            <a:fld id="{14A4685A-7086-4715-BC4B-CC674CEFD7C0}" type="slidenum">
              <a:rPr lang="en-US" smtClean="0"/>
              <a:t>‹#›</a:t>
            </a:fld>
            <a:endParaRPr lang="en-US"/>
          </a:p>
        </p:txBody>
      </p:sp>
    </p:spTree>
    <p:extLst>
      <p:ext uri="{BB962C8B-B14F-4D97-AF65-F5344CB8AC3E}">
        <p14:creationId xmlns:p14="http://schemas.microsoft.com/office/powerpoint/2010/main" val="3005645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parts yellow highlight righ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D1A98B-584E-5247-8D45-BD7D09AA31D8}"/>
              </a:ext>
            </a:extLst>
          </p:cNvPr>
          <p:cNvSpPr>
            <a:spLocks noGrp="1"/>
          </p:cNvSpPr>
          <p:nvPr>
            <p:ph type="ftr" sz="quarter" idx="15"/>
          </p:nvPr>
        </p:nvSpPr>
        <p:spPr/>
        <p:txBody>
          <a:bodyPr/>
          <a:lstStyle/>
          <a:p>
            <a:r>
              <a:rPr lang="en-US" noProof="0"/>
              <a:t>Official Licensed Material, Copyright © 2023 Kanban University</a:t>
            </a:r>
          </a:p>
        </p:txBody>
      </p:sp>
      <p:sp>
        <p:nvSpPr>
          <p:cNvPr id="3" name="Slide Number Placeholder 2">
            <a:extLst>
              <a:ext uri="{FF2B5EF4-FFF2-40B4-BE49-F238E27FC236}">
                <a16:creationId xmlns:a16="http://schemas.microsoft.com/office/drawing/2014/main" id="{5F66F4B7-DD95-A543-9D31-6E2E1594827B}"/>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
        <p:nvSpPr>
          <p:cNvPr id="6" name="Oval 5">
            <a:extLst>
              <a:ext uri="{FF2B5EF4-FFF2-40B4-BE49-F238E27FC236}">
                <a16:creationId xmlns:a16="http://schemas.microsoft.com/office/drawing/2014/main" id="{FF3E6E2C-6261-2648-9D9D-DA40BC900A20}"/>
              </a:ext>
            </a:extLst>
          </p:cNvPr>
          <p:cNvSpPr/>
          <p:nvPr userDrawn="1"/>
        </p:nvSpPr>
        <p:spPr>
          <a:xfrm>
            <a:off x="6169022" y="1034321"/>
            <a:ext cx="5257889" cy="515407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7" name="Content Placeholder 11">
            <a:extLst>
              <a:ext uri="{FF2B5EF4-FFF2-40B4-BE49-F238E27FC236}">
                <a16:creationId xmlns:a16="http://schemas.microsoft.com/office/drawing/2014/main" id="{B67A4549-F2F0-3342-82E2-838DB556B761}"/>
              </a:ext>
            </a:extLst>
          </p:cNvPr>
          <p:cNvSpPr>
            <a:spLocks noGrp="1"/>
          </p:cNvSpPr>
          <p:nvPr>
            <p:ph sz="quarter" idx="13" hasCustomPrompt="1"/>
          </p:nvPr>
        </p:nvSpPr>
        <p:spPr>
          <a:xfrm>
            <a:off x="838799" y="1861200"/>
            <a:ext cx="5184000" cy="43272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9">
            <a:extLst>
              <a:ext uri="{FF2B5EF4-FFF2-40B4-BE49-F238E27FC236}">
                <a16:creationId xmlns:a16="http://schemas.microsoft.com/office/drawing/2014/main" id="{F87AA268-F42A-D746-A3DA-5DFAC5B5CAFA}"/>
              </a:ext>
            </a:extLst>
          </p:cNvPr>
          <p:cNvSpPr>
            <a:spLocks noGrp="1"/>
          </p:cNvSpPr>
          <p:nvPr>
            <p:ph type="title" hasCustomPrompt="1"/>
          </p:nvPr>
        </p:nvSpPr>
        <p:spPr>
          <a:xfrm>
            <a:off x="838200" y="365125"/>
            <a:ext cx="5184000" cy="1325563"/>
          </a:xfrm>
        </p:spPr>
        <p:txBody>
          <a:bodyPr/>
          <a:lstStyle/>
          <a:p>
            <a:r>
              <a:rPr lang="en-US" noProof="0"/>
              <a:t>Click to edit Master title style</a:t>
            </a:r>
          </a:p>
        </p:txBody>
      </p:sp>
    </p:spTree>
    <p:extLst>
      <p:ext uri="{BB962C8B-B14F-4D97-AF65-F5344CB8AC3E}">
        <p14:creationId xmlns:p14="http://schemas.microsoft.com/office/powerpoint/2010/main" val="2447190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ub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1859598"/>
            <a:ext cx="3384000" cy="432784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7540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8811359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18CEC0C-7820-2F47-B13B-A527C24E41AE}"/>
              </a:ext>
            </a:extLst>
          </p:cNvPr>
          <p:cNvSpPr>
            <a:spLocks noGrp="1"/>
          </p:cNvSpPr>
          <p:nvPr>
            <p:ph type="ftr" sz="quarter" idx="10"/>
          </p:nvPr>
        </p:nvSpPr>
        <p:spPr/>
        <p:txBody>
          <a:bodyPr/>
          <a:lstStyle/>
          <a:p>
            <a:r>
              <a:rPr lang="en-US" noProof="0"/>
              <a:t>Official Licensed Material, Copyright © 2023 Kanban University</a:t>
            </a:r>
          </a:p>
        </p:txBody>
      </p:sp>
      <p:sp>
        <p:nvSpPr>
          <p:cNvPr id="6" name="Slide Number Placeholder 5">
            <a:extLst>
              <a:ext uri="{FF2B5EF4-FFF2-40B4-BE49-F238E27FC236}">
                <a16:creationId xmlns:a16="http://schemas.microsoft.com/office/drawing/2014/main" id="{0804236D-C4D1-EC47-B041-5601666BC0B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23198354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hasCustomPrompt="1"/>
          </p:nvPr>
        </p:nvSpPr>
        <p:spPr>
          <a:xfrm>
            <a:off x="838200" y="2505075"/>
            <a:ext cx="10512424" cy="368236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914300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7" name="Content Placeholder 11">
            <a:extLst>
              <a:ext uri="{FF2B5EF4-FFF2-40B4-BE49-F238E27FC236}">
                <a16:creationId xmlns:a16="http://schemas.microsoft.com/office/drawing/2014/main" id="{55292493-EC77-0146-8AFC-74937593CB9C}"/>
              </a:ext>
            </a:extLst>
          </p:cNvPr>
          <p:cNvSpPr>
            <a:spLocks noGrp="1"/>
          </p:cNvSpPr>
          <p:nvPr>
            <p:ph sz="quarter" idx="14" hasCustomPrompt="1"/>
          </p:nvPr>
        </p:nvSpPr>
        <p:spPr>
          <a:xfrm>
            <a:off x="838799" y="2505735"/>
            <a:ext cx="5184000" cy="3682664"/>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6169022" y="2505735"/>
            <a:ext cx="51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551408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3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8" name="Content Placeholder 11">
            <a:extLst>
              <a:ext uri="{FF2B5EF4-FFF2-40B4-BE49-F238E27FC236}">
                <a16:creationId xmlns:a16="http://schemas.microsoft.com/office/drawing/2014/main" id="{10F9F2E3-2107-3F47-9CE3-338A7FAE40A7}"/>
              </a:ext>
            </a:extLst>
          </p:cNvPr>
          <p:cNvSpPr>
            <a:spLocks noGrp="1"/>
          </p:cNvSpPr>
          <p:nvPr>
            <p:ph sz="quarter" idx="15" hasCustomPrompt="1"/>
          </p:nvPr>
        </p:nvSpPr>
        <p:spPr>
          <a:xfrm>
            <a:off x="7968212"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11">
            <a:extLst>
              <a:ext uri="{FF2B5EF4-FFF2-40B4-BE49-F238E27FC236}">
                <a16:creationId xmlns:a16="http://schemas.microsoft.com/office/drawing/2014/main" id="{26AD4572-A525-0444-9F3E-B6EAEF26A3F9}"/>
              </a:ext>
            </a:extLst>
          </p:cNvPr>
          <p:cNvSpPr>
            <a:spLocks noGrp="1"/>
          </p:cNvSpPr>
          <p:nvPr>
            <p:ph sz="quarter" idx="17" hasCustomPrompt="1"/>
          </p:nvPr>
        </p:nvSpPr>
        <p:spPr>
          <a:xfrm>
            <a:off x="839789"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Content Placeholder 11">
            <a:extLst>
              <a:ext uri="{FF2B5EF4-FFF2-40B4-BE49-F238E27FC236}">
                <a16:creationId xmlns:a16="http://schemas.microsoft.com/office/drawing/2014/main" id="{A11585C8-FE1D-9E4D-A01B-E5C920FFA7A7}"/>
              </a:ext>
            </a:extLst>
          </p:cNvPr>
          <p:cNvSpPr>
            <a:spLocks noGrp="1"/>
          </p:cNvSpPr>
          <p:nvPr>
            <p:ph sz="quarter" idx="18" hasCustomPrompt="1"/>
          </p:nvPr>
        </p:nvSpPr>
        <p:spPr>
          <a:xfrm>
            <a:off x="4404000" y="2504172"/>
            <a:ext cx="3384000" cy="36832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4011039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E097C-60A7-D251-39FD-00286F7C27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EE76D0-A04D-8CB0-8E4C-1454154C0D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A8443-A990-9498-97FB-ECA79239CE4C}"/>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5" name="Footer Placeholder 4">
            <a:extLst>
              <a:ext uri="{FF2B5EF4-FFF2-40B4-BE49-F238E27FC236}">
                <a16:creationId xmlns:a16="http://schemas.microsoft.com/office/drawing/2014/main" id="{91A0805B-3B73-F39E-418C-B0F737F4C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2EA7CA-7CE1-66B1-34FE-CA70E45AA9DF}"/>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0358381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10512424"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Tree>
    <p:extLst>
      <p:ext uri="{BB962C8B-B14F-4D97-AF65-F5344CB8AC3E}">
        <p14:creationId xmlns:p14="http://schemas.microsoft.com/office/powerpoint/2010/main" val="18720329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2 subtitles, 2 columns">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8" y="1859598"/>
            <a:ext cx="5183011"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6169022" y="1858035"/>
            <a:ext cx="518319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38910455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ubtitle and content">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hasCustomPrompt="1"/>
          </p:nvPr>
        </p:nvSpPr>
        <p:spPr>
          <a:xfrm>
            <a:off x="839789"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noProof="0"/>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p:txBody>
          <a:bodyPr/>
          <a:lstStyle/>
          <a:p>
            <a:r>
              <a:rPr lang="en-US" noProof="0"/>
              <a:t>Click to edit Master title style</a:t>
            </a:r>
          </a:p>
        </p:txBody>
      </p:sp>
      <p:sp>
        <p:nvSpPr>
          <p:cNvPr id="13" name="Text Placeholder 2">
            <a:extLst>
              <a:ext uri="{FF2B5EF4-FFF2-40B4-BE49-F238E27FC236}">
                <a16:creationId xmlns:a16="http://schemas.microsoft.com/office/drawing/2014/main" id="{A7D8BF67-2FD6-1F4B-BD7E-64E5D1753F86}"/>
              </a:ext>
            </a:extLst>
          </p:cNvPr>
          <p:cNvSpPr>
            <a:spLocks noGrp="1"/>
          </p:cNvSpPr>
          <p:nvPr>
            <p:ph type="body" idx="16" hasCustomPrompt="1"/>
          </p:nvPr>
        </p:nvSpPr>
        <p:spPr>
          <a:xfrm>
            <a:off x="7968212"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8" name="Text Placeholder 2">
            <a:extLst>
              <a:ext uri="{FF2B5EF4-FFF2-40B4-BE49-F238E27FC236}">
                <a16:creationId xmlns:a16="http://schemas.microsoft.com/office/drawing/2014/main" id="{D97205A5-2FF7-BB4B-9DF4-720BEEF2168C}"/>
              </a:ext>
            </a:extLst>
          </p:cNvPr>
          <p:cNvSpPr>
            <a:spLocks noGrp="1"/>
          </p:cNvSpPr>
          <p:nvPr>
            <p:ph type="body" idx="19" hasCustomPrompt="1"/>
          </p:nvPr>
        </p:nvSpPr>
        <p:spPr>
          <a:xfrm>
            <a:off x="4404000" y="1861200"/>
            <a:ext cx="3384000" cy="478790"/>
          </a:xfrm>
          <a:prstGeom prst="rect">
            <a:avLst/>
          </a:prstGeom>
        </p:spPr>
        <p:txBody>
          <a:bodyPr anchor="b"/>
          <a:lstStyle>
            <a:lvl1pPr marL="0" indent="0">
              <a:buNone/>
              <a:defRPr sz="2400" b="1" i="0">
                <a:solidFill>
                  <a:schemeClr val="accent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Tree>
    <p:extLst>
      <p:ext uri="{BB962C8B-B14F-4D97-AF65-F5344CB8AC3E}">
        <p14:creationId xmlns:p14="http://schemas.microsoft.com/office/powerpoint/2010/main" val="916883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a:prstGeom prst="rect">
            <a:avLst/>
          </a:prstGeom>
        </p:spPr>
        <p:txBody>
          <a:bodyPr anchor="b"/>
          <a:lstStyle>
            <a:lvl1pPr>
              <a:defRPr sz="3200">
                <a:solidFill>
                  <a:schemeClr val="accent1"/>
                </a:solidFill>
              </a:defRPr>
            </a:lvl1pPr>
          </a:lstStyle>
          <a:p>
            <a:r>
              <a:rPr lang="en-US" noProof="0"/>
              <a:t>Click to edit Master title style</a:t>
            </a:r>
          </a:p>
        </p:txBody>
      </p:sp>
      <p:sp>
        <p:nvSpPr>
          <p:cNvPr id="3" name="Content Placeholder 2"/>
          <p:cNvSpPr>
            <a:spLocks noGrp="1"/>
          </p:cNvSpPr>
          <p:nvPr>
            <p:ph idx="1" hasCustomPrompt="1"/>
          </p:nvPr>
        </p:nvSpPr>
        <p:spPr>
          <a:xfrm>
            <a:off x="5183188" y="457201"/>
            <a:ext cx="6172200" cy="540385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p:txBody>
      </p:sp>
      <p:sp>
        <p:nvSpPr>
          <p:cNvPr id="4" name="Text Placeholder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8" name="Footer Placeholder 7">
            <a:extLst>
              <a:ext uri="{FF2B5EF4-FFF2-40B4-BE49-F238E27FC236}">
                <a16:creationId xmlns:a16="http://schemas.microsoft.com/office/drawing/2014/main" id="{E4BC7360-E2D8-8040-B234-AB9A66C9CE77}"/>
              </a:ext>
            </a:extLst>
          </p:cNvPr>
          <p:cNvSpPr>
            <a:spLocks noGrp="1"/>
          </p:cNvSpPr>
          <p:nvPr>
            <p:ph type="ftr" sz="quarter" idx="10"/>
          </p:nvPr>
        </p:nvSpPr>
        <p:spPr/>
        <p:txBody>
          <a:bodyPr/>
          <a:lstStyle/>
          <a:p>
            <a:r>
              <a:rPr lang="en-US" noProof="0"/>
              <a:t>Official Licensed Material, Copyright © 2023 Kanban University</a:t>
            </a:r>
          </a:p>
        </p:txBody>
      </p:sp>
      <p:sp>
        <p:nvSpPr>
          <p:cNvPr id="9" name="Slide Number Placeholder 8">
            <a:extLst>
              <a:ext uri="{FF2B5EF4-FFF2-40B4-BE49-F238E27FC236}">
                <a16:creationId xmlns:a16="http://schemas.microsoft.com/office/drawing/2014/main" id="{531964C7-689E-BD48-AB27-E4C01A73CB53}"/>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170570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3" name="Vertical Text Placeholder 2"/>
          <p:cNvSpPr>
            <a:spLocks noGrp="1"/>
          </p:cNvSpPr>
          <p:nvPr>
            <p:ph type="body" orient="vert" idx="1" hasCustomPrompt="1"/>
          </p:nvPr>
        </p:nvSpPr>
        <p:spPr>
          <a:xfrm>
            <a:off x="838200" y="1825625"/>
            <a:ext cx="10515600" cy="43513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4F1990C-3C8B-824F-8D38-B586C39888F0}"/>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81D6AC91-45DB-FD4E-9F8C-F11F9B52AF78}"/>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3661055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a:prstGeom prst="rect">
            <a:avLst/>
          </a:prstGeom>
        </p:spPr>
        <p:txBody>
          <a:bodyPr vert="eaVert"/>
          <a:lstStyle/>
          <a:p>
            <a:r>
              <a:rPr lang="en-US" noProof="0"/>
              <a:t>Click to edit Master title style</a:t>
            </a:r>
          </a:p>
        </p:txBody>
      </p:sp>
      <p:sp>
        <p:nvSpPr>
          <p:cNvPr id="3" name="Vertical Text Placeholder 2"/>
          <p:cNvSpPr>
            <a:spLocks noGrp="1"/>
          </p:cNvSpPr>
          <p:nvPr>
            <p:ph type="body" orient="vert" idx="1" hasCustomPrompt="1"/>
          </p:nvPr>
        </p:nvSpPr>
        <p:spPr>
          <a:xfrm>
            <a:off x="838200" y="365125"/>
            <a:ext cx="7734300" cy="5811838"/>
          </a:xfrm>
          <a:prstGeom prst="rect">
            <a:avLst/>
          </a:prstGeom>
        </p:spPr>
        <p:txBody>
          <a:bodyPr vert="eaVert"/>
          <a:lstStyle>
            <a:lvl1pPr>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4F35557B-4CDF-C042-947E-B672C25DBE8D}"/>
              </a:ext>
            </a:extLst>
          </p:cNvPr>
          <p:cNvSpPr>
            <a:spLocks noGrp="1"/>
          </p:cNvSpPr>
          <p:nvPr>
            <p:ph type="ftr" sz="quarter" idx="10"/>
          </p:nvPr>
        </p:nvSpPr>
        <p:spPr/>
        <p:txBody>
          <a:bodyPr/>
          <a:lstStyle/>
          <a:p>
            <a:r>
              <a:rPr lang="en-US" noProof="0"/>
              <a:t>Official Licensed Material, Copyright © 2023 Kanban University</a:t>
            </a:r>
          </a:p>
        </p:txBody>
      </p:sp>
      <p:sp>
        <p:nvSpPr>
          <p:cNvPr id="8" name="Slide Number Placeholder 7">
            <a:extLst>
              <a:ext uri="{FF2B5EF4-FFF2-40B4-BE49-F238E27FC236}">
                <a16:creationId xmlns:a16="http://schemas.microsoft.com/office/drawing/2014/main" id="{AAB8674E-F774-394E-B0FA-49D4ABC88A3B}"/>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7815954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edia with Caption">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noProof="0" smtClean="0"/>
              <a:pPr/>
              <a:t>‹#›</a:t>
            </a:fld>
            <a:endParaRPr lang="en-US" noProof="0"/>
          </a:p>
        </p:txBody>
      </p:sp>
      <p:sp>
        <p:nvSpPr>
          <p:cNvPr id="19" name="Title 18">
            <a:extLst>
              <a:ext uri="{FF2B5EF4-FFF2-40B4-BE49-F238E27FC236}">
                <a16:creationId xmlns:a16="http://schemas.microsoft.com/office/drawing/2014/main" id="{CCBAC534-D306-2345-9C8F-4598B67DFC3D}"/>
              </a:ext>
            </a:extLst>
          </p:cNvPr>
          <p:cNvSpPr>
            <a:spLocks noGrp="1"/>
          </p:cNvSpPr>
          <p:nvPr>
            <p:ph type="title" hasCustomPrompt="1"/>
          </p:nvPr>
        </p:nvSpPr>
        <p:spPr>
          <a:xfrm>
            <a:off x="2171055" y="6356350"/>
            <a:ext cx="7794355" cy="365125"/>
          </a:xfrm>
        </p:spPr>
        <p:txBody>
          <a:bodyPr anchor="ctr">
            <a:noAutofit/>
          </a:bodyPr>
          <a:lstStyle>
            <a:lvl1pPr algn="ctr">
              <a:defRPr sz="2400"/>
            </a:lvl1pPr>
          </a:lstStyle>
          <a:p>
            <a:r>
              <a:rPr lang="en-US" noProof="0"/>
              <a:t>Caption for the media</a:t>
            </a:r>
          </a:p>
        </p:txBody>
      </p:sp>
      <p:sp>
        <p:nvSpPr>
          <p:cNvPr id="3" name="Media Placeholder 2">
            <a:extLst>
              <a:ext uri="{FF2B5EF4-FFF2-40B4-BE49-F238E27FC236}">
                <a16:creationId xmlns:a16="http://schemas.microsoft.com/office/drawing/2014/main" id="{F97FF6DF-CCDD-FA48-8C6F-480F2DF3BE30}"/>
              </a:ext>
            </a:extLst>
          </p:cNvPr>
          <p:cNvSpPr>
            <a:spLocks noGrp="1"/>
          </p:cNvSpPr>
          <p:nvPr>
            <p:ph type="media" sz="quarter" idx="14"/>
          </p:nvPr>
        </p:nvSpPr>
        <p:spPr>
          <a:xfrm>
            <a:off x="838200" y="356461"/>
            <a:ext cx="10515600" cy="5873858"/>
          </a:xfrm>
        </p:spPr>
        <p:txBody>
          <a:bodyPr/>
          <a:lstStyle/>
          <a:p>
            <a:endParaRPr lang="en-US" noProof="0"/>
          </a:p>
        </p:txBody>
      </p:sp>
    </p:spTree>
    <p:extLst>
      <p:ext uri="{BB962C8B-B14F-4D97-AF65-F5344CB8AC3E}">
        <p14:creationId xmlns:p14="http://schemas.microsoft.com/office/powerpoint/2010/main" val="36939401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Exercise - Full description w. time">
    <p:bg>
      <p:bgPr>
        <a:solidFill>
          <a:schemeClr val="accent1"/>
        </a:solidFill>
        <a:effectLst/>
      </p:bgPr>
    </p:bg>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4A24DAF7-A151-544E-8669-7C60A4DBEBE6}"/>
              </a:ext>
            </a:extLst>
          </p:cNvPr>
          <p:cNvSpPr>
            <a:spLocks noGrp="1"/>
          </p:cNvSpPr>
          <p:nvPr>
            <p:ph type="body" idx="1"/>
          </p:nvPr>
        </p:nvSpPr>
        <p:spPr>
          <a:xfrm>
            <a:off x="839789" y="1859598"/>
            <a:ext cx="8791100" cy="478790"/>
          </a:xfrm>
          <a:prstGeom prst="rect">
            <a:avLst/>
          </a:prstGeom>
        </p:spPr>
        <p:txBody>
          <a:bodyPr anchor="b"/>
          <a:lstStyle>
            <a:lvl1pPr marL="0" indent="0">
              <a:buNone/>
              <a:defRPr sz="2400" b="1"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2505075"/>
            <a:ext cx="10512424" cy="368236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1" y="365125"/>
            <a:ext cx="8791100" cy="1325563"/>
          </a:xfrm>
        </p:spPr>
        <p:txBody>
          <a:bodyPr/>
          <a:lstStyle>
            <a:lvl1pPr>
              <a:defRPr>
                <a:solidFill>
                  <a:schemeClr val="bg1"/>
                </a:solidFill>
              </a:defRPr>
            </a:lvl1pPr>
          </a:lstStyle>
          <a:p>
            <a:r>
              <a:rPr lang="en-GB"/>
              <a:t>Click to edit Master title style</a:t>
            </a:r>
            <a:endParaRPr lang="en-US"/>
          </a:p>
        </p:txBody>
      </p:sp>
      <p:sp>
        <p:nvSpPr>
          <p:cNvPr id="21" name="Freeform 20">
            <a:extLst>
              <a:ext uri="{FF2B5EF4-FFF2-40B4-BE49-F238E27FC236}">
                <a16:creationId xmlns:a16="http://schemas.microsoft.com/office/drawing/2014/main" id="{791C402B-C643-9A49-A635-D627329D8AE2}"/>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51EDA5B7-9A74-DA4C-99E9-0646D4C5A03F}"/>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80335EB0-238A-4744-8075-05B179D81274}"/>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8">
            <a:extLst>
              <a:ext uri="{FF2B5EF4-FFF2-40B4-BE49-F238E27FC236}">
                <a16:creationId xmlns:a16="http://schemas.microsoft.com/office/drawing/2014/main" id="{7B9FBFEB-5ACC-E04B-A917-EEB59AE93427}"/>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5" name="Slide Number Placeholder 7">
            <a:extLst>
              <a:ext uri="{FF2B5EF4-FFF2-40B4-BE49-F238E27FC236}">
                <a16:creationId xmlns:a16="http://schemas.microsoft.com/office/drawing/2014/main" id="{04F59368-DABD-2C4F-9072-39316D10DDB2}"/>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6" name="Footer Placeholder 6">
            <a:extLst>
              <a:ext uri="{FF2B5EF4-FFF2-40B4-BE49-F238E27FC236}">
                <a16:creationId xmlns:a16="http://schemas.microsoft.com/office/drawing/2014/main" id="{F24E6370-2BC0-5D41-8348-9A96B503D9B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17" name="Group 16">
            <a:extLst>
              <a:ext uri="{FF2B5EF4-FFF2-40B4-BE49-F238E27FC236}">
                <a16:creationId xmlns:a16="http://schemas.microsoft.com/office/drawing/2014/main" id="{5CD15649-6227-7042-9367-FA6A1A03D053}"/>
              </a:ext>
            </a:extLst>
          </p:cNvPr>
          <p:cNvGrpSpPr/>
          <p:nvPr userDrawn="1"/>
        </p:nvGrpSpPr>
        <p:grpSpPr>
          <a:xfrm>
            <a:off x="266694" y="6336543"/>
            <a:ext cx="1105200" cy="360572"/>
            <a:chOff x="760736" y="5154034"/>
            <a:chExt cx="1105200" cy="360572"/>
          </a:xfrm>
        </p:grpSpPr>
        <p:sp>
          <p:nvSpPr>
            <p:cNvPr id="18" name="Rectangle 17">
              <a:extLst>
                <a:ext uri="{FF2B5EF4-FFF2-40B4-BE49-F238E27FC236}">
                  <a16:creationId xmlns:a16="http://schemas.microsoft.com/office/drawing/2014/main" id="{EADE1649-199C-9541-B803-FEF82A6FA407}"/>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87B3EE01-7318-7A42-A400-7F932B57BCF6}"/>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635546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xercise - Question and instructions">
    <p:bg>
      <p:bgPr>
        <a:solidFill>
          <a:schemeClr val="accent1"/>
        </a:solidFill>
        <a:effectLst/>
      </p:bgPr>
    </p:bg>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8537FE46-747E-8F42-BA51-FB9F62AB8C18}"/>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a:extLst>
              <a:ext uri="{FF2B5EF4-FFF2-40B4-BE49-F238E27FC236}">
                <a16:creationId xmlns:a16="http://schemas.microsoft.com/office/drawing/2014/main" id="{A8DEC2E1-5BE6-F34E-874D-BBBCDC534658}"/>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E407131-9B28-CA43-BAE6-D89CA7471F9C}"/>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platzhalter 24">
            <a:extLst>
              <a:ext uri="{FF2B5EF4-FFF2-40B4-BE49-F238E27FC236}">
                <a16:creationId xmlns:a16="http://schemas.microsoft.com/office/drawing/2014/main" id="{73E20500-98AA-014B-8910-94CACEA4898F}"/>
              </a:ext>
            </a:extLst>
          </p:cNvPr>
          <p:cNvSpPr>
            <a:spLocks noGrp="1"/>
          </p:cNvSpPr>
          <p:nvPr userDrawn="1">
            <p:ph type="body" sz="quarter" idx="13" hasCustomPrompt="1"/>
          </p:nvPr>
        </p:nvSpPr>
        <p:spPr>
          <a:xfrm>
            <a:off x="1066806" y="1261884"/>
            <a:ext cx="10286994" cy="2000344"/>
          </a:xfrm>
          <a:prstGeom prst="rect">
            <a:avLst/>
          </a:prstGeom>
        </p:spPr>
        <p:txBody>
          <a:bodyPr>
            <a:normAutofit/>
          </a:bodyPr>
          <a:lstStyle>
            <a:lvl1pPr marL="0" indent="0">
              <a:buFontTx/>
              <a:buNone/>
              <a:defRPr sz="72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11" name="Content Placeholder 13">
            <a:extLst>
              <a:ext uri="{FF2B5EF4-FFF2-40B4-BE49-F238E27FC236}">
                <a16:creationId xmlns:a16="http://schemas.microsoft.com/office/drawing/2014/main" id="{0D7B265E-723D-B241-B380-E611F1173C3A}"/>
              </a:ext>
            </a:extLst>
          </p:cNvPr>
          <p:cNvSpPr>
            <a:spLocks noGrp="1"/>
          </p:cNvSpPr>
          <p:nvPr userDrawn="1">
            <p:ph sz="quarter" idx="17"/>
          </p:nvPr>
        </p:nvSpPr>
        <p:spPr>
          <a:xfrm>
            <a:off x="3015954" y="3429000"/>
            <a:ext cx="8334669"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6" name="Straight Connector 5">
            <a:extLst>
              <a:ext uri="{FF2B5EF4-FFF2-40B4-BE49-F238E27FC236}">
                <a16:creationId xmlns:a16="http://schemas.microsoft.com/office/drawing/2014/main" id="{30642CC7-B36E-084C-96B2-C8E9508D5C46}"/>
              </a:ext>
            </a:extLst>
          </p:cNvPr>
          <p:cNvCxnSpPr>
            <a:cxnSpLocks/>
          </p:cNvCxnSpPr>
          <p:nvPr userDrawn="1"/>
        </p:nvCxnSpPr>
        <p:spPr>
          <a:xfrm flipV="1">
            <a:off x="838200" y="1261884"/>
            <a:ext cx="0" cy="2000344"/>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8">
            <a:extLst>
              <a:ext uri="{FF2B5EF4-FFF2-40B4-BE49-F238E27FC236}">
                <a16:creationId xmlns:a16="http://schemas.microsoft.com/office/drawing/2014/main" id="{F435869D-088C-B745-9412-E3599927AD0A}"/>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14" name="Slide Number Placeholder 7">
            <a:extLst>
              <a:ext uri="{FF2B5EF4-FFF2-40B4-BE49-F238E27FC236}">
                <a16:creationId xmlns:a16="http://schemas.microsoft.com/office/drawing/2014/main" id="{ABBA15F4-F857-0E40-9E24-D2E8D3644765}"/>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15" name="Footer Placeholder 6">
            <a:extLst>
              <a:ext uri="{FF2B5EF4-FFF2-40B4-BE49-F238E27FC236}">
                <a16:creationId xmlns:a16="http://schemas.microsoft.com/office/drawing/2014/main" id="{E5F3F9D6-E56F-AE49-A7C1-89316EF674B0}"/>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16" name="Group 15">
            <a:extLst>
              <a:ext uri="{FF2B5EF4-FFF2-40B4-BE49-F238E27FC236}">
                <a16:creationId xmlns:a16="http://schemas.microsoft.com/office/drawing/2014/main" id="{4C8F82F4-B625-B14B-9BB9-32DD9188C347}"/>
              </a:ext>
            </a:extLst>
          </p:cNvPr>
          <p:cNvGrpSpPr/>
          <p:nvPr userDrawn="1"/>
        </p:nvGrpSpPr>
        <p:grpSpPr>
          <a:xfrm>
            <a:off x="266694" y="6336543"/>
            <a:ext cx="1105200" cy="360572"/>
            <a:chOff x="760736" y="5154034"/>
            <a:chExt cx="1105200" cy="360572"/>
          </a:xfrm>
        </p:grpSpPr>
        <p:sp>
          <p:nvSpPr>
            <p:cNvPr id="17" name="Rectangle 16">
              <a:extLst>
                <a:ext uri="{FF2B5EF4-FFF2-40B4-BE49-F238E27FC236}">
                  <a16:creationId xmlns:a16="http://schemas.microsoft.com/office/drawing/2014/main" id="{4313E468-8135-6141-8E08-80BC4535B6B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B35CD15-2DDB-434B-B1E4-5F408FEF934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0579802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121495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0EA8-968F-2604-8EF6-1C76F03B56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6D6992-F47F-A05D-46AD-227CA4092E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662772-D719-2989-4A0A-9EB7BC7B44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8CFF06-A9BE-90BE-6EFC-BBAB515C0C38}"/>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6" name="Footer Placeholder 5">
            <a:extLst>
              <a:ext uri="{FF2B5EF4-FFF2-40B4-BE49-F238E27FC236}">
                <a16:creationId xmlns:a16="http://schemas.microsoft.com/office/drawing/2014/main" id="{AA93C0D6-065F-FC1A-69B4-706068F284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35FCB-5241-021B-2F87-406720152441}"/>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6420961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Exercise - Group Discussion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2" name="Group 1">
            <a:extLst>
              <a:ext uri="{FF2B5EF4-FFF2-40B4-BE49-F238E27FC236}">
                <a16:creationId xmlns:a16="http://schemas.microsoft.com/office/drawing/2014/main" id="{279F256A-F98D-DE63-73F8-308ABDD926E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5" name="Freeform 10">
              <a:extLst>
                <a:ext uri="{FF2B5EF4-FFF2-40B4-BE49-F238E27FC236}">
                  <a16:creationId xmlns:a16="http://schemas.microsoft.com/office/drawing/2014/main" id="{41570DAB-FB2D-7768-9626-C3DC66D904DB}"/>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6" name="Freeform 11">
              <a:extLst>
                <a:ext uri="{FF2B5EF4-FFF2-40B4-BE49-F238E27FC236}">
                  <a16:creationId xmlns:a16="http://schemas.microsoft.com/office/drawing/2014/main" id="{340873DE-511E-DE33-ACC3-B4694EEDAC5B}"/>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7" name="Freeform 12">
              <a:extLst>
                <a:ext uri="{FF2B5EF4-FFF2-40B4-BE49-F238E27FC236}">
                  <a16:creationId xmlns:a16="http://schemas.microsoft.com/office/drawing/2014/main" id="{9A8F8378-28F3-7DE1-C78C-D35101DD5F7D}"/>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8" name="Freeform 14">
              <a:extLst>
                <a:ext uri="{FF2B5EF4-FFF2-40B4-BE49-F238E27FC236}">
                  <a16:creationId xmlns:a16="http://schemas.microsoft.com/office/drawing/2014/main" id="{F8B5615F-0C03-0976-2ECB-661565C8F2FA}"/>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9" name="Freeform 15">
              <a:extLst>
                <a:ext uri="{FF2B5EF4-FFF2-40B4-BE49-F238E27FC236}">
                  <a16:creationId xmlns:a16="http://schemas.microsoft.com/office/drawing/2014/main" id="{F11061A4-EFA4-6026-D856-67FE23EF309E}"/>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0" name="Freeform 16">
              <a:extLst>
                <a:ext uri="{FF2B5EF4-FFF2-40B4-BE49-F238E27FC236}">
                  <a16:creationId xmlns:a16="http://schemas.microsoft.com/office/drawing/2014/main" id="{BA420EE2-E2F2-DC0C-3465-E5C2E6B156B4}"/>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1" name="Freeform 17">
              <a:extLst>
                <a:ext uri="{FF2B5EF4-FFF2-40B4-BE49-F238E27FC236}">
                  <a16:creationId xmlns:a16="http://schemas.microsoft.com/office/drawing/2014/main" id="{A1EEE7AD-6157-D597-9038-C75AFB07F654}"/>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3225469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xercise - Title Group discussion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oup 1">
            <a:extLst>
              <a:ext uri="{FF2B5EF4-FFF2-40B4-BE49-F238E27FC236}">
                <a16:creationId xmlns:a16="http://schemas.microsoft.com/office/drawing/2014/main" id="{23DB66EB-47B9-8F42-B052-19AADE7DF0B0}"/>
              </a:ext>
            </a:extLst>
          </p:cNvPr>
          <p:cNvGrpSpPr>
            <a:grpSpLocks noChangeAspect="1"/>
          </p:cNvGrpSpPr>
          <p:nvPr userDrawn="1"/>
        </p:nvGrpSpPr>
        <p:grpSpPr>
          <a:xfrm>
            <a:off x="8686199" y="2347960"/>
            <a:ext cx="1735200" cy="2162080"/>
            <a:chOff x="6156000" y="3510557"/>
            <a:chExt cx="428760" cy="534240"/>
          </a:xfrm>
          <a:solidFill>
            <a:schemeClr val="accent1"/>
          </a:solidFill>
        </p:grpSpPr>
        <p:sp>
          <p:nvSpPr>
            <p:cNvPr id="11" name="Freeform 10">
              <a:extLst>
                <a:ext uri="{FF2B5EF4-FFF2-40B4-BE49-F238E27FC236}">
                  <a16:creationId xmlns:a16="http://schemas.microsoft.com/office/drawing/2014/main" id="{AEB13F71-7761-754A-BBE5-005515662508}"/>
                </a:ext>
              </a:extLst>
            </p:cNvPr>
            <p:cNvSpPr/>
            <p:nvPr userDrawn="1"/>
          </p:nvSpPr>
          <p:spPr>
            <a:xfrm>
              <a:off x="6312960" y="3810797"/>
              <a:ext cx="114480" cy="114480"/>
            </a:xfrm>
            <a:custGeom>
              <a:avLst/>
              <a:gdLst/>
              <a:ahLst/>
              <a:cxnLst>
                <a:cxn ang="3cd4">
                  <a:pos x="hc" y="t"/>
                </a:cxn>
                <a:cxn ang="cd2">
                  <a:pos x="l" y="vc"/>
                </a:cxn>
                <a:cxn ang="cd4">
                  <a:pos x="hc" y="b"/>
                </a:cxn>
                <a:cxn ang="0">
                  <a:pos x="r" y="vc"/>
                </a:cxn>
              </a:cxnLst>
              <a:rect l="l" t="t" r="r" b="b"/>
              <a:pathLst>
                <a:path w="319" h="319">
                  <a:moveTo>
                    <a:pt x="159" y="264"/>
                  </a:moveTo>
                  <a:cubicBezTo>
                    <a:pt x="102" y="264"/>
                    <a:pt x="55" y="217"/>
                    <a:pt x="55" y="159"/>
                  </a:cubicBezTo>
                  <a:cubicBezTo>
                    <a:pt x="55" y="102"/>
                    <a:pt x="102" y="55"/>
                    <a:pt x="159" y="55"/>
                  </a:cubicBezTo>
                  <a:cubicBezTo>
                    <a:pt x="217" y="55"/>
                    <a:pt x="263" y="102"/>
                    <a:pt x="263" y="159"/>
                  </a:cubicBezTo>
                  <a:cubicBezTo>
                    <a:pt x="263" y="217"/>
                    <a:pt x="217" y="264"/>
                    <a:pt x="159" y="264"/>
                  </a:cubicBezTo>
                  <a:close/>
                  <a:moveTo>
                    <a:pt x="159" y="0"/>
                  </a:moveTo>
                  <a:cubicBezTo>
                    <a:pt x="71" y="0"/>
                    <a:pt x="0" y="71"/>
                    <a:pt x="0" y="159"/>
                  </a:cubicBezTo>
                  <a:cubicBezTo>
                    <a:pt x="0" y="247"/>
                    <a:pt x="71" y="319"/>
                    <a:pt x="159" y="319"/>
                  </a:cubicBezTo>
                  <a:cubicBezTo>
                    <a:pt x="247" y="319"/>
                    <a:pt x="319" y="247"/>
                    <a:pt x="319" y="159"/>
                  </a:cubicBezTo>
                  <a:cubicBezTo>
                    <a:pt x="319" y="71"/>
                    <a:pt x="247" y="0"/>
                    <a:pt x="159"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8E7763C1-AF32-1E41-9733-D7FF3D6E8282}"/>
                </a:ext>
              </a:extLst>
            </p:cNvPr>
            <p:cNvSpPr/>
            <p:nvPr userDrawn="1"/>
          </p:nvSpPr>
          <p:spPr>
            <a:xfrm>
              <a:off x="6272999" y="3936437"/>
              <a:ext cx="194400" cy="108360"/>
            </a:xfrm>
            <a:custGeom>
              <a:avLst/>
              <a:gdLst/>
              <a:ahLst/>
              <a:cxnLst>
                <a:cxn ang="3cd4">
                  <a:pos x="hc" y="t"/>
                </a:cxn>
                <a:cxn ang="cd2">
                  <a:pos x="l" y="vc"/>
                </a:cxn>
                <a:cxn ang="cd4">
                  <a:pos x="hc" y="b"/>
                </a:cxn>
                <a:cxn ang="0">
                  <a:pos x="r" y="vc"/>
                </a:cxn>
              </a:cxnLst>
              <a:rect l="l" t="t" r="r" b="b"/>
              <a:pathLst>
                <a:path w="541" h="302">
                  <a:moveTo>
                    <a:pt x="56" y="247"/>
                  </a:moveTo>
                  <a:lnTo>
                    <a:pt x="56" y="163"/>
                  </a:lnTo>
                  <a:cubicBezTo>
                    <a:pt x="56" y="142"/>
                    <a:pt x="65" y="123"/>
                    <a:pt x="82" y="112"/>
                  </a:cubicBezTo>
                  <a:cubicBezTo>
                    <a:pt x="135" y="75"/>
                    <a:pt x="201" y="55"/>
                    <a:pt x="270" y="55"/>
                  </a:cubicBezTo>
                  <a:cubicBezTo>
                    <a:pt x="340" y="55"/>
                    <a:pt x="407" y="76"/>
                    <a:pt x="459" y="113"/>
                  </a:cubicBezTo>
                  <a:cubicBezTo>
                    <a:pt x="475" y="124"/>
                    <a:pt x="485" y="142"/>
                    <a:pt x="485" y="162"/>
                  </a:cubicBezTo>
                  <a:cubicBezTo>
                    <a:pt x="485" y="186"/>
                    <a:pt x="485" y="217"/>
                    <a:pt x="485" y="247"/>
                  </a:cubicBezTo>
                  <a:close/>
                  <a:moveTo>
                    <a:pt x="491" y="67"/>
                  </a:moveTo>
                  <a:cubicBezTo>
                    <a:pt x="429" y="24"/>
                    <a:pt x="351" y="0"/>
                    <a:pt x="270" y="0"/>
                  </a:cubicBezTo>
                  <a:cubicBezTo>
                    <a:pt x="190" y="0"/>
                    <a:pt x="112" y="23"/>
                    <a:pt x="51" y="66"/>
                  </a:cubicBezTo>
                  <a:cubicBezTo>
                    <a:pt x="19" y="88"/>
                    <a:pt x="0" y="124"/>
                    <a:pt x="0" y="163"/>
                  </a:cubicBezTo>
                  <a:lnTo>
                    <a:pt x="0" y="275"/>
                  </a:lnTo>
                  <a:cubicBezTo>
                    <a:pt x="0" y="290"/>
                    <a:pt x="13" y="302"/>
                    <a:pt x="28" y="302"/>
                  </a:cubicBezTo>
                  <a:lnTo>
                    <a:pt x="513" y="302"/>
                  </a:lnTo>
                  <a:cubicBezTo>
                    <a:pt x="528" y="302"/>
                    <a:pt x="541" y="290"/>
                    <a:pt x="541" y="275"/>
                  </a:cubicBezTo>
                  <a:cubicBezTo>
                    <a:pt x="541" y="238"/>
                    <a:pt x="540" y="193"/>
                    <a:pt x="540" y="162"/>
                  </a:cubicBezTo>
                  <a:cubicBezTo>
                    <a:pt x="540" y="124"/>
                    <a:pt x="522" y="89"/>
                    <a:pt x="491" y="67"/>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12">
              <a:extLst>
                <a:ext uri="{FF2B5EF4-FFF2-40B4-BE49-F238E27FC236}">
                  <a16:creationId xmlns:a16="http://schemas.microsoft.com/office/drawing/2014/main" id="{F9970C03-74A8-DA46-BC43-D2C2D76C35EB}"/>
                </a:ext>
              </a:extLst>
            </p:cNvPr>
            <p:cNvSpPr/>
            <p:nvPr userDrawn="1"/>
          </p:nvSpPr>
          <p:spPr>
            <a:xfrm>
              <a:off x="6447600" y="3830957"/>
              <a:ext cx="95760" cy="95760"/>
            </a:xfrm>
            <a:custGeom>
              <a:avLst/>
              <a:gdLst/>
              <a:ahLst/>
              <a:cxnLst>
                <a:cxn ang="3cd4">
                  <a:pos x="hc" y="t"/>
                </a:cxn>
                <a:cxn ang="cd2">
                  <a:pos x="l" y="vc"/>
                </a:cxn>
                <a:cxn ang="cd4">
                  <a:pos x="hc" y="b"/>
                </a:cxn>
                <a:cxn ang="0">
                  <a:pos x="r" y="vc"/>
                </a:cxn>
              </a:cxnLst>
              <a:rect l="l" t="t" r="r" b="b"/>
              <a:pathLst>
                <a:path w="267" h="267">
                  <a:moveTo>
                    <a:pt x="133" y="212"/>
                  </a:moveTo>
                  <a:cubicBezTo>
                    <a:pt x="90" y="212"/>
                    <a:pt x="55" y="177"/>
                    <a:pt x="55" y="134"/>
                  </a:cubicBezTo>
                  <a:cubicBezTo>
                    <a:pt x="55" y="91"/>
                    <a:pt x="90" y="56"/>
                    <a:pt x="133" y="56"/>
                  </a:cubicBezTo>
                  <a:cubicBezTo>
                    <a:pt x="176" y="56"/>
                    <a:pt x="211" y="91"/>
                    <a:pt x="211" y="134"/>
                  </a:cubicBezTo>
                  <a:cubicBezTo>
                    <a:pt x="211" y="177"/>
                    <a:pt x="176" y="212"/>
                    <a:pt x="133" y="212"/>
                  </a:cubicBezTo>
                  <a:close/>
                  <a:moveTo>
                    <a:pt x="133" y="0"/>
                  </a:moveTo>
                  <a:cubicBezTo>
                    <a:pt x="60" y="0"/>
                    <a:pt x="0" y="60"/>
                    <a:pt x="0" y="134"/>
                  </a:cubicBezTo>
                  <a:cubicBezTo>
                    <a:pt x="0" y="207"/>
                    <a:pt x="60" y="267"/>
                    <a:pt x="133" y="267"/>
                  </a:cubicBezTo>
                  <a:cubicBezTo>
                    <a:pt x="207" y="267"/>
                    <a:pt x="267" y="207"/>
                    <a:pt x="267" y="134"/>
                  </a:cubicBezTo>
                  <a:cubicBezTo>
                    <a:pt x="267" y="60"/>
                    <a:pt x="207" y="0"/>
                    <a:pt x="133"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14">
              <a:extLst>
                <a:ext uri="{FF2B5EF4-FFF2-40B4-BE49-F238E27FC236}">
                  <a16:creationId xmlns:a16="http://schemas.microsoft.com/office/drawing/2014/main" id="{468C1626-7004-024A-A589-B216C50181BC}"/>
                </a:ext>
              </a:extLst>
            </p:cNvPr>
            <p:cNvSpPr/>
            <p:nvPr userDrawn="1"/>
          </p:nvSpPr>
          <p:spPr>
            <a:xfrm>
              <a:off x="6462000" y="3941117"/>
              <a:ext cx="122760" cy="99000"/>
            </a:xfrm>
            <a:custGeom>
              <a:avLst/>
              <a:gdLst/>
              <a:ahLst/>
              <a:cxnLst>
                <a:cxn ang="3cd4">
                  <a:pos x="hc" y="t"/>
                </a:cxn>
                <a:cxn ang="cd2">
                  <a:pos x="l" y="vc"/>
                </a:cxn>
                <a:cxn ang="cd4">
                  <a:pos x="hc" y="b"/>
                </a:cxn>
                <a:cxn ang="0">
                  <a:pos x="r" y="vc"/>
                </a:cxn>
              </a:cxnLst>
              <a:rect l="l" t="t" r="r" b="b"/>
              <a:pathLst>
                <a:path w="342" h="276">
                  <a:moveTo>
                    <a:pt x="342" y="148"/>
                  </a:moveTo>
                  <a:cubicBezTo>
                    <a:pt x="342" y="113"/>
                    <a:pt x="325" y="81"/>
                    <a:pt x="297" y="61"/>
                  </a:cubicBezTo>
                  <a:cubicBezTo>
                    <a:pt x="241" y="22"/>
                    <a:pt x="171" y="0"/>
                    <a:pt x="98" y="0"/>
                  </a:cubicBezTo>
                  <a:cubicBezTo>
                    <a:pt x="73" y="0"/>
                    <a:pt x="47" y="3"/>
                    <a:pt x="23" y="8"/>
                  </a:cubicBezTo>
                  <a:cubicBezTo>
                    <a:pt x="8" y="11"/>
                    <a:pt x="-2" y="26"/>
                    <a:pt x="1" y="41"/>
                  </a:cubicBezTo>
                  <a:cubicBezTo>
                    <a:pt x="5" y="56"/>
                    <a:pt x="19" y="65"/>
                    <a:pt x="34" y="62"/>
                  </a:cubicBezTo>
                  <a:cubicBezTo>
                    <a:pt x="55" y="58"/>
                    <a:pt x="77" y="56"/>
                    <a:pt x="98" y="56"/>
                  </a:cubicBezTo>
                  <a:cubicBezTo>
                    <a:pt x="160" y="56"/>
                    <a:pt x="219" y="74"/>
                    <a:pt x="265" y="106"/>
                  </a:cubicBezTo>
                  <a:cubicBezTo>
                    <a:pt x="278" y="116"/>
                    <a:pt x="287" y="131"/>
                    <a:pt x="287" y="148"/>
                  </a:cubicBezTo>
                  <a:cubicBezTo>
                    <a:pt x="287" y="176"/>
                    <a:pt x="287" y="200"/>
                    <a:pt x="287" y="221"/>
                  </a:cubicBezTo>
                  <a:lnTo>
                    <a:pt x="100" y="221"/>
                  </a:lnTo>
                  <a:cubicBezTo>
                    <a:pt x="85" y="221"/>
                    <a:pt x="73" y="233"/>
                    <a:pt x="73" y="248"/>
                  </a:cubicBezTo>
                  <a:cubicBezTo>
                    <a:pt x="73" y="263"/>
                    <a:pt x="85" y="276"/>
                    <a:pt x="100" y="276"/>
                  </a:cubicBezTo>
                  <a:lnTo>
                    <a:pt x="315" y="276"/>
                  </a:lnTo>
                  <a:cubicBezTo>
                    <a:pt x="330" y="276"/>
                    <a:pt x="342" y="263"/>
                    <a:pt x="342" y="248"/>
                  </a:cubicBezTo>
                  <a:cubicBezTo>
                    <a:pt x="342" y="222"/>
                    <a:pt x="342" y="189"/>
                    <a:pt x="342" y="148"/>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15">
              <a:extLst>
                <a:ext uri="{FF2B5EF4-FFF2-40B4-BE49-F238E27FC236}">
                  <a16:creationId xmlns:a16="http://schemas.microsoft.com/office/drawing/2014/main" id="{9F266BEC-0DDF-8744-BCCD-72B67D9BE2F6}"/>
                </a:ext>
              </a:extLst>
            </p:cNvPr>
            <p:cNvSpPr/>
            <p:nvPr userDrawn="1"/>
          </p:nvSpPr>
          <p:spPr>
            <a:xfrm>
              <a:off x="6197040" y="3830957"/>
              <a:ext cx="95760" cy="95760"/>
            </a:xfrm>
            <a:custGeom>
              <a:avLst/>
              <a:gdLst/>
              <a:ahLst/>
              <a:cxnLst>
                <a:cxn ang="3cd4">
                  <a:pos x="hc" y="t"/>
                </a:cxn>
                <a:cxn ang="cd2">
                  <a:pos x="l" y="vc"/>
                </a:cxn>
                <a:cxn ang="cd4">
                  <a:pos x="hc" y="b"/>
                </a:cxn>
                <a:cxn ang="0">
                  <a:pos x="r" y="vc"/>
                </a:cxn>
              </a:cxnLst>
              <a:rect l="l" t="t" r="r" b="b"/>
              <a:pathLst>
                <a:path w="267" h="267">
                  <a:moveTo>
                    <a:pt x="212" y="134"/>
                  </a:moveTo>
                  <a:cubicBezTo>
                    <a:pt x="212" y="177"/>
                    <a:pt x="177" y="212"/>
                    <a:pt x="134" y="212"/>
                  </a:cubicBezTo>
                  <a:cubicBezTo>
                    <a:pt x="91" y="212"/>
                    <a:pt x="56" y="177"/>
                    <a:pt x="56" y="134"/>
                  </a:cubicBezTo>
                  <a:cubicBezTo>
                    <a:pt x="56" y="91"/>
                    <a:pt x="91" y="56"/>
                    <a:pt x="134" y="56"/>
                  </a:cubicBezTo>
                  <a:cubicBezTo>
                    <a:pt x="177" y="56"/>
                    <a:pt x="212" y="91"/>
                    <a:pt x="212" y="134"/>
                  </a:cubicBezTo>
                  <a:close/>
                  <a:moveTo>
                    <a:pt x="0" y="134"/>
                  </a:moveTo>
                  <a:cubicBezTo>
                    <a:pt x="0" y="207"/>
                    <a:pt x="60" y="267"/>
                    <a:pt x="134" y="267"/>
                  </a:cubicBezTo>
                  <a:cubicBezTo>
                    <a:pt x="207" y="267"/>
                    <a:pt x="267" y="207"/>
                    <a:pt x="267" y="134"/>
                  </a:cubicBezTo>
                  <a:cubicBezTo>
                    <a:pt x="267" y="60"/>
                    <a:pt x="207" y="0"/>
                    <a:pt x="134" y="0"/>
                  </a:cubicBezTo>
                  <a:cubicBezTo>
                    <a:pt x="60" y="0"/>
                    <a:pt x="0" y="60"/>
                    <a:pt x="0" y="134"/>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7238C620-164E-A945-84CF-BAB7F3D0B5B5}"/>
                </a:ext>
              </a:extLst>
            </p:cNvPr>
            <p:cNvSpPr/>
            <p:nvPr userDrawn="1"/>
          </p:nvSpPr>
          <p:spPr>
            <a:xfrm>
              <a:off x="6156000" y="3941117"/>
              <a:ext cx="122400" cy="99000"/>
            </a:xfrm>
            <a:custGeom>
              <a:avLst/>
              <a:gdLst/>
              <a:ahLst/>
              <a:cxnLst>
                <a:cxn ang="3cd4">
                  <a:pos x="hc" y="t"/>
                </a:cxn>
                <a:cxn ang="cd2">
                  <a:pos x="l" y="vc"/>
                </a:cxn>
                <a:cxn ang="cd4">
                  <a:pos x="hc" y="b"/>
                </a:cxn>
                <a:cxn ang="0">
                  <a:pos x="r" y="vc"/>
                </a:cxn>
              </a:cxnLst>
              <a:rect l="l" t="t" r="r" b="b"/>
              <a:pathLst>
                <a:path w="341" h="276">
                  <a:moveTo>
                    <a:pt x="340" y="41"/>
                  </a:moveTo>
                  <a:cubicBezTo>
                    <a:pt x="344" y="26"/>
                    <a:pt x="334" y="11"/>
                    <a:pt x="319" y="8"/>
                  </a:cubicBezTo>
                  <a:cubicBezTo>
                    <a:pt x="295" y="3"/>
                    <a:pt x="269" y="0"/>
                    <a:pt x="244" y="0"/>
                  </a:cubicBezTo>
                  <a:cubicBezTo>
                    <a:pt x="171" y="0"/>
                    <a:pt x="101" y="22"/>
                    <a:pt x="45" y="61"/>
                  </a:cubicBezTo>
                  <a:cubicBezTo>
                    <a:pt x="17" y="81"/>
                    <a:pt x="0" y="113"/>
                    <a:pt x="0" y="148"/>
                  </a:cubicBezTo>
                  <a:cubicBezTo>
                    <a:pt x="0" y="176"/>
                    <a:pt x="0" y="216"/>
                    <a:pt x="0" y="248"/>
                  </a:cubicBezTo>
                  <a:cubicBezTo>
                    <a:pt x="0" y="263"/>
                    <a:pt x="12" y="276"/>
                    <a:pt x="27" y="276"/>
                  </a:cubicBezTo>
                  <a:lnTo>
                    <a:pt x="242" y="276"/>
                  </a:lnTo>
                  <a:cubicBezTo>
                    <a:pt x="257" y="276"/>
                    <a:pt x="269" y="263"/>
                    <a:pt x="269" y="248"/>
                  </a:cubicBezTo>
                  <a:cubicBezTo>
                    <a:pt x="269" y="233"/>
                    <a:pt x="257" y="221"/>
                    <a:pt x="242" y="221"/>
                  </a:cubicBezTo>
                  <a:lnTo>
                    <a:pt x="55" y="221"/>
                  </a:lnTo>
                  <a:cubicBezTo>
                    <a:pt x="55" y="195"/>
                    <a:pt x="55" y="168"/>
                    <a:pt x="55" y="148"/>
                  </a:cubicBezTo>
                  <a:cubicBezTo>
                    <a:pt x="55" y="131"/>
                    <a:pt x="64" y="116"/>
                    <a:pt x="77" y="106"/>
                  </a:cubicBezTo>
                  <a:cubicBezTo>
                    <a:pt x="123" y="74"/>
                    <a:pt x="182" y="56"/>
                    <a:pt x="244" y="56"/>
                  </a:cubicBezTo>
                  <a:cubicBezTo>
                    <a:pt x="265" y="56"/>
                    <a:pt x="287" y="58"/>
                    <a:pt x="308" y="62"/>
                  </a:cubicBezTo>
                  <a:cubicBezTo>
                    <a:pt x="323" y="65"/>
                    <a:pt x="337" y="56"/>
                    <a:pt x="340" y="4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8" name="Freeform 17">
              <a:extLst>
                <a:ext uri="{FF2B5EF4-FFF2-40B4-BE49-F238E27FC236}">
                  <a16:creationId xmlns:a16="http://schemas.microsoft.com/office/drawing/2014/main" id="{E52DD856-8B17-FC4C-A8A8-3A3DD7CA1642}"/>
                </a:ext>
              </a:extLst>
            </p:cNvPr>
            <p:cNvSpPr/>
            <p:nvPr userDrawn="1"/>
          </p:nvSpPr>
          <p:spPr>
            <a:xfrm>
              <a:off x="6158520" y="3510557"/>
              <a:ext cx="407160" cy="314280"/>
            </a:xfrm>
            <a:custGeom>
              <a:avLst/>
              <a:gdLst/>
              <a:ahLst/>
              <a:cxnLst>
                <a:cxn ang="3cd4">
                  <a:pos x="hc" y="t"/>
                </a:cxn>
                <a:cxn ang="cd2">
                  <a:pos x="l" y="vc"/>
                </a:cxn>
                <a:cxn ang="cd4">
                  <a:pos x="hc" y="b"/>
                </a:cxn>
                <a:cxn ang="0">
                  <a:pos x="r" y="vc"/>
                </a:cxn>
              </a:cxnLst>
              <a:rect l="l" t="t" r="r" b="b"/>
              <a:pathLst>
                <a:path w="1132" h="874">
                  <a:moveTo>
                    <a:pt x="151" y="356"/>
                  </a:moveTo>
                  <a:cubicBezTo>
                    <a:pt x="216" y="313"/>
                    <a:pt x="303" y="290"/>
                    <a:pt x="396" y="290"/>
                  </a:cubicBezTo>
                  <a:cubicBezTo>
                    <a:pt x="489" y="290"/>
                    <a:pt x="576" y="313"/>
                    <a:pt x="641" y="356"/>
                  </a:cubicBezTo>
                  <a:cubicBezTo>
                    <a:pt x="702" y="396"/>
                    <a:pt x="736" y="449"/>
                    <a:pt x="736" y="504"/>
                  </a:cubicBezTo>
                  <a:cubicBezTo>
                    <a:pt x="736" y="559"/>
                    <a:pt x="702" y="611"/>
                    <a:pt x="641" y="651"/>
                  </a:cubicBezTo>
                  <a:cubicBezTo>
                    <a:pt x="576" y="694"/>
                    <a:pt x="489" y="718"/>
                    <a:pt x="396" y="718"/>
                  </a:cubicBezTo>
                  <a:cubicBezTo>
                    <a:pt x="391" y="718"/>
                    <a:pt x="386" y="718"/>
                    <a:pt x="382" y="718"/>
                  </a:cubicBezTo>
                  <a:cubicBezTo>
                    <a:pt x="378" y="717"/>
                    <a:pt x="374" y="718"/>
                    <a:pt x="371" y="719"/>
                  </a:cubicBezTo>
                  <a:lnTo>
                    <a:pt x="159" y="803"/>
                  </a:lnTo>
                  <a:cubicBezTo>
                    <a:pt x="164" y="764"/>
                    <a:pt x="168" y="724"/>
                    <a:pt x="173" y="684"/>
                  </a:cubicBezTo>
                  <a:cubicBezTo>
                    <a:pt x="174" y="673"/>
                    <a:pt x="169" y="663"/>
                    <a:pt x="160" y="657"/>
                  </a:cubicBezTo>
                  <a:cubicBezTo>
                    <a:pt x="93" y="616"/>
                    <a:pt x="56" y="562"/>
                    <a:pt x="56" y="504"/>
                  </a:cubicBezTo>
                  <a:cubicBezTo>
                    <a:pt x="56" y="449"/>
                    <a:pt x="89" y="396"/>
                    <a:pt x="151" y="356"/>
                  </a:cubicBezTo>
                  <a:close/>
                  <a:moveTo>
                    <a:pt x="418" y="119"/>
                  </a:moveTo>
                  <a:cubicBezTo>
                    <a:pt x="491" y="78"/>
                    <a:pt x="584" y="55"/>
                    <a:pt x="681" y="55"/>
                  </a:cubicBezTo>
                  <a:cubicBezTo>
                    <a:pt x="789" y="55"/>
                    <a:pt x="890" y="83"/>
                    <a:pt x="965" y="132"/>
                  </a:cubicBezTo>
                  <a:cubicBezTo>
                    <a:pt x="1037" y="179"/>
                    <a:pt x="1077" y="241"/>
                    <a:pt x="1077" y="306"/>
                  </a:cubicBezTo>
                  <a:cubicBezTo>
                    <a:pt x="1077" y="340"/>
                    <a:pt x="1066" y="373"/>
                    <a:pt x="1045" y="403"/>
                  </a:cubicBezTo>
                  <a:cubicBezTo>
                    <a:pt x="1024" y="435"/>
                    <a:pt x="994" y="463"/>
                    <a:pt x="955" y="486"/>
                  </a:cubicBezTo>
                  <a:cubicBezTo>
                    <a:pt x="946" y="492"/>
                    <a:pt x="940" y="502"/>
                    <a:pt x="942" y="513"/>
                  </a:cubicBezTo>
                  <a:cubicBezTo>
                    <a:pt x="947" y="561"/>
                    <a:pt x="953" y="609"/>
                    <a:pt x="959" y="657"/>
                  </a:cubicBezTo>
                  <a:lnTo>
                    <a:pt x="774" y="584"/>
                  </a:lnTo>
                  <a:cubicBezTo>
                    <a:pt x="785" y="559"/>
                    <a:pt x="791" y="531"/>
                    <a:pt x="791" y="504"/>
                  </a:cubicBezTo>
                  <a:cubicBezTo>
                    <a:pt x="791" y="430"/>
                    <a:pt x="749" y="361"/>
                    <a:pt x="671" y="310"/>
                  </a:cubicBezTo>
                  <a:cubicBezTo>
                    <a:pt x="597" y="261"/>
                    <a:pt x="500" y="235"/>
                    <a:pt x="396" y="235"/>
                  </a:cubicBezTo>
                  <a:cubicBezTo>
                    <a:pt x="362" y="235"/>
                    <a:pt x="329" y="237"/>
                    <a:pt x="298" y="243"/>
                  </a:cubicBezTo>
                  <a:cubicBezTo>
                    <a:pt x="318" y="196"/>
                    <a:pt x="359" y="152"/>
                    <a:pt x="418" y="119"/>
                  </a:cubicBezTo>
                  <a:close/>
                  <a:moveTo>
                    <a:pt x="116" y="695"/>
                  </a:moveTo>
                  <a:cubicBezTo>
                    <a:pt x="111" y="739"/>
                    <a:pt x="106" y="783"/>
                    <a:pt x="101" y="826"/>
                  </a:cubicBezTo>
                  <a:lnTo>
                    <a:pt x="99" y="843"/>
                  </a:lnTo>
                  <a:cubicBezTo>
                    <a:pt x="98" y="853"/>
                    <a:pt x="102" y="862"/>
                    <a:pt x="110" y="868"/>
                  </a:cubicBezTo>
                  <a:cubicBezTo>
                    <a:pt x="114" y="872"/>
                    <a:pt x="120" y="874"/>
                    <a:pt x="126" y="874"/>
                  </a:cubicBezTo>
                  <a:cubicBezTo>
                    <a:pt x="130" y="874"/>
                    <a:pt x="133" y="873"/>
                    <a:pt x="136" y="872"/>
                  </a:cubicBezTo>
                  <a:lnTo>
                    <a:pt x="386" y="773"/>
                  </a:lnTo>
                  <a:cubicBezTo>
                    <a:pt x="389" y="773"/>
                    <a:pt x="393" y="773"/>
                    <a:pt x="396" y="773"/>
                  </a:cubicBezTo>
                  <a:cubicBezTo>
                    <a:pt x="500" y="773"/>
                    <a:pt x="597" y="746"/>
                    <a:pt x="671" y="698"/>
                  </a:cubicBezTo>
                  <a:cubicBezTo>
                    <a:pt x="701" y="678"/>
                    <a:pt x="726" y="656"/>
                    <a:pt x="745" y="632"/>
                  </a:cubicBezTo>
                  <a:lnTo>
                    <a:pt x="981" y="726"/>
                  </a:lnTo>
                  <a:cubicBezTo>
                    <a:pt x="985" y="727"/>
                    <a:pt x="988" y="728"/>
                    <a:pt x="991" y="728"/>
                  </a:cubicBezTo>
                  <a:cubicBezTo>
                    <a:pt x="997" y="728"/>
                    <a:pt x="1003" y="726"/>
                    <a:pt x="1008" y="722"/>
                  </a:cubicBezTo>
                  <a:cubicBezTo>
                    <a:pt x="1016" y="716"/>
                    <a:pt x="1020" y="706"/>
                    <a:pt x="1019" y="697"/>
                  </a:cubicBezTo>
                  <a:lnTo>
                    <a:pt x="1016" y="676"/>
                  </a:lnTo>
                  <a:cubicBezTo>
                    <a:pt x="1011" y="625"/>
                    <a:pt x="1004" y="574"/>
                    <a:pt x="999" y="524"/>
                  </a:cubicBezTo>
                  <a:cubicBezTo>
                    <a:pt x="1037" y="498"/>
                    <a:pt x="1068" y="468"/>
                    <a:pt x="1091" y="434"/>
                  </a:cubicBezTo>
                  <a:cubicBezTo>
                    <a:pt x="1118" y="394"/>
                    <a:pt x="1132" y="351"/>
                    <a:pt x="1132" y="306"/>
                  </a:cubicBezTo>
                  <a:cubicBezTo>
                    <a:pt x="1132" y="222"/>
                    <a:pt x="1084" y="144"/>
                    <a:pt x="996" y="86"/>
                  </a:cubicBezTo>
                  <a:cubicBezTo>
                    <a:pt x="911" y="31"/>
                    <a:pt x="800" y="0"/>
                    <a:pt x="681" y="0"/>
                  </a:cubicBezTo>
                  <a:cubicBezTo>
                    <a:pt x="459" y="0"/>
                    <a:pt x="271" y="108"/>
                    <a:pt x="236" y="256"/>
                  </a:cubicBezTo>
                  <a:cubicBezTo>
                    <a:pt x="236" y="256"/>
                    <a:pt x="236" y="257"/>
                    <a:pt x="235" y="257"/>
                  </a:cubicBezTo>
                  <a:cubicBezTo>
                    <a:pt x="193" y="270"/>
                    <a:pt x="154" y="288"/>
                    <a:pt x="121" y="310"/>
                  </a:cubicBezTo>
                  <a:cubicBezTo>
                    <a:pt x="43" y="361"/>
                    <a:pt x="0" y="430"/>
                    <a:pt x="0" y="504"/>
                  </a:cubicBezTo>
                  <a:cubicBezTo>
                    <a:pt x="0" y="576"/>
                    <a:pt x="42" y="645"/>
                    <a:pt x="116" y="69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3"/>
            <a:ext cx="6836714" cy="4925555"/>
          </a:xfrm>
          <a:prstGeom prst="rect">
            <a:avLst/>
          </a:prstGeom>
        </p:spPr>
        <p:txBody>
          <a:bodyPr anchor="ctr">
            <a:normAutofit/>
          </a:bodyPr>
          <a:lstStyle>
            <a:lvl1pPr marL="0" indent="0" algn="l">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8" name="Freeform 27">
            <a:extLst>
              <a:ext uri="{FF2B5EF4-FFF2-40B4-BE49-F238E27FC236}">
                <a16:creationId xmlns:a16="http://schemas.microsoft.com/office/drawing/2014/main" id="{CB4382A0-DE34-FD4E-9796-A35DFAB317E3}"/>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98B84A1E-B9AF-B444-8473-557A70667E66}"/>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332F5072-8B43-7642-9B09-3AE4562BA413}"/>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0B42312C-D0E3-254E-9D1E-E5F3B510D5F9}"/>
              </a:ext>
            </a:extLst>
          </p:cNvPr>
          <p:cNvSpPr>
            <a:spLocks noGrp="1"/>
          </p:cNvSpPr>
          <p:nvPr userDrawn="1">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3" name="Slide Number Placeholder 7">
            <a:extLst>
              <a:ext uri="{FF2B5EF4-FFF2-40B4-BE49-F238E27FC236}">
                <a16:creationId xmlns:a16="http://schemas.microsoft.com/office/drawing/2014/main" id="{DF93799E-1FE1-BF4D-AAB9-B4B6B6D99150}"/>
              </a:ext>
            </a:extLst>
          </p:cNvPr>
          <p:cNvSpPr>
            <a:spLocks noGrp="1"/>
          </p:cNvSpPr>
          <p:nvPr userDrawn="1">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4" name="Footer Placeholder 6">
            <a:extLst>
              <a:ext uri="{FF2B5EF4-FFF2-40B4-BE49-F238E27FC236}">
                <a16:creationId xmlns:a16="http://schemas.microsoft.com/office/drawing/2014/main" id="{28D9DA46-03F8-8C4A-8F8F-92CF08948443}"/>
              </a:ext>
            </a:extLst>
          </p:cNvPr>
          <p:cNvSpPr>
            <a:spLocks noGrp="1"/>
          </p:cNvSpPr>
          <p:nvPr userDrawn="1">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5" name="Group 24">
            <a:extLst>
              <a:ext uri="{FF2B5EF4-FFF2-40B4-BE49-F238E27FC236}">
                <a16:creationId xmlns:a16="http://schemas.microsoft.com/office/drawing/2014/main" id="{9FB1B31C-C84B-A745-9545-7575F64E0534}"/>
              </a:ext>
            </a:extLst>
          </p:cNvPr>
          <p:cNvGrpSpPr/>
          <p:nvPr userDrawn="1"/>
        </p:nvGrpSpPr>
        <p:grpSpPr>
          <a:xfrm>
            <a:off x="266694" y="6336543"/>
            <a:ext cx="1105200" cy="360572"/>
            <a:chOff x="760736" y="5154034"/>
            <a:chExt cx="1105200" cy="360572"/>
          </a:xfrm>
        </p:grpSpPr>
        <p:sp>
          <p:nvSpPr>
            <p:cNvPr id="26" name="Rectangle 25">
              <a:extLst>
                <a:ext uri="{FF2B5EF4-FFF2-40B4-BE49-F238E27FC236}">
                  <a16:creationId xmlns:a16="http://schemas.microsoft.com/office/drawing/2014/main" id="{2C9DFC08-5E8C-ED4A-92FD-2FE4E654B04D}"/>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3A1A419A-ED5D-1A42-8C77-0AA9567B6537}"/>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9028379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2" name="Graphic 1" descr="Directiekamer silhouet">
            <a:extLst>
              <a:ext uri="{FF2B5EF4-FFF2-40B4-BE49-F238E27FC236}">
                <a16:creationId xmlns:a16="http://schemas.microsoft.com/office/drawing/2014/main" id="{A28DF702-3F18-E551-E885-2DD886FA30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1434086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xercise - Break-out Group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pic>
        <p:nvPicPr>
          <p:cNvPr id="4" name="Graphic 3" descr="Directiekamer silhouet">
            <a:extLst>
              <a:ext uri="{FF2B5EF4-FFF2-40B4-BE49-F238E27FC236}">
                <a16:creationId xmlns:a16="http://schemas.microsoft.com/office/drawing/2014/main" id="{D88EBE6B-E9BC-F60A-3548-F8B7C42D13A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249125" y="2035787"/>
            <a:ext cx="2763526" cy="2763526"/>
          </a:xfrm>
          <a:prstGeom prst="rect">
            <a:avLst/>
          </a:prstGeom>
        </p:spPr>
      </p:pic>
    </p:spTree>
    <p:extLst>
      <p:ext uri="{BB962C8B-B14F-4D97-AF65-F5344CB8AC3E}">
        <p14:creationId xmlns:p14="http://schemas.microsoft.com/office/powerpoint/2010/main" val="28994002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4" name="Group 3">
            <a:extLst>
              <a:ext uri="{FF2B5EF4-FFF2-40B4-BE49-F238E27FC236}">
                <a16:creationId xmlns:a16="http://schemas.microsoft.com/office/drawing/2014/main" id="{E8A077B2-97AA-AF4F-8421-73F7BDD6F95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21" name="Freeform 20">
              <a:extLst>
                <a:ext uri="{FF2B5EF4-FFF2-40B4-BE49-F238E27FC236}">
                  <a16:creationId xmlns:a16="http://schemas.microsoft.com/office/drawing/2014/main" id="{9557F5BC-441C-D04C-B3E5-FD0BFC16F282}"/>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3" name="Freeform 22">
              <a:extLst>
                <a:ext uri="{FF2B5EF4-FFF2-40B4-BE49-F238E27FC236}">
                  <a16:creationId xmlns:a16="http://schemas.microsoft.com/office/drawing/2014/main" id="{80F2C6E5-6768-8540-B3F3-1A255D2A869E}"/>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4" name="Freeform 23">
              <a:extLst>
                <a:ext uri="{FF2B5EF4-FFF2-40B4-BE49-F238E27FC236}">
                  <a16:creationId xmlns:a16="http://schemas.microsoft.com/office/drawing/2014/main" id="{E2FF0842-F44E-E04A-9E94-F0384E16CCC7}"/>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5" name="Freeform 24">
              <a:extLst>
                <a:ext uri="{FF2B5EF4-FFF2-40B4-BE49-F238E27FC236}">
                  <a16:creationId xmlns:a16="http://schemas.microsoft.com/office/drawing/2014/main" id="{961FAF88-8265-434B-BDA7-DA4C3CF66794}"/>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6" name="Freeform 25">
              <a:extLst>
                <a:ext uri="{FF2B5EF4-FFF2-40B4-BE49-F238E27FC236}">
                  <a16:creationId xmlns:a16="http://schemas.microsoft.com/office/drawing/2014/main" id="{20A2CBB7-B5F1-C046-9808-81D58A5A45D1}"/>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27" name="Freeform 26">
              <a:extLst>
                <a:ext uri="{FF2B5EF4-FFF2-40B4-BE49-F238E27FC236}">
                  <a16:creationId xmlns:a16="http://schemas.microsoft.com/office/drawing/2014/main" id="{A2AE26BA-51DE-0245-A8F6-0BF5823571CE}"/>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
        <p:nvSpPr>
          <p:cNvPr id="31" name="Freeform 30">
            <a:extLst>
              <a:ext uri="{FF2B5EF4-FFF2-40B4-BE49-F238E27FC236}">
                <a16:creationId xmlns:a16="http://schemas.microsoft.com/office/drawing/2014/main" id="{A9570C3D-1DC7-9943-B69D-755AB83259B1}"/>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83321B2B-CF1A-8345-B87F-15862BD53152}"/>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a:extLst>
              <a:ext uri="{FF2B5EF4-FFF2-40B4-BE49-F238E27FC236}">
                <a16:creationId xmlns:a16="http://schemas.microsoft.com/office/drawing/2014/main" id="{0B34BE12-A50E-F94B-A070-C83F8EE2EFF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8">
            <a:extLst>
              <a:ext uri="{FF2B5EF4-FFF2-40B4-BE49-F238E27FC236}">
                <a16:creationId xmlns:a16="http://schemas.microsoft.com/office/drawing/2014/main" id="{3633CA53-9812-7D44-BF6D-A069C9ED833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8" name="Slide Number Placeholder 7">
            <a:extLst>
              <a:ext uri="{FF2B5EF4-FFF2-40B4-BE49-F238E27FC236}">
                <a16:creationId xmlns:a16="http://schemas.microsoft.com/office/drawing/2014/main" id="{28C1CC9F-6054-C241-A1B8-EEDDA482E4B3}"/>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9" name="Footer Placeholder 6">
            <a:extLst>
              <a:ext uri="{FF2B5EF4-FFF2-40B4-BE49-F238E27FC236}">
                <a16:creationId xmlns:a16="http://schemas.microsoft.com/office/drawing/2014/main" id="{039A3383-63C9-E342-9A43-967AB10B6026}"/>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30" name="Group 29">
            <a:extLst>
              <a:ext uri="{FF2B5EF4-FFF2-40B4-BE49-F238E27FC236}">
                <a16:creationId xmlns:a16="http://schemas.microsoft.com/office/drawing/2014/main" id="{EB897095-4EFE-9049-BCD6-F08B19599021}"/>
              </a:ext>
            </a:extLst>
          </p:cNvPr>
          <p:cNvGrpSpPr/>
          <p:nvPr userDrawn="1"/>
        </p:nvGrpSpPr>
        <p:grpSpPr>
          <a:xfrm>
            <a:off x="266694" y="6336543"/>
            <a:ext cx="1105200" cy="360572"/>
            <a:chOff x="760736" y="5154034"/>
            <a:chExt cx="1105200" cy="360572"/>
          </a:xfrm>
        </p:grpSpPr>
        <p:sp>
          <p:nvSpPr>
            <p:cNvPr id="35" name="Rectangle 34">
              <a:extLst>
                <a:ext uri="{FF2B5EF4-FFF2-40B4-BE49-F238E27FC236}">
                  <a16:creationId xmlns:a16="http://schemas.microsoft.com/office/drawing/2014/main" id="{F3F6BA6A-AD5F-C743-A794-9650F1D4388B}"/>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a:extLst>
                <a:ext uri="{FF2B5EF4-FFF2-40B4-BE49-F238E27FC236}">
                  <a16:creationId xmlns:a16="http://schemas.microsoft.com/office/drawing/2014/main" id="{7F975368-6689-1E4B-92FC-4EB2A55F3CB1}"/>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42862099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Exercise - Teach back (right) w. time One Lin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chor="ct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grpSp>
        <p:nvGrpSpPr>
          <p:cNvPr id="4" name="Group 3">
            <a:extLst>
              <a:ext uri="{FF2B5EF4-FFF2-40B4-BE49-F238E27FC236}">
                <a16:creationId xmlns:a16="http://schemas.microsoft.com/office/drawing/2014/main" id="{1F5785A7-07B2-D782-A157-8A607430C634}"/>
              </a:ext>
            </a:extLst>
          </p:cNvPr>
          <p:cNvGrpSpPr>
            <a:grpSpLocks noChangeAspect="1"/>
          </p:cNvGrpSpPr>
          <p:nvPr userDrawn="1"/>
        </p:nvGrpSpPr>
        <p:grpSpPr>
          <a:xfrm>
            <a:off x="8708752" y="2350455"/>
            <a:ext cx="1692000" cy="2159585"/>
            <a:chOff x="446400" y="4228036"/>
            <a:chExt cx="406440" cy="518760"/>
          </a:xfrm>
          <a:solidFill>
            <a:schemeClr val="accent1"/>
          </a:solidFill>
        </p:grpSpPr>
        <p:sp>
          <p:nvSpPr>
            <p:cNvPr id="12" name="Freeform 20">
              <a:extLst>
                <a:ext uri="{FF2B5EF4-FFF2-40B4-BE49-F238E27FC236}">
                  <a16:creationId xmlns:a16="http://schemas.microsoft.com/office/drawing/2014/main" id="{1660CCE7-A1EE-B293-8A39-A6D0D08AAF77}"/>
                </a:ext>
              </a:extLst>
            </p:cNvPr>
            <p:cNvSpPr/>
            <p:nvPr userDrawn="1"/>
          </p:nvSpPr>
          <p:spPr>
            <a:xfrm>
              <a:off x="487800" y="4573997"/>
              <a:ext cx="87120" cy="87120"/>
            </a:xfrm>
            <a:custGeom>
              <a:avLst/>
              <a:gdLst/>
              <a:ahLst/>
              <a:cxnLst>
                <a:cxn ang="3cd4">
                  <a:pos x="hc" y="t"/>
                </a:cxn>
                <a:cxn ang="cd2">
                  <a:pos x="l" y="vc"/>
                </a:cxn>
                <a:cxn ang="cd4">
                  <a:pos x="hc" y="b"/>
                </a:cxn>
                <a:cxn ang="0">
                  <a:pos x="r" y="vc"/>
                </a:cxn>
              </a:cxnLst>
              <a:rect l="l" t="t" r="r" b="b"/>
              <a:pathLst>
                <a:path w="243" h="243">
                  <a:moveTo>
                    <a:pt x="121" y="188"/>
                  </a:moveTo>
                  <a:cubicBezTo>
                    <a:pt x="85" y="188"/>
                    <a:pt x="55" y="158"/>
                    <a:pt x="55" y="121"/>
                  </a:cubicBezTo>
                  <a:cubicBezTo>
                    <a:pt x="55" y="85"/>
                    <a:pt x="85" y="55"/>
                    <a:pt x="121" y="55"/>
                  </a:cubicBezTo>
                  <a:cubicBezTo>
                    <a:pt x="158" y="55"/>
                    <a:pt x="188" y="85"/>
                    <a:pt x="188" y="121"/>
                  </a:cubicBezTo>
                  <a:cubicBezTo>
                    <a:pt x="188" y="158"/>
                    <a:pt x="158" y="188"/>
                    <a:pt x="121" y="188"/>
                  </a:cubicBezTo>
                  <a:close/>
                  <a:moveTo>
                    <a:pt x="121" y="0"/>
                  </a:moveTo>
                  <a:cubicBezTo>
                    <a:pt x="54" y="0"/>
                    <a:pt x="0" y="54"/>
                    <a:pt x="0" y="121"/>
                  </a:cubicBezTo>
                  <a:cubicBezTo>
                    <a:pt x="0" y="188"/>
                    <a:pt x="54" y="243"/>
                    <a:pt x="121" y="243"/>
                  </a:cubicBezTo>
                  <a:cubicBezTo>
                    <a:pt x="188" y="243"/>
                    <a:pt x="243" y="188"/>
                    <a:pt x="243" y="121"/>
                  </a:cubicBezTo>
                  <a:cubicBezTo>
                    <a:pt x="243" y="54"/>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3" name="Freeform 22">
              <a:extLst>
                <a:ext uri="{FF2B5EF4-FFF2-40B4-BE49-F238E27FC236}">
                  <a16:creationId xmlns:a16="http://schemas.microsoft.com/office/drawing/2014/main" id="{0750FF14-0D54-152D-FCC9-5E706EE282F6}"/>
                </a:ext>
              </a:extLst>
            </p:cNvPr>
            <p:cNvSpPr/>
            <p:nvPr userDrawn="1"/>
          </p:nvSpPr>
          <p:spPr>
            <a:xfrm>
              <a:off x="612360" y="4573637"/>
              <a:ext cx="87480" cy="87480"/>
            </a:xfrm>
            <a:custGeom>
              <a:avLst/>
              <a:gdLst/>
              <a:ahLst/>
              <a:cxnLst>
                <a:cxn ang="3cd4">
                  <a:pos x="hc" y="t"/>
                </a:cxn>
                <a:cxn ang="cd2">
                  <a:pos x="l" y="vc"/>
                </a:cxn>
                <a:cxn ang="cd4">
                  <a:pos x="hc" y="b"/>
                </a:cxn>
                <a:cxn ang="0">
                  <a:pos x="r" y="vc"/>
                </a:cxn>
              </a:cxnLst>
              <a:rect l="l" t="t" r="r" b="b"/>
              <a:pathLst>
                <a:path w="244" h="244">
                  <a:moveTo>
                    <a:pt x="188" y="122"/>
                  </a:moveTo>
                  <a:cubicBezTo>
                    <a:pt x="188" y="159"/>
                    <a:pt x="159" y="189"/>
                    <a:pt x="122" y="189"/>
                  </a:cubicBezTo>
                  <a:cubicBezTo>
                    <a:pt x="85" y="189"/>
                    <a:pt x="55" y="159"/>
                    <a:pt x="55" y="122"/>
                  </a:cubicBezTo>
                  <a:cubicBezTo>
                    <a:pt x="55" y="85"/>
                    <a:pt x="85" y="56"/>
                    <a:pt x="122" y="56"/>
                  </a:cubicBezTo>
                  <a:cubicBezTo>
                    <a:pt x="159" y="56"/>
                    <a:pt x="188" y="85"/>
                    <a:pt x="188" y="122"/>
                  </a:cubicBezTo>
                  <a:close/>
                  <a:moveTo>
                    <a:pt x="0" y="122"/>
                  </a:moveTo>
                  <a:cubicBezTo>
                    <a:pt x="0" y="189"/>
                    <a:pt x="55" y="244"/>
                    <a:pt x="122" y="244"/>
                  </a:cubicBezTo>
                  <a:cubicBezTo>
                    <a:pt x="189" y="244"/>
                    <a:pt x="244" y="189"/>
                    <a:pt x="244" y="122"/>
                  </a:cubicBezTo>
                  <a:cubicBezTo>
                    <a:pt x="244" y="55"/>
                    <a:pt x="189" y="0"/>
                    <a:pt x="122" y="0"/>
                  </a:cubicBezTo>
                  <a:cubicBezTo>
                    <a:pt x="55" y="0"/>
                    <a:pt x="0" y="55"/>
                    <a:pt x="0" y="122"/>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4" name="Freeform 23">
              <a:extLst>
                <a:ext uri="{FF2B5EF4-FFF2-40B4-BE49-F238E27FC236}">
                  <a16:creationId xmlns:a16="http://schemas.microsoft.com/office/drawing/2014/main" id="{63203363-6224-4AF4-F217-3B8BED6062FF}"/>
                </a:ext>
              </a:extLst>
            </p:cNvPr>
            <p:cNvSpPr/>
            <p:nvPr userDrawn="1"/>
          </p:nvSpPr>
          <p:spPr>
            <a:xfrm>
              <a:off x="737280" y="4573637"/>
              <a:ext cx="87120" cy="87480"/>
            </a:xfrm>
            <a:custGeom>
              <a:avLst/>
              <a:gdLst/>
              <a:ahLst/>
              <a:cxnLst>
                <a:cxn ang="3cd4">
                  <a:pos x="hc" y="t"/>
                </a:cxn>
                <a:cxn ang="cd2">
                  <a:pos x="l" y="vc"/>
                </a:cxn>
                <a:cxn ang="cd4">
                  <a:pos x="hc" y="b"/>
                </a:cxn>
                <a:cxn ang="0">
                  <a:pos x="r" y="vc"/>
                </a:cxn>
              </a:cxnLst>
              <a:rect l="l" t="t" r="r" b="b"/>
              <a:pathLst>
                <a:path w="243" h="244">
                  <a:moveTo>
                    <a:pt x="121" y="189"/>
                  </a:moveTo>
                  <a:cubicBezTo>
                    <a:pt x="85" y="189"/>
                    <a:pt x="55" y="159"/>
                    <a:pt x="55" y="122"/>
                  </a:cubicBezTo>
                  <a:cubicBezTo>
                    <a:pt x="55" y="85"/>
                    <a:pt x="85" y="56"/>
                    <a:pt x="121" y="56"/>
                  </a:cubicBezTo>
                  <a:cubicBezTo>
                    <a:pt x="158" y="56"/>
                    <a:pt x="188" y="85"/>
                    <a:pt x="188" y="122"/>
                  </a:cubicBezTo>
                  <a:cubicBezTo>
                    <a:pt x="188" y="159"/>
                    <a:pt x="158" y="189"/>
                    <a:pt x="121" y="189"/>
                  </a:cubicBezTo>
                  <a:close/>
                  <a:moveTo>
                    <a:pt x="121" y="0"/>
                  </a:moveTo>
                  <a:cubicBezTo>
                    <a:pt x="54" y="0"/>
                    <a:pt x="0" y="55"/>
                    <a:pt x="0" y="122"/>
                  </a:cubicBezTo>
                  <a:cubicBezTo>
                    <a:pt x="0" y="189"/>
                    <a:pt x="54" y="244"/>
                    <a:pt x="121" y="244"/>
                  </a:cubicBezTo>
                  <a:cubicBezTo>
                    <a:pt x="188" y="244"/>
                    <a:pt x="243" y="189"/>
                    <a:pt x="243" y="122"/>
                  </a:cubicBezTo>
                  <a:cubicBezTo>
                    <a:pt x="243" y="55"/>
                    <a:pt x="188" y="0"/>
                    <a:pt x="121" y="0"/>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5" name="Freeform 24">
              <a:extLst>
                <a:ext uri="{FF2B5EF4-FFF2-40B4-BE49-F238E27FC236}">
                  <a16:creationId xmlns:a16="http://schemas.microsoft.com/office/drawing/2014/main" id="{87BEB6CD-AD75-A71A-CE87-DE61D6582CA9}"/>
                </a:ext>
              </a:extLst>
            </p:cNvPr>
            <p:cNvSpPr/>
            <p:nvPr userDrawn="1"/>
          </p:nvSpPr>
          <p:spPr>
            <a:xfrm>
              <a:off x="459360" y="4663636"/>
              <a:ext cx="393480" cy="83160"/>
            </a:xfrm>
            <a:custGeom>
              <a:avLst/>
              <a:gdLst/>
              <a:ahLst/>
              <a:cxnLst>
                <a:cxn ang="3cd4">
                  <a:pos x="hc" y="t"/>
                </a:cxn>
                <a:cxn ang="cd2">
                  <a:pos x="l" y="vc"/>
                </a:cxn>
                <a:cxn ang="cd4">
                  <a:pos x="hc" y="b"/>
                </a:cxn>
                <a:cxn ang="0">
                  <a:pos x="r" y="vc"/>
                </a:cxn>
              </a:cxnLst>
              <a:rect l="l" t="t" r="r" b="b"/>
              <a:pathLst>
                <a:path w="1094" h="232">
                  <a:moveTo>
                    <a:pt x="748" y="176"/>
                  </a:moveTo>
                  <a:lnTo>
                    <a:pt x="748" y="124"/>
                  </a:lnTo>
                  <a:cubicBezTo>
                    <a:pt x="748" y="112"/>
                    <a:pt x="754" y="101"/>
                    <a:pt x="764" y="94"/>
                  </a:cubicBezTo>
                  <a:cubicBezTo>
                    <a:pt x="800" y="69"/>
                    <a:pt x="846" y="55"/>
                    <a:pt x="893" y="55"/>
                  </a:cubicBezTo>
                  <a:cubicBezTo>
                    <a:pt x="941" y="55"/>
                    <a:pt x="988" y="69"/>
                    <a:pt x="1024" y="94"/>
                  </a:cubicBezTo>
                  <a:cubicBezTo>
                    <a:pt x="1033" y="101"/>
                    <a:pt x="1039" y="112"/>
                    <a:pt x="1039" y="124"/>
                  </a:cubicBezTo>
                  <a:cubicBezTo>
                    <a:pt x="1039" y="138"/>
                    <a:pt x="1039" y="157"/>
                    <a:pt x="1039" y="176"/>
                  </a:cubicBezTo>
                  <a:close/>
                  <a:moveTo>
                    <a:pt x="401" y="176"/>
                  </a:moveTo>
                  <a:lnTo>
                    <a:pt x="401" y="124"/>
                  </a:lnTo>
                  <a:cubicBezTo>
                    <a:pt x="401" y="112"/>
                    <a:pt x="407" y="101"/>
                    <a:pt x="417" y="94"/>
                  </a:cubicBezTo>
                  <a:cubicBezTo>
                    <a:pt x="453" y="69"/>
                    <a:pt x="499" y="55"/>
                    <a:pt x="547" y="55"/>
                  </a:cubicBezTo>
                  <a:cubicBezTo>
                    <a:pt x="595" y="55"/>
                    <a:pt x="641" y="69"/>
                    <a:pt x="677" y="94"/>
                  </a:cubicBezTo>
                  <a:cubicBezTo>
                    <a:pt x="687" y="101"/>
                    <a:pt x="692" y="112"/>
                    <a:pt x="692" y="124"/>
                  </a:cubicBezTo>
                  <a:cubicBezTo>
                    <a:pt x="692" y="138"/>
                    <a:pt x="693" y="157"/>
                    <a:pt x="693" y="176"/>
                  </a:cubicBezTo>
                  <a:close/>
                  <a:moveTo>
                    <a:pt x="55" y="176"/>
                  </a:moveTo>
                  <a:lnTo>
                    <a:pt x="55" y="124"/>
                  </a:lnTo>
                  <a:cubicBezTo>
                    <a:pt x="55" y="112"/>
                    <a:pt x="61" y="101"/>
                    <a:pt x="71" y="94"/>
                  </a:cubicBezTo>
                  <a:cubicBezTo>
                    <a:pt x="107" y="69"/>
                    <a:pt x="153" y="55"/>
                    <a:pt x="200" y="55"/>
                  </a:cubicBezTo>
                  <a:cubicBezTo>
                    <a:pt x="248" y="55"/>
                    <a:pt x="295" y="69"/>
                    <a:pt x="331" y="95"/>
                  </a:cubicBezTo>
                  <a:cubicBezTo>
                    <a:pt x="340" y="101"/>
                    <a:pt x="346" y="112"/>
                    <a:pt x="346" y="124"/>
                  </a:cubicBezTo>
                  <a:cubicBezTo>
                    <a:pt x="346" y="139"/>
                    <a:pt x="346" y="158"/>
                    <a:pt x="346" y="176"/>
                  </a:cubicBezTo>
                  <a:close/>
                  <a:moveTo>
                    <a:pt x="1094" y="123"/>
                  </a:moveTo>
                  <a:cubicBezTo>
                    <a:pt x="1094" y="94"/>
                    <a:pt x="1080" y="66"/>
                    <a:pt x="1056" y="49"/>
                  </a:cubicBezTo>
                  <a:cubicBezTo>
                    <a:pt x="1010" y="17"/>
                    <a:pt x="953" y="0"/>
                    <a:pt x="893" y="0"/>
                  </a:cubicBezTo>
                  <a:cubicBezTo>
                    <a:pt x="834" y="0"/>
                    <a:pt x="777" y="17"/>
                    <a:pt x="732" y="49"/>
                  </a:cubicBezTo>
                  <a:cubicBezTo>
                    <a:pt x="728" y="52"/>
                    <a:pt x="724" y="55"/>
                    <a:pt x="720" y="59"/>
                  </a:cubicBezTo>
                  <a:cubicBezTo>
                    <a:pt x="717" y="55"/>
                    <a:pt x="713" y="52"/>
                    <a:pt x="709" y="49"/>
                  </a:cubicBezTo>
                  <a:cubicBezTo>
                    <a:pt x="664" y="17"/>
                    <a:pt x="606" y="0"/>
                    <a:pt x="547" y="0"/>
                  </a:cubicBezTo>
                  <a:cubicBezTo>
                    <a:pt x="488" y="0"/>
                    <a:pt x="431" y="17"/>
                    <a:pt x="386" y="49"/>
                  </a:cubicBezTo>
                  <a:cubicBezTo>
                    <a:pt x="381" y="52"/>
                    <a:pt x="377" y="55"/>
                    <a:pt x="374" y="59"/>
                  </a:cubicBezTo>
                  <a:cubicBezTo>
                    <a:pt x="370" y="55"/>
                    <a:pt x="367" y="52"/>
                    <a:pt x="363" y="49"/>
                  </a:cubicBezTo>
                  <a:cubicBezTo>
                    <a:pt x="317" y="17"/>
                    <a:pt x="260" y="0"/>
                    <a:pt x="200" y="0"/>
                  </a:cubicBezTo>
                  <a:cubicBezTo>
                    <a:pt x="142" y="0"/>
                    <a:pt x="84" y="17"/>
                    <a:pt x="39" y="49"/>
                  </a:cubicBezTo>
                  <a:cubicBezTo>
                    <a:pt x="14" y="66"/>
                    <a:pt x="0" y="94"/>
                    <a:pt x="0" y="124"/>
                  </a:cubicBezTo>
                  <a:lnTo>
                    <a:pt x="0" y="204"/>
                  </a:lnTo>
                  <a:cubicBezTo>
                    <a:pt x="0" y="219"/>
                    <a:pt x="12" y="232"/>
                    <a:pt x="27" y="232"/>
                  </a:cubicBezTo>
                  <a:lnTo>
                    <a:pt x="374" y="232"/>
                  </a:lnTo>
                  <a:cubicBezTo>
                    <a:pt x="374" y="232"/>
                    <a:pt x="375" y="232"/>
                    <a:pt x="376" y="232"/>
                  </a:cubicBezTo>
                  <a:lnTo>
                    <a:pt x="720" y="232"/>
                  </a:lnTo>
                  <a:lnTo>
                    <a:pt x="1067" y="232"/>
                  </a:lnTo>
                  <a:cubicBezTo>
                    <a:pt x="1082" y="232"/>
                    <a:pt x="1094" y="219"/>
                    <a:pt x="1094" y="204"/>
                  </a:cubicBezTo>
                  <a:cubicBezTo>
                    <a:pt x="1094" y="178"/>
                    <a:pt x="1094" y="146"/>
                    <a:pt x="1094" y="123"/>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6" name="Freeform 25">
              <a:extLst>
                <a:ext uri="{FF2B5EF4-FFF2-40B4-BE49-F238E27FC236}">
                  <a16:creationId xmlns:a16="http://schemas.microsoft.com/office/drawing/2014/main" id="{8B5CD6E9-C4C9-DC7B-7EB1-1300B2FB336F}"/>
                </a:ext>
              </a:extLst>
            </p:cNvPr>
            <p:cNvSpPr/>
            <p:nvPr userDrawn="1"/>
          </p:nvSpPr>
          <p:spPr>
            <a:xfrm>
              <a:off x="476640" y="4282397"/>
              <a:ext cx="87480" cy="87840"/>
            </a:xfrm>
            <a:custGeom>
              <a:avLst/>
              <a:gdLst/>
              <a:ahLst/>
              <a:cxnLst>
                <a:cxn ang="3cd4">
                  <a:pos x="hc" y="t"/>
                </a:cxn>
                <a:cxn ang="cd2">
                  <a:pos x="l" y="vc"/>
                </a:cxn>
                <a:cxn ang="cd4">
                  <a:pos x="hc" y="b"/>
                </a:cxn>
                <a:cxn ang="0">
                  <a:pos x="r" y="vc"/>
                </a:cxn>
              </a:cxnLst>
              <a:rect l="l" t="t" r="r" b="b"/>
              <a:pathLst>
                <a:path w="244" h="245">
                  <a:moveTo>
                    <a:pt x="123" y="56"/>
                  </a:moveTo>
                  <a:cubicBezTo>
                    <a:pt x="160" y="56"/>
                    <a:pt x="189" y="85"/>
                    <a:pt x="189" y="122"/>
                  </a:cubicBezTo>
                  <a:cubicBezTo>
                    <a:pt x="189" y="140"/>
                    <a:pt x="182" y="157"/>
                    <a:pt x="170" y="170"/>
                  </a:cubicBezTo>
                  <a:cubicBezTo>
                    <a:pt x="157" y="182"/>
                    <a:pt x="140" y="189"/>
                    <a:pt x="123" y="189"/>
                  </a:cubicBezTo>
                  <a:cubicBezTo>
                    <a:pt x="104" y="189"/>
                    <a:pt x="88" y="182"/>
                    <a:pt x="75" y="170"/>
                  </a:cubicBezTo>
                  <a:cubicBezTo>
                    <a:pt x="63" y="157"/>
                    <a:pt x="56" y="140"/>
                    <a:pt x="56" y="122"/>
                  </a:cubicBezTo>
                  <a:cubicBezTo>
                    <a:pt x="56" y="85"/>
                    <a:pt x="85" y="56"/>
                    <a:pt x="123" y="56"/>
                  </a:cubicBezTo>
                  <a:close/>
                  <a:moveTo>
                    <a:pt x="123" y="245"/>
                  </a:moveTo>
                  <a:cubicBezTo>
                    <a:pt x="155" y="245"/>
                    <a:pt x="186" y="232"/>
                    <a:pt x="209" y="209"/>
                  </a:cubicBezTo>
                  <a:cubicBezTo>
                    <a:pt x="232" y="186"/>
                    <a:pt x="244" y="155"/>
                    <a:pt x="244" y="122"/>
                  </a:cubicBezTo>
                  <a:cubicBezTo>
                    <a:pt x="244" y="90"/>
                    <a:pt x="232" y="59"/>
                    <a:pt x="209" y="36"/>
                  </a:cubicBezTo>
                  <a:cubicBezTo>
                    <a:pt x="186" y="13"/>
                    <a:pt x="155" y="0"/>
                    <a:pt x="123" y="0"/>
                  </a:cubicBezTo>
                  <a:cubicBezTo>
                    <a:pt x="90" y="0"/>
                    <a:pt x="59" y="13"/>
                    <a:pt x="36" y="36"/>
                  </a:cubicBezTo>
                  <a:cubicBezTo>
                    <a:pt x="13" y="59"/>
                    <a:pt x="0" y="90"/>
                    <a:pt x="0" y="122"/>
                  </a:cubicBezTo>
                  <a:cubicBezTo>
                    <a:pt x="0" y="155"/>
                    <a:pt x="13" y="186"/>
                    <a:pt x="36" y="209"/>
                  </a:cubicBezTo>
                  <a:cubicBezTo>
                    <a:pt x="59" y="232"/>
                    <a:pt x="90" y="245"/>
                    <a:pt x="123" y="245"/>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sp>
          <p:nvSpPr>
            <p:cNvPr id="17" name="Freeform 26">
              <a:extLst>
                <a:ext uri="{FF2B5EF4-FFF2-40B4-BE49-F238E27FC236}">
                  <a16:creationId xmlns:a16="http://schemas.microsoft.com/office/drawing/2014/main" id="{6DCA9B5D-D907-DE6B-5495-2FE836E3114C}"/>
                </a:ext>
              </a:extLst>
            </p:cNvPr>
            <p:cNvSpPr/>
            <p:nvPr userDrawn="1"/>
          </p:nvSpPr>
          <p:spPr>
            <a:xfrm>
              <a:off x="446400" y="4228036"/>
              <a:ext cx="372240" cy="326880"/>
            </a:xfrm>
            <a:custGeom>
              <a:avLst/>
              <a:gdLst/>
              <a:ahLst/>
              <a:cxnLst>
                <a:cxn ang="3cd4">
                  <a:pos x="hc" y="t"/>
                </a:cxn>
                <a:cxn ang="cd2">
                  <a:pos x="l" y="vc"/>
                </a:cxn>
                <a:cxn ang="cd4">
                  <a:pos x="hc" y="b"/>
                </a:cxn>
                <a:cxn ang="0">
                  <a:pos x="r" y="vc"/>
                </a:cxn>
              </a:cxnLst>
              <a:rect l="l" t="t" r="r" b="b"/>
              <a:pathLst>
                <a:path w="1035" h="909">
                  <a:moveTo>
                    <a:pt x="71" y="511"/>
                  </a:moveTo>
                  <a:cubicBezTo>
                    <a:pt x="85" y="500"/>
                    <a:pt x="100" y="492"/>
                    <a:pt x="118" y="486"/>
                  </a:cubicBezTo>
                  <a:lnTo>
                    <a:pt x="146" y="553"/>
                  </a:lnTo>
                  <a:cubicBezTo>
                    <a:pt x="147" y="556"/>
                    <a:pt x="150" y="558"/>
                    <a:pt x="152" y="560"/>
                  </a:cubicBezTo>
                  <a:lnTo>
                    <a:pt x="152" y="713"/>
                  </a:lnTo>
                  <a:cubicBezTo>
                    <a:pt x="152" y="722"/>
                    <a:pt x="160" y="730"/>
                    <a:pt x="170" y="730"/>
                  </a:cubicBezTo>
                  <a:lnTo>
                    <a:pt x="224" y="730"/>
                  </a:lnTo>
                  <a:cubicBezTo>
                    <a:pt x="234" y="730"/>
                    <a:pt x="242" y="722"/>
                    <a:pt x="242" y="713"/>
                  </a:cubicBezTo>
                  <a:lnTo>
                    <a:pt x="242" y="559"/>
                  </a:lnTo>
                  <a:cubicBezTo>
                    <a:pt x="244" y="558"/>
                    <a:pt x="245" y="556"/>
                    <a:pt x="246" y="554"/>
                  </a:cubicBezTo>
                  <a:lnTo>
                    <a:pt x="290" y="472"/>
                  </a:lnTo>
                  <a:cubicBezTo>
                    <a:pt x="338" y="461"/>
                    <a:pt x="379" y="433"/>
                    <a:pt x="407" y="391"/>
                  </a:cubicBezTo>
                  <a:cubicBezTo>
                    <a:pt x="429" y="363"/>
                    <a:pt x="450" y="325"/>
                    <a:pt x="470" y="291"/>
                  </a:cubicBezTo>
                  <a:cubicBezTo>
                    <a:pt x="480" y="273"/>
                    <a:pt x="490" y="255"/>
                    <a:pt x="498" y="243"/>
                  </a:cubicBezTo>
                  <a:lnTo>
                    <a:pt x="498" y="242"/>
                  </a:lnTo>
                  <a:cubicBezTo>
                    <a:pt x="505" y="233"/>
                    <a:pt x="513" y="234"/>
                    <a:pt x="517" y="235"/>
                  </a:cubicBezTo>
                  <a:cubicBezTo>
                    <a:pt x="520" y="235"/>
                    <a:pt x="529" y="238"/>
                    <a:pt x="531" y="250"/>
                  </a:cubicBezTo>
                  <a:cubicBezTo>
                    <a:pt x="531" y="254"/>
                    <a:pt x="530" y="255"/>
                    <a:pt x="530" y="256"/>
                  </a:cubicBezTo>
                  <a:cubicBezTo>
                    <a:pt x="515" y="287"/>
                    <a:pt x="486" y="342"/>
                    <a:pt x="453" y="396"/>
                  </a:cubicBezTo>
                  <a:cubicBezTo>
                    <a:pt x="406" y="473"/>
                    <a:pt x="382" y="498"/>
                    <a:pt x="371" y="507"/>
                  </a:cubicBezTo>
                  <a:cubicBezTo>
                    <a:pt x="280" y="579"/>
                    <a:pt x="285" y="749"/>
                    <a:pt x="286" y="770"/>
                  </a:cubicBezTo>
                  <a:cubicBezTo>
                    <a:pt x="286" y="817"/>
                    <a:pt x="287" y="820"/>
                    <a:pt x="288" y="824"/>
                  </a:cubicBezTo>
                  <a:cubicBezTo>
                    <a:pt x="288" y="826"/>
                    <a:pt x="288" y="830"/>
                    <a:pt x="288" y="852"/>
                  </a:cubicBezTo>
                  <a:cubicBezTo>
                    <a:pt x="232" y="854"/>
                    <a:pt x="176" y="854"/>
                    <a:pt x="122" y="852"/>
                  </a:cubicBezTo>
                  <a:cubicBezTo>
                    <a:pt x="121" y="846"/>
                    <a:pt x="121" y="840"/>
                    <a:pt x="121" y="836"/>
                  </a:cubicBezTo>
                  <a:cubicBezTo>
                    <a:pt x="121" y="819"/>
                    <a:pt x="121" y="819"/>
                    <a:pt x="121" y="816"/>
                  </a:cubicBezTo>
                  <a:cubicBezTo>
                    <a:pt x="121" y="812"/>
                    <a:pt x="121" y="804"/>
                    <a:pt x="121" y="764"/>
                  </a:cubicBezTo>
                  <a:cubicBezTo>
                    <a:pt x="121" y="749"/>
                    <a:pt x="113" y="731"/>
                    <a:pt x="89" y="727"/>
                  </a:cubicBezTo>
                  <a:cubicBezTo>
                    <a:pt x="79" y="726"/>
                    <a:pt x="69" y="726"/>
                    <a:pt x="59" y="726"/>
                  </a:cubicBezTo>
                  <a:cubicBezTo>
                    <a:pt x="59" y="688"/>
                    <a:pt x="58" y="648"/>
                    <a:pt x="57" y="610"/>
                  </a:cubicBezTo>
                  <a:cubicBezTo>
                    <a:pt x="57" y="587"/>
                    <a:pt x="56" y="564"/>
                    <a:pt x="56" y="542"/>
                  </a:cubicBezTo>
                  <a:cubicBezTo>
                    <a:pt x="55" y="526"/>
                    <a:pt x="59" y="520"/>
                    <a:pt x="71" y="511"/>
                  </a:cubicBezTo>
                  <a:close/>
                  <a:moveTo>
                    <a:pt x="220" y="528"/>
                  </a:moveTo>
                  <a:lnTo>
                    <a:pt x="174" y="528"/>
                  </a:lnTo>
                  <a:lnTo>
                    <a:pt x="153" y="478"/>
                  </a:lnTo>
                  <a:cubicBezTo>
                    <a:pt x="166" y="476"/>
                    <a:pt x="180" y="475"/>
                    <a:pt x="195" y="475"/>
                  </a:cubicBezTo>
                  <a:cubicBezTo>
                    <a:pt x="199" y="475"/>
                    <a:pt x="205" y="475"/>
                    <a:pt x="210" y="476"/>
                  </a:cubicBezTo>
                  <a:cubicBezTo>
                    <a:pt x="212" y="476"/>
                    <a:pt x="214" y="476"/>
                    <a:pt x="216" y="476"/>
                  </a:cubicBezTo>
                  <a:cubicBezTo>
                    <a:pt x="227" y="478"/>
                    <a:pt x="237" y="478"/>
                    <a:pt x="247" y="478"/>
                  </a:cubicBezTo>
                  <a:close/>
                  <a:moveTo>
                    <a:pt x="188" y="564"/>
                  </a:moveTo>
                  <a:lnTo>
                    <a:pt x="206" y="564"/>
                  </a:lnTo>
                  <a:lnTo>
                    <a:pt x="206" y="695"/>
                  </a:lnTo>
                  <a:lnTo>
                    <a:pt x="188" y="695"/>
                  </a:lnTo>
                  <a:close/>
                  <a:moveTo>
                    <a:pt x="420" y="56"/>
                  </a:moveTo>
                  <a:lnTo>
                    <a:pt x="980" y="56"/>
                  </a:lnTo>
                  <a:lnTo>
                    <a:pt x="980" y="527"/>
                  </a:lnTo>
                  <a:lnTo>
                    <a:pt x="429" y="527"/>
                  </a:lnTo>
                  <a:cubicBezTo>
                    <a:pt x="482" y="466"/>
                    <a:pt x="551" y="340"/>
                    <a:pt x="580" y="280"/>
                  </a:cubicBezTo>
                  <a:cubicBezTo>
                    <a:pt x="585" y="269"/>
                    <a:pt x="587" y="257"/>
                    <a:pt x="585" y="244"/>
                  </a:cubicBezTo>
                  <a:cubicBezTo>
                    <a:pt x="582" y="213"/>
                    <a:pt x="560" y="188"/>
                    <a:pt x="530" y="181"/>
                  </a:cubicBezTo>
                  <a:cubicBezTo>
                    <a:pt x="500" y="174"/>
                    <a:pt x="470" y="186"/>
                    <a:pt x="453" y="211"/>
                  </a:cubicBezTo>
                  <a:cubicBezTo>
                    <a:pt x="452" y="212"/>
                    <a:pt x="452" y="212"/>
                    <a:pt x="452" y="213"/>
                  </a:cubicBezTo>
                  <a:cubicBezTo>
                    <a:pt x="443" y="227"/>
                    <a:pt x="432" y="245"/>
                    <a:pt x="422" y="264"/>
                  </a:cubicBezTo>
                  <a:cubicBezTo>
                    <a:pt x="421" y="265"/>
                    <a:pt x="420" y="266"/>
                    <a:pt x="420" y="266"/>
                  </a:cubicBezTo>
                  <a:close/>
                  <a:moveTo>
                    <a:pt x="58" y="781"/>
                  </a:moveTo>
                  <a:cubicBezTo>
                    <a:pt x="61" y="781"/>
                    <a:pt x="63" y="781"/>
                    <a:pt x="66" y="781"/>
                  </a:cubicBezTo>
                  <a:cubicBezTo>
                    <a:pt x="66" y="805"/>
                    <a:pt x="66" y="811"/>
                    <a:pt x="66" y="815"/>
                  </a:cubicBezTo>
                  <a:cubicBezTo>
                    <a:pt x="66" y="819"/>
                    <a:pt x="66" y="819"/>
                    <a:pt x="66" y="837"/>
                  </a:cubicBezTo>
                  <a:cubicBezTo>
                    <a:pt x="66" y="845"/>
                    <a:pt x="66" y="855"/>
                    <a:pt x="67" y="871"/>
                  </a:cubicBezTo>
                  <a:cubicBezTo>
                    <a:pt x="67" y="890"/>
                    <a:pt x="82" y="906"/>
                    <a:pt x="102" y="907"/>
                  </a:cubicBezTo>
                  <a:cubicBezTo>
                    <a:pt x="136" y="908"/>
                    <a:pt x="171" y="909"/>
                    <a:pt x="206" y="909"/>
                  </a:cubicBezTo>
                  <a:cubicBezTo>
                    <a:pt x="240" y="909"/>
                    <a:pt x="275" y="908"/>
                    <a:pt x="309" y="907"/>
                  </a:cubicBezTo>
                  <a:cubicBezTo>
                    <a:pt x="330" y="906"/>
                    <a:pt x="344" y="891"/>
                    <a:pt x="344" y="870"/>
                  </a:cubicBezTo>
                  <a:cubicBezTo>
                    <a:pt x="343" y="824"/>
                    <a:pt x="343" y="820"/>
                    <a:pt x="342" y="816"/>
                  </a:cubicBezTo>
                  <a:cubicBezTo>
                    <a:pt x="342" y="813"/>
                    <a:pt x="341" y="799"/>
                    <a:pt x="341" y="768"/>
                  </a:cubicBezTo>
                  <a:cubicBezTo>
                    <a:pt x="339" y="722"/>
                    <a:pt x="345" y="634"/>
                    <a:pt x="380" y="579"/>
                  </a:cubicBezTo>
                  <a:cubicBezTo>
                    <a:pt x="384" y="581"/>
                    <a:pt x="388" y="582"/>
                    <a:pt x="392" y="582"/>
                  </a:cubicBezTo>
                  <a:lnTo>
                    <a:pt x="1008" y="582"/>
                  </a:lnTo>
                  <a:cubicBezTo>
                    <a:pt x="1023" y="582"/>
                    <a:pt x="1035" y="569"/>
                    <a:pt x="1035" y="554"/>
                  </a:cubicBezTo>
                  <a:lnTo>
                    <a:pt x="1035" y="28"/>
                  </a:lnTo>
                  <a:cubicBezTo>
                    <a:pt x="1035" y="13"/>
                    <a:pt x="1023" y="0"/>
                    <a:pt x="1008" y="0"/>
                  </a:cubicBezTo>
                  <a:lnTo>
                    <a:pt x="392" y="0"/>
                  </a:lnTo>
                  <a:cubicBezTo>
                    <a:pt x="377" y="0"/>
                    <a:pt x="365" y="13"/>
                    <a:pt x="365" y="28"/>
                  </a:cubicBezTo>
                  <a:lnTo>
                    <a:pt x="365" y="334"/>
                  </a:lnTo>
                  <a:cubicBezTo>
                    <a:pt x="365" y="339"/>
                    <a:pt x="367" y="345"/>
                    <a:pt x="369" y="349"/>
                  </a:cubicBezTo>
                  <a:cubicBezTo>
                    <a:pt x="367" y="352"/>
                    <a:pt x="365" y="355"/>
                    <a:pt x="363" y="358"/>
                  </a:cubicBezTo>
                  <a:lnTo>
                    <a:pt x="362" y="359"/>
                  </a:lnTo>
                  <a:cubicBezTo>
                    <a:pt x="323" y="418"/>
                    <a:pt x="264" y="426"/>
                    <a:pt x="222" y="422"/>
                  </a:cubicBezTo>
                  <a:cubicBezTo>
                    <a:pt x="220" y="421"/>
                    <a:pt x="218" y="421"/>
                    <a:pt x="216" y="421"/>
                  </a:cubicBezTo>
                  <a:cubicBezTo>
                    <a:pt x="209" y="420"/>
                    <a:pt x="202" y="420"/>
                    <a:pt x="195" y="420"/>
                  </a:cubicBezTo>
                  <a:cubicBezTo>
                    <a:pt x="132" y="420"/>
                    <a:pt x="79" y="436"/>
                    <a:pt x="37" y="467"/>
                  </a:cubicBezTo>
                  <a:cubicBezTo>
                    <a:pt x="11" y="487"/>
                    <a:pt x="0" y="510"/>
                    <a:pt x="0" y="543"/>
                  </a:cubicBezTo>
                  <a:cubicBezTo>
                    <a:pt x="1" y="565"/>
                    <a:pt x="1" y="588"/>
                    <a:pt x="2" y="611"/>
                  </a:cubicBezTo>
                  <a:cubicBezTo>
                    <a:pt x="3" y="656"/>
                    <a:pt x="4" y="702"/>
                    <a:pt x="4" y="745"/>
                  </a:cubicBezTo>
                  <a:cubicBezTo>
                    <a:pt x="4" y="766"/>
                    <a:pt x="18" y="780"/>
                    <a:pt x="39" y="781"/>
                  </a:cubicBezTo>
                  <a:cubicBezTo>
                    <a:pt x="45" y="782"/>
                    <a:pt x="52" y="781"/>
                    <a:pt x="58" y="781"/>
                  </a:cubicBezTo>
                  <a:close/>
                </a:path>
              </a:pathLst>
            </a:custGeom>
            <a:grp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US"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2589090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Exercise - Workbook (right) w. time">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Content Placeholder 13">
            <a:extLst>
              <a:ext uri="{FF2B5EF4-FFF2-40B4-BE49-F238E27FC236}">
                <a16:creationId xmlns:a16="http://schemas.microsoft.com/office/drawing/2014/main" id="{409AD9F1-1717-B64D-96B0-9828D8666B0F}"/>
              </a:ext>
            </a:extLst>
          </p:cNvPr>
          <p:cNvSpPr>
            <a:spLocks noGrp="1"/>
          </p:cNvSpPr>
          <p:nvPr userDrawn="1">
            <p:ph sz="quarter" idx="17"/>
          </p:nvPr>
        </p:nvSpPr>
        <p:spPr>
          <a:xfrm>
            <a:off x="838201" y="2512382"/>
            <a:ext cx="6836714" cy="367505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platzhalter 24">
            <a:extLst>
              <a:ext uri="{FF2B5EF4-FFF2-40B4-BE49-F238E27FC236}">
                <a16:creationId xmlns:a16="http://schemas.microsoft.com/office/drawing/2014/main" id="{14C1F6E9-6D2E-6747-BA14-A2D3C879245A}"/>
              </a:ext>
            </a:extLst>
          </p:cNvPr>
          <p:cNvSpPr>
            <a:spLocks noGrp="1"/>
          </p:cNvSpPr>
          <p:nvPr userDrawn="1">
            <p:ph type="body" sz="quarter" idx="13" hasCustomPrompt="1"/>
          </p:nvPr>
        </p:nvSpPr>
        <p:spPr>
          <a:xfrm>
            <a:off x="838200" y="1261884"/>
            <a:ext cx="6836714" cy="1108454"/>
          </a:xfrm>
          <a:prstGeom prst="rect">
            <a:avLst/>
          </a:prstGeom>
        </p:spPr>
        <p:txBody>
          <a:bodyPr>
            <a:no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Tree>
    <p:extLst>
      <p:ext uri="{BB962C8B-B14F-4D97-AF65-F5344CB8AC3E}">
        <p14:creationId xmlns:p14="http://schemas.microsoft.com/office/powerpoint/2010/main" val="3600964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Exercise - 2line Title Workbook (right) w. time ">
    <p:bg>
      <p:bgPr>
        <a:solidFill>
          <a:schemeClr val="accent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AB3C7A8-D9F8-254C-9A7F-BC374C69371B}"/>
              </a:ext>
            </a:extLst>
          </p:cNvPr>
          <p:cNvSpPr/>
          <p:nvPr userDrawn="1"/>
        </p:nvSpPr>
        <p:spPr>
          <a:xfrm>
            <a:off x="7753799" y="1629000"/>
            <a:ext cx="3600000" cy="360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 name="Graphic 6" descr="Open book">
            <a:extLst>
              <a:ext uri="{FF2B5EF4-FFF2-40B4-BE49-F238E27FC236}">
                <a16:creationId xmlns:a16="http://schemas.microsoft.com/office/drawing/2014/main" id="{0E4E15F7-0134-E246-A514-6EBCFDB46524}"/>
              </a:ext>
            </a:extLst>
          </p:cNvPr>
          <p:cNvGrpSpPr/>
          <p:nvPr userDrawn="1"/>
        </p:nvGrpSpPr>
        <p:grpSpPr>
          <a:xfrm>
            <a:off x="8473799" y="2349000"/>
            <a:ext cx="2160000" cy="2160000"/>
            <a:chOff x="8473799" y="2349000"/>
            <a:chExt cx="2160000" cy="2160000"/>
          </a:xfrm>
          <a:solidFill>
            <a:schemeClr val="accent1"/>
          </a:solidFill>
        </p:grpSpPr>
        <p:sp>
          <p:nvSpPr>
            <p:cNvPr id="14" name="Freeform 13">
              <a:extLst>
                <a:ext uri="{FF2B5EF4-FFF2-40B4-BE49-F238E27FC236}">
                  <a16:creationId xmlns:a16="http://schemas.microsoft.com/office/drawing/2014/main" id="{4FC2073E-1690-6F46-A79E-AAC9008A257B}"/>
                </a:ext>
              </a:extLst>
            </p:cNvPr>
            <p:cNvSpPr/>
            <p:nvPr/>
          </p:nvSpPr>
          <p:spPr>
            <a:xfrm>
              <a:off x="8563799" y="2844000"/>
              <a:ext cx="1980000" cy="1327500"/>
            </a:xfrm>
            <a:custGeom>
              <a:avLst/>
              <a:gdLst>
                <a:gd name="connsiteX0" fmla="*/ 1845000 w 1980000"/>
                <a:gd name="connsiteY0" fmla="*/ 0 h 1327500"/>
                <a:gd name="connsiteX1" fmla="*/ 1845000 w 1980000"/>
                <a:gd name="connsiteY1" fmla="*/ 1102500 h 1327500"/>
                <a:gd name="connsiteX2" fmla="*/ 135000 w 1980000"/>
                <a:gd name="connsiteY2" fmla="*/ 1102500 h 1327500"/>
                <a:gd name="connsiteX3" fmla="*/ 135000 w 1980000"/>
                <a:gd name="connsiteY3" fmla="*/ 0 h 1327500"/>
                <a:gd name="connsiteX4" fmla="*/ 0 w 1980000"/>
                <a:gd name="connsiteY4" fmla="*/ 0 h 1327500"/>
                <a:gd name="connsiteX5" fmla="*/ 0 w 1980000"/>
                <a:gd name="connsiteY5" fmla="*/ 1260000 h 1327500"/>
                <a:gd name="connsiteX6" fmla="*/ 787500 w 1980000"/>
                <a:gd name="connsiteY6" fmla="*/ 1260000 h 1327500"/>
                <a:gd name="connsiteX7" fmla="*/ 855000 w 1980000"/>
                <a:gd name="connsiteY7" fmla="*/ 1327500 h 1327500"/>
                <a:gd name="connsiteX8" fmla="*/ 1125000 w 1980000"/>
                <a:gd name="connsiteY8" fmla="*/ 1327500 h 1327500"/>
                <a:gd name="connsiteX9" fmla="*/ 1192500 w 1980000"/>
                <a:gd name="connsiteY9" fmla="*/ 1260000 h 1327500"/>
                <a:gd name="connsiteX10" fmla="*/ 1980000 w 1980000"/>
                <a:gd name="connsiteY10" fmla="*/ 1260000 h 1327500"/>
                <a:gd name="connsiteX11" fmla="*/ 1980000 w 1980000"/>
                <a:gd name="connsiteY11" fmla="*/ 0 h 1327500"/>
                <a:gd name="connsiteX12" fmla="*/ 1845000 w 1980000"/>
                <a:gd name="connsiteY12" fmla="*/ 0 h 13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0000" h="1327500">
                  <a:moveTo>
                    <a:pt x="1845000" y="0"/>
                  </a:moveTo>
                  <a:lnTo>
                    <a:pt x="1845000" y="1102500"/>
                  </a:lnTo>
                  <a:lnTo>
                    <a:pt x="135000" y="1102500"/>
                  </a:lnTo>
                  <a:lnTo>
                    <a:pt x="135000" y="0"/>
                  </a:lnTo>
                  <a:lnTo>
                    <a:pt x="0" y="0"/>
                  </a:lnTo>
                  <a:lnTo>
                    <a:pt x="0" y="1260000"/>
                  </a:lnTo>
                  <a:lnTo>
                    <a:pt x="787500" y="1260000"/>
                  </a:lnTo>
                  <a:cubicBezTo>
                    <a:pt x="787500" y="1298250"/>
                    <a:pt x="816750" y="1327500"/>
                    <a:pt x="855000" y="1327500"/>
                  </a:cubicBezTo>
                  <a:lnTo>
                    <a:pt x="1125000" y="1327500"/>
                  </a:lnTo>
                  <a:cubicBezTo>
                    <a:pt x="1163250" y="1327500"/>
                    <a:pt x="1192500" y="1298250"/>
                    <a:pt x="1192500" y="1260000"/>
                  </a:cubicBezTo>
                  <a:lnTo>
                    <a:pt x="1980000" y="1260000"/>
                  </a:lnTo>
                  <a:lnTo>
                    <a:pt x="1980000" y="0"/>
                  </a:lnTo>
                  <a:lnTo>
                    <a:pt x="1845000" y="0"/>
                  </a:lnTo>
                  <a:close/>
                </a:path>
              </a:pathLst>
            </a:custGeom>
            <a:grpFill/>
            <a:ln w="22423" cap="flat">
              <a:noFill/>
              <a:prstDash val="solid"/>
              <a:miter/>
            </a:ln>
          </p:spPr>
          <p:txBody>
            <a:bodyPr rtlCol="0" anchor="ctr"/>
            <a:lstStyle/>
            <a:p>
              <a:endParaRPr lang="de-DE"/>
            </a:p>
          </p:txBody>
        </p:sp>
        <p:sp>
          <p:nvSpPr>
            <p:cNvPr id="15" name="Freeform 14">
              <a:extLst>
                <a:ext uri="{FF2B5EF4-FFF2-40B4-BE49-F238E27FC236}">
                  <a16:creationId xmlns:a16="http://schemas.microsoft.com/office/drawing/2014/main" id="{A7B99A6F-7E9C-FF41-A64D-3C126A7AE650}"/>
                </a:ext>
              </a:extLst>
            </p:cNvPr>
            <p:cNvSpPr/>
            <p:nvPr/>
          </p:nvSpPr>
          <p:spPr>
            <a:xfrm>
              <a:off x="8788799" y="2709000"/>
              <a:ext cx="1530000" cy="1147500"/>
            </a:xfrm>
            <a:custGeom>
              <a:avLst/>
              <a:gdLst>
                <a:gd name="connsiteX0" fmla="*/ 1530000 w 1530000"/>
                <a:gd name="connsiteY0" fmla="*/ 0 h 1147500"/>
                <a:gd name="connsiteX1" fmla="*/ 0 w 1530000"/>
                <a:gd name="connsiteY1" fmla="*/ 0 h 1147500"/>
                <a:gd name="connsiteX2" fmla="*/ 0 w 1530000"/>
                <a:gd name="connsiteY2" fmla="*/ 1147500 h 1147500"/>
                <a:gd name="connsiteX3" fmla="*/ 1530000 w 1530000"/>
                <a:gd name="connsiteY3" fmla="*/ 1147500 h 1147500"/>
                <a:gd name="connsiteX4" fmla="*/ 1530000 w 1530000"/>
                <a:gd name="connsiteY4" fmla="*/ 0 h 1147500"/>
                <a:gd name="connsiteX5" fmla="*/ 135000 w 1530000"/>
                <a:gd name="connsiteY5" fmla="*/ 135000 h 1147500"/>
                <a:gd name="connsiteX6" fmla="*/ 720000 w 1530000"/>
                <a:gd name="connsiteY6" fmla="*/ 135000 h 1147500"/>
                <a:gd name="connsiteX7" fmla="*/ 720000 w 1530000"/>
                <a:gd name="connsiteY7" fmla="*/ 1012500 h 1147500"/>
                <a:gd name="connsiteX8" fmla="*/ 135000 w 1530000"/>
                <a:gd name="connsiteY8" fmla="*/ 1012500 h 1147500"/>
                <a:gd name="connsiteX9" fmla="*/ 135000 w 1530000"/>
                <a:gd name="connsiteY9" fmla="*/ 135000 h 1147500"/>
                <a:gd name="connsiteX10" fmla="*/ 1395000 w 1530000"/>
                <a:gd name="connsiteY10" fmla="*/ 1012500 h 1147500"/>
                <a:gd name="connsiteX11" fmla="*/ 810000 w 1530000"/>
                <a:gd name="connsiteY11" fmla="*/ 1012500 h 1147500"/>
                <a:gd name="connsiteX12" fmla="*/ 810000 w 1530000"/>
                <a:gd name="connsiteY12" fmla="*/ 135000 h 1147500"/>
                <a:gd name="connsiteX13" fmla="*/ 1395000 w 1530000"/>
                <a:gd name="connsiteY13" fmla="*/ 135000 h 1147500"/>
                <a:gd name="connsiteX14" fmla="*/ 1395000 w 1530000"/>
                <a:gd name="connsiteY14" fmla="*/ 1012500 h 114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30000" h="1147500">
                  <a:moveTo>
                    <a:pt x="1530000" y="0"/>
                  </a:moveTo>
                  <a:lnTo>
                    <a:pt x="0" y="0"/>
                  </a:lnTo>
                  <a:lnTo>
                    <a:pt x="0" y="1147500"/>
                  </a:lnTo>
                  <a:lnTo>
                    <a:pt x="1530000" y="1147500"/>
                  </a:lnTo>
                  <a:lnTo>
                    <a:pt x="1530000" y="0"/>
                  </a:lnTo>
                  <a:close/>
                  <a:moveTo>
                    <a:pt x="135000" y="135000"/>
                  </a:moveTo>
                  <a:lnTo>
                    <a:pt x="720000" y="135000"/>
                  </a:lnTo>
                  <a:lnTo>
                    <a:pt x="720000" y="1012500"/>
                  </a:lnTo>
                  <a:lnTo>
                    <a:pt x="135000" y="1012500"/>
                  </a:lnTo>
                  <a:lnTo>
                    <a:pt x="135000" y="135000"/>
                  </a:lnTo>
                  <a:close/>
                  <a:moveTo>
                    <a:pt x="1395000" y="1012500"/>
                  </a:moveTo>
                  <a:lnTo>
                    <a:pt x="810000" y="1012500"/>
                  </a:lnTo>
                  <a:lnTo>
                    <a:pt x="810000" y="135000"/>
                  </a:lnTo>
                  <a:lnTo>
                    <a:pt x="1395000" y="135000"/>
                  </a:lnTo>
                  <a:lnTo>
                    <a:pt x="1395000" y="1012500"/>
                  </a:lnTo>
                  <a:close/>
                </a:path>
              </a:pathLst>
            </a:custGeom>
            <a:grpFill/>
            <a:ln w="22423" cap="flat">
              <a:noFill/>
              <a:prstDash val="solid"/>
              <a:miter/>
            </a:ln>
          </p:spPr>
          <p:txBody>
            <a:bodyPr rtlCol="0" anchor="ctr"/>
            <a:lstStyle/>
            <a:p>
              <a:endParaRPr lang="de-DE"/>
            </a:p>
          </p:txBody>
        </p:sp>
        <p:sp>
          <p:nvSpPr>
            <p:cNvPr id="16" name="Freeform 15">
              <a:extLst>
                <a:ext uri="{FF2B5EF4-FFF2-40B4-BE49-F238E27FC236}">
                  <a16:creationId xmlns:a16="http://schemas.microsoft.com/office/drawing/2014/main" id="{2A239638-4B1E-8042-833D-3C7A2D43864B}"/>
                </a:ext>
              </a:extLst>
            </p:cNvPr>
            <p:cNvSpPr/>
            <p:nvPr/>
          </p:nvSpPr>
          <p:spPr>
            <a:xfrm>
              <a:off x="9733799" y="3069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0" name="Freeform 19">
              <a:extLst>
                <a:ext uri="{FF2B5EF4-FFF2-40B4-BE49-F238E27FC236}">
                  <a16:creationId xmlns:a16="http://schemas.microsoft.com/office/drawing/2014/main" id="{6317814A-C499-E849-AF38-7ECAFCFF0A41}"/>
                </a:ext>
              </a:extLst>
            </p:cNvPr>
            <p:cNvSpPr/>
            <p:nvPr/>
          </p:nvSpPr>
          <p:spPr>
            <a:xfrm>
              <a:off x="9733799" y="3204000"/>
              <a:ext cx="315000" cy="67500"/>
            </a:xfrm>
            <a:custGeom>
              <a:avLst/>
              <a:gdLst>
                <a:gd name="connsiteX0" fmla="*/ 0 w 315000"/>
                <a:gd name="connsiteY0" fmla="*/ 0 h 67500"/>
                <a:gd name="connsiteX1" fmla="*/ 315000 w 315000"/>
                <a:gd name="connsiteY1" fmla="*/ 0 h 67500"/>
                <a:gd name="connsiteX2" fmla="*/ 315000 w 315000"/>
                <a:gd name="connsiteY2" fmla="*/ 67500 h 67500"/>
                <a:gd name="connsiteX3" fmla="*/ 0 w 31500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315000" h="67500">
                  <a:moveTo>
                    <a:pt x="0" y="0"/>
                  </a:moveTo>
                  <a:lnTo>
                    <a:pt x="315000" y="0"/>
                  </a:lnTo>
                  <a:lnTo>
                    <a:pt x="315000" y="67500"/>
                  </a:lnTo>
                  <a:lnTo>
                    <a:pt x="0" y="67500"/>
                  </a:lnTo>
                  <a:close/>
                </a:path>
              </a:pathLst>
            </a:custGeom>
            <a:grpFill/>
            <a:ln w="22423" cap="flat">
              <a:noFill/>
              <a:prstDash val="solid"/>
              <a:miter/>
            </a:ln>
          </p:spPr>
          <p:txBody>
            <a:bodyPr rtlCol="0" anchor="ctr"/>
            <a:lstStyle/>
            <a:p>
              <a:endParaRPr lang="de-DE"/>
            </a:p>
          </p:txBody>
        </p:sp>
        <p:sp>
          <p:nvSpPr>
            <p:cNvPr id="28" name="Freeform 27">
              <a:extLst>
                <a:ext uri="{FF2B5EF4-FFF2-40B4-BE49-F238E27FC236}">
                  <a16:creationId xmlns:a16="http://schemas.microsoft.com/office/drawing/2014/main" id="{4A5B62C6-47D5-2143-A161-259C40749038}"/>
                </a:ext>
              </a:extLst>
            </p:cNvPr>
            <p:cNvSpPr/>
            <p:nvPr/>
          </p:nvSpPr>
          <p:spPr>
            <a:xfrm>
              <a:off x="9733799" y="3339000"/>
              <a:ext cx="218250" cy="67500"/>
            </a:xfrm>
            <a:custGeom>
              <a:avLst/>
              <a:gdLst>
                <a:gd name="connsiteX0" fmla="*/ 0 w 218250"/>
                <a:gd name="connsiteY0" fmla="*/ 0 h 67500"/>
                <a:gd name="connsiteX1" fmla="*/ 218250 w 218250"/>
                <a:gd name="connsiteY1" fmla="*/ 0 h 67500"/>
                <a:gd name="connsiteX2" fmla="*/ 218250 w 218250"/>
                <a:gd name="connsiteY2" fmla="*/ 67500 h 67500"/>
                <a:gd name="connsiteX3" fmla="*/ 0 w 218250"/>
                <a:gd name="connsiteY3" fmla="*/ 67500 h 67500"/>
              </a:gdLst>
              <a:ahLst/>
              <a:cxnLst>
                <a:cxn ang="0">
                  <a:pos x="connsiteX0" y="connsiteY0"/>
                </a:cxn>
                <a:cxn ang="0">
                  <a:pos x="connsiteX1" y="connsiteY1"/>
                </a:cxn>
                <a:cxn ang="0">
                  <a:pos x="connsiteX2" y="connsiteY2"/>
                </a:cxn>
                <a:cxn ang="0">
                  <a:pos x="connsiteX3" y="connsiteY3"/>
                </a:cxn>
              </a:cxnLst>
              <a:rect l="l" t="t" r="r" b="b"/>
              <a:pathLst>
                <a:path w="218250" h="67500">
                  <a:moveTo>
                    <a:pt x="0" y="0"/>
                  </a:moveTo>
                  <a:lnTo>
                    <a:pt x="218250" y="0"/>
                  </a:lnTo>
                  <a:lnTo>
                    <a:pt x="218250" y="67500"/>
                  </a:lnTo>
                  <a:lnTo>
                    <a:pt x="0" y="67500"/>
                  </a:lnTo>
                  <a:close/>
                </a:path>
              </a:pathLst>
            </a:custGeom>
            <a:grpFill/>
            <a:ln w="22423" cap="flat">
              <a:noFill/>
              <a:prstDash val="solid"/>
              <a:miter/>
            </a:ln>
          </p:spPr>
          <p:txBody>
            <a:bodyPr rtlCol="0" anchor="ctr"/>
            <a:lstStyle/>
            <a:p>
              <a:endParaRPr lang="de-DE"/>
            </a:p>
          </p:txBody>
        </p:sp>
      </p:grpSp>
      <p:sp>
        <p:nvSpPr>
          <p:cNvPr id="4" name="Text Placeholder 3">
            <a:extLst>
              <a:ext uri="{FF2B5EF4-FFF2-40B4-BE49-F238E27FC236}">
                <a16:creationId xmlns:a16="http://schemas.microsoft.com/office/drawing/2014/main" id="{06C9AFDA-5E86-D44B-81BE-63A4CEF871A8}"/>
              </a:ext>
            </a:extLst>
          </p:cNvPr>
          <p:cNvSpPr>
            <a:spLocks noGrp="1"/>
          </p:cNvSpPr>
          <p:nvPr>
            <p:ph type="body" sz="quarter" idx="18" hasCustomPrompt="1"/>
          </p:nvPr>
        </p:nvSpPr>
        <p:spPr>
          <a:xfrm>
            <a:off x="8923799" y="2843213"/>
            <a:ext cx="578976" cy="871537"/>
          </a:xfrm>
        </p:spPr>
        <p:txBody>
          <a:bodyPr anchor="ctr">
            <a:noAutofit/>
          </a:bodyPr>
          <a:lstStyle>
            <a:lvl1pPr marL="0" indent="0" algn="ctr">
              <a:buNone/>
              <a:defRPr sz="2800" b="1">
                <a:solidFill>
                  <a:schemeClr val="accent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PP</a:t>
            </a:r>
            <a:endParaRPr lang="de-DE"/>
          </a:p>
        </p:txBody>
      </p:sp>
      <p:sp>
        <p:nvSpPr>
          <p:cNvPr id="21" name="Freeform 20">
            <a:extLst>
              <a:ext uri="{FF2B5EF4-FFF2-40B4-BE49-F238E27FC236}">
                <a16:creationId xmlns:a16="http://schemas.microsoft.com/office/drawing/2014/main" id="{793A2834-22E7-A444-A567-3F5270762B8C}"/>
              </a:ext>
            </a:extLst>
          </p:cNvPr>
          <p:cNvSpPr/>
          <p:nvPr userDrawn="1"/>
        </p:nvSpPr>
        <p:spPr>
          <a:xfrm>
            <a:off x="9983372"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092FE64F-409E-784E-9B31-7F0E884196A4}"/>
              </a:ext>
            </a:extLst>
          </p:cNvPr>
          <p:cNvSpPr/>
          <p:nvPr userDrawn="1"/>
        </p:nvSpPr>
        <p:spPr>
          <a:xfrm>
            <a:off x="10036126"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AD4CB33-A4B5-094E-A3DC-484CDA443BE1}"/>
              </a:ext>
            </a:extLst>
          </p:cNvPr>
          <p:cNvSpPr/>
          <p:nvPr userDrawn="1"/>
        </p:nvSpPr>
        <p:spPr>
          <a:xfrm>
            <a:off x="10088880" y="359797"/>
            <a:ext cx="2103120" cy="548640"/>
          </a:xfrm>
          <a:custGeom>
            <a:avLst/>
            <a:gdLst>
              <a:gd name="connsiteX0" fmla="*/ 0 w 2103120"/>
              <a:gd name="connsiteY0" fmla="*/ 0 h 548640"/>
              <a:gd name="connsiteX1" fmla="*/ 2103120 w 2103120"/>
              <a:gd name="connsiteY1" fmla="*/ 0 h 548640"/>
              <a:gd name="connsiteX2" fmla="*/ 2103120 w 2103120"/>
              <a:gd name="connsiteY2" fmla="*/ 548640 h 548640"/>
              <a:gd name="connsiteX3" fmla="*/ 49 w 2103120"/>
              <a:gd name="connsiteY3" fmla="*/ 548640 h 548640"/>
              <a:gd name="connsiteX4" fmla="*/ 137159 w 2103120"/>
              <a:gd name="connsiteY4" fmla="*/ 274370 h 548640"/>
              <a:gd name="connsiteX5" fmla="*/ 0 w 2103120"/>
              <a:gd name="connsiteY5" fmla="*/ 2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548640">
                <a:moveTo>
                  <a:pt x="0" y="0"/>
                </a:moveTo>
                <a:lnTo>
                  <a:pt x="2103120" y="0"/>
                </a:lnTo>
                <a:lnTo>
                  <a:pt x="2103120" y="548640"/>
                </a:lnTo>
                <a:lnTo>
                  <a:pt x="49" y="548640"/>
                </a:lnTo>
                <a:lnTo>
                  <a:pt x="137159" y="274370"/>
                </a:lnTo>
                <a:lnTo>
                  <a:pt x="0" y="2"/>
                </a:lnTo>
                <a:close/>
              </a:path>
            </a:pathLst>
          </a:custGeom>
          <a:solidFill>
            <a:schemeClr val="accent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8">
            <a:extLst>
              <a:ext uri="{FF2B5EF4-FFF2-40B4-BE49-F238E27FC236}">
                <a16:creationId xmlns:a16="http://schemas.microsoft.com/office/drawing/2014/main" id="{CA301C9C-423B-534A-8433-95D40A51C562}"/>
              </a:ext>
            </a:extLst>
          </p:cNvPr>
          <p:cNvSpPr>
            <a:spLocks noGrp="1"/>
          </p:cNvSpPr>
          <p:nvPr>
            <p:ph type="body" sz="quarter" idx="19" hasCustomPrompt="1"/>
          </p:nvPr>
        </p:nvSpPr>
        <p:spPr>
          <a:xfrm>
            <a:off x="10380786" y="459445"/>
            <a:ext cx="1811214" cy="360000"/>
          </a:xfrm>
        </p:spPr>
        <p:txBody>
          <a:bodyPr anchor="ctr">
            <a:noAutofit/>
          </a:bodyPr>
          <a:lstStyle>
            <a:lvl1pPr marL="0" indent="0" algn="ctr">
              <a:buFontTx/>
              <a:buNone/>
              <a:defRPr sz="2400">
                <a:solidFill>
                  <a:schemeClr val="accent1"/>
                </a:solidFill>
              </a:defRPr>
            </a:lvl1pPr>
          </a:lstStyle>
          <a:p>
            <a:pPr lvl="0"/>
            <a:r>
              <a:rPr lang="en-US"/>
              <a:t>Edit time</a:t>
            </a:r>
            <a:endParaRPr lang="de-DE"/>
          </a:p>
        </p:txBody>
      </p:sp>
      <p:sp>
        <p:nvSpPr>
          <p:cNvPr id="26" name="Slide Number Placeholder 7">
            <a:extLst>
              <a:ext uri="{FF2B5EF4-FFF2-40B4-BE49-F238E27FC236}">
                <a16:creationId xmlns:a16="http://schemas.microsoft.com/office/drawing/2014/main" id="{36B755FC-209B-524B-ABB7-3B32D8F92C74}"/>
              </a:ext>
            </a:extLst>
          </p:cNvPr>
          <p:cNvSpPr>
            <a:spLocks noGrp="1"/>
          </p:cNvSpPr>
          <p:nvPr>
            <p:ph type="sldNum" sz="quarter" idx="11"/>
          </p:nvPr>
        </p:nvSpPr>
        <p:spPr>
          <a:xfrm>
            <a:off x="10660358" y="6356350"/>
            <a:ext cx="1264948" cy="365125"/>
          </a:xfrm>
        </p:spPr>
        <p:txBody>
          <a:bodyPr/>
          <a:lstStyle>
            <a:lvl1pPr>
              <a:defRPr>
                <a:solidFill>
                  <a:schemeClr val="bg1"/>
                </a:solidFill>
              </a:defRPr>
            </a:lvl1pPr>
          </a:lstStyle>
          <a:p>
            <a:fld id="{C35D1307-4518-DC49-A96C-7B35E51C61C4}" type="slidenum">
              <a:rPr lang="en-US" smtClean="0"/>
              <a:pPr/>
              <a:t>‹#›</a:t>
            </a:fld>
            <a:endParaRPr lang="en-US"/>
          </a:p>
        </p:txBody>
      </p:sp>
      <p:sp>
        <p:nvSpPr>
          <p:cNvPr id="27" name="Footer Placeholder 6">
            <a:extLst>
              <a:ext uri="{FF2B5EF4-FFF2-40B4-BE49-F238E27FC236}">
                <a16:creationId xmlns:a16="http://schemas.microsoft.com/office/drawing/2014/main" id="{A9E3E4DC-0C1E-6942-9ED3-5BBF4F650FC7}"/>
              </a:ext>
            </a:extLst>
          </p:cNvPr>
          <p:cNvSpPr>
            <a:spLocks noGrp="1"/>
          </p:cNvSpPr>
          <p:nvPr>
            <p:ph type="ftr" sz="quarter" idx="10"/>
          </p:nvPr>
        </p:nvSpPr>
        <p:spPr>
          <a:xfrm>
            <a:off x="3015955" y="6356350"/>
            <a:ext cx="6614933" cy="365125"/>
          </a:xfrm>
        </p:spPr>
        <p:txBody>
          <a:bodyPr/>
          <a:lstStyle>
            <a:lvl1pPr>
              <a:defRPr>
                <a:solidFill>
                  <a:schemeClr val="bg1"/>
                </a:solidFill>
              </a:defRPr>
            </a:lvl1pPr>
          </a:lstStyle>
          <a:p>
            <a:r>
              <a:rPr lang="en-US"/>
              <a:t>Official Licensed Material, Copyright © 2023 Kanban University</a:t>
            </a:r>
          </a:p>
        </p:txBody>
      </p:sp>
      <p:grpSp>
        <p:nvGrpSpPr>
          <p:cNvPr id="29" name="Group 28">
            <a:extLst>
              <a:ext uri="{FF2B5EF4-FFF2-40B4-BE49-F238E27FC236}">
                <a16:creationId xmlns:a16="http://schemas.microsoft.com/office/drawing/2014/main" id="{812AFAE7-4E2D-D646-9716-AF3EDE086C9C}"/>
              </a:ext>
            </a:extLst>
          </p:cNvPr>
          <p:cNvGrpSpPr/>
          <p:nvPr userDrawn="1"/>
        </p:nvGrpSpPr>
        <p:grpSpPr>
          <a:xfrm>
            <a:off x="266694" y="6336543"/>
            <a:ext cx="1105200" cy="360572"/>
            <a:chOff x="760736" y="5154034"/>
            <a:chExt cx="1105200" cy="360572"/>
          </a:xfrm>
        </p:grpSpPr>
        <p:sp>
          <p:nvSpPr>
            <p:cNvPr id="30" name="Rectangle 29">
              <a:extLst>
                <a:ext uri="{FF2B5EF4-FFF2-40B4-BE49-F238E27FC236}">
                  <a16:creationId xmlns:a16="http://schemas.microsoft.com/office/drawing/2014/main" id="{72A7626B-1ABD-5B45-97E6-7FB3C634CD63}"/>
                </a:ext>
              </a:extLst>
            </p:cNvPr>
            <p:cNvSpPr/>
            <p:nvPr userDrawn="1"/>
          </p:nvSpPr>
          <p:spPr>
            <a:xfrm>
              <a:off x="760736" y="5154320"/>
              <a:ext cx="11052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1E25DA7-8496-4E4E-B211-A62E27486D08}"/>
                </a:ext>
              </a:extLst>
            </p:cNvPr>
            <p:cNvPicPr>
              <a:picLocks noChangeAspect="1"/>
            </p:cNvPicPr>
            <p:nvPr userDrawn="1"/>
          </p:nvPicPr>
          <p:blipFill>
            <a:blip r:embed="rId2"/>
            <a:stretch>
              <a:fillRect/>
            </a:stretch>
          </p:blipFill>
          <p:spPr>
            <a:xfrm>
              <a:off x="760736" y="5154034"/>
              <a:ext cx="1105200" cy="360572"/>
            </a:xfrm>
            <a:prstGeom prst="rect">
              <a:avLst/>
            </a:prstGeom>
          </p:spPr>
        </p:pic>
      </p:grpSp>
      <p:sp>
        <p:nvSpPr>
          <p:cNvPr id="6" name="Content Placeholder 13">
            <a:extLst>
              <a:ext uri="{FF2B5EF4-FFF2-40B4-BE49-F238E27FC236}">
                <a16:creationId xmlns:a16="http://schemas.microsoft.com/office/drawing/2014/main" id="{F3F75DBE-85C2-3164-576F-6B68111A8836}"/>
              </a:ext>
            </a:extLst>
          </p:cNvPr>
          <p:cNvSpPr>
            <a:spLocks noGrp="1"/>
          </p:cNvSpPr>
          <p:nvPr>
            <p:ph sz="quarter" idx="17"/>
          </p:nvPr>
        </p:nvSpPr>
        <p:spPr>
          <a:xfrm>
            <a:off x="838201" y="3429000"/>
            <a:ext cx="6836714" cy="275843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platzhalter 24">
            <a:extLst>
              <a:ext uri="{FF2B5EF4-FFF2-40B4-BE49-F238E27FC236}">
                <a16:creationId xmlns:a16="http://schemas.microsoft.com/office/drawing/2014/main" id="{B897A099-D16C-CC8F-4E7D-9F889A39033F}"/>
              </a:ext>
            </a:extLst>
          </p:cNvPr>
          <p:cNvSpPr>
            <a:spLocks noGrp="1"/>
          </p:cNvSpPr>
          <p:nvPr>
            <p:ph type="body" sz="quarter" idx="13" hasCustomPrompt="1"/>
          </p:nvPr>
        </p:nvSpPr>
        <p:spPr>
          <a:xfrm>
            <a:off x="838200" y="1261884"/>
            <a:ext cx="6836714" cy="2000344"/>
          </a:xfrm>
          <a:prstGeom prst="rect">
            <a:avLst/>
          </a:prstGeom>
        </p:spPr>
        <p:txBody>
          <a:bodyPr anchor="ctr">
            <a:normAutofit/>
          </a:bodyPr>
          <a:lstStyle>
            <a:lvl1pPr marL="0" indent="0">
              <a:buFontTx/>
              <a:buNone/>
              <a:defRPr sz="5400" b="0">
                <a:solidFill>
                  <a:schemeClr val="bg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a:t>Exercise question to the students</a:t>
            </a:r>
          </a:p>
        </p:txBody>
      </p:sp>
    </p:spTree>
    <p:extLst>
      <p:ext uri="{BB962C8B-B14F-4D97-AF65-F5344CB8AC3E}">
        <p14:creationId xmlns:p14="http://schemas.microsoft.com/office/powerpoint/2010/main" val="13300066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Kanban boa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785885"/>
            <a:ext cx="7161890" cy="3854406"/>
            <a:chOff x="2494223" y="1523524"/>
            <a:chExt cx="7161890" cy="385440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4" name="Ovaal 23">
              <a:extLst>
                <a:ext uri="{FF2B5EF4-FFF2-40B4-BE49-F238E27FC236}">
                  <a16:creationId xmlns:a16="http://schemas.microsoft.com/office/drawing/2014/main" id="{B356BD2D-6054-7FB0-4FC8-89111582DA54}"/>
                </a:ext>
              </a:extLst>
            </p:cNvPr>
            <p:cNvSpPr/>
            <p:nvPr/>
          </p:nvSpPr>
          <p:spPr>
            <a:xfrm>
              <a:off x="396863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5" name="Ovaal 24">
              <a:extLst>
                <a:ext uri="{FF2B5EF4-FFF2-40B4-BE49-F238E27FC236}">
                  <a16:creationId xmlns:a16="http://schemas.microsoft.com/office/drawing/2014/main" id="{3F7FB090-5E63-6DD5-757E-B21B643D5791}"/>
                </a:ext>
              </a:extLst>
            </p:cNvPr>
            <p:cNvSpPr/>
            <p:nvPr/>
          </p:nvSpPr>
          <p:spPr>
            <a:xfrm>
              <a:off x="5559126"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4</a:t>
              </a:r>
            </a:p>
          </p:txBody>
        </p:sp>
        <p:sp>
          <p:nvSpPr>
            <p:cNvPr id="26" name="Ovaal 25">
              <a:extLst>
                <a:ext uri="{FF2B5EF4-FFF2-40B4-BE49-F238E27FC236}">
                  <a16:creationId xmlns:a16="http://schemas.microsoft.com/office/drawing/2014/main" id="{626ED696-CB04-640F-45F3-ABDCE0820D64}"/>
                </a:ext>
              </a:extLst>
            </p:cNvPr>
            <p:cNvSpPr/>
            <p:nvPr/>
          </p:nvSpPr>
          <p:spPr>
            <a:xfrm>
              <a:off x="832179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1</a:t>
              </a:r>
            </a:p>
          </p:txBody>
        </p:sp>
        <p:sp>
          <p:nvSpPr>
            <p:cNvPr id="27" name="Ovaal 26">
              <a:extLst>
                <a:ext uri="{FF2B5EF4-FFF2-40B4-BE49-F238E27FC236}">
                  <a16:creationId xmlns:a16="http://schemas.microsoft.com/office/drawing/2014/main" id="{A37F566B-148F-AACE-A996-42599AEC72C4}"/>
                </a:ext>
              </a:extLst>
            </p:cNvPr>
            <p:cNvSpPr/>
            <p:nvPr/>
          </p:nvSpPr>
          <p:spPr>
            <a:xfrm>
              <a:off x="7133917" y="1523524"/>
              <a:ext cx="313111" cy="301997"/>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noProof="0"/>
                <a:t>2</a:t>
              </a:r>
            </a:p>
          </p:txBody>
        </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265373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Kanban board NO WI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2BB93E79-8B53-C24C-8BFE-25D957C33A36}"/>
              </a:ext>
            </a:extLst>
          </p:cNvPr>
          <p:cNvSpPr>
            <a:spLocks noGrp="1"/>
          </p:cNvSpPr>
          <p:nvPr>
            <p:ph type="ftr" sz="quarter" idx="10"/>
          </p:nvPr>
        </p:nvSpPr>
        <p:spPr/>
        <p:txBody>
          <a:bodyPr/>
          <a:lstStyle/>
          <a:p>
            <a:r>
              <a:rPr lang="en-US" noProof="0"/>
              <a:t>Official Licensed Material, Copyright © 2023 Kanban University</a:t>
            </a:r>
          </a:p>
        </p:txBody>
      </p:sp>
      <p:sp>
        <p:nvSpPr>
          <p:cNvPr id="7" name="Slide Number Placeholder 6">
            <a:extLst>
              <a:ext uri="{FF2B5EF4-FFF2-40B4-BE49-F238E27FC236}">
                <a16:creationId xmlns:a16="http://schemas.microsoft.com/office/drawing/2014/main" id="{FC6BC6FC-EB22-3348-AE2A-2FA6514A2024}"/>
              </a:ext>
            </a:extLst>
          </p:cNvPr>
          <p:cNvSpPr>
            <a:spLocks noGrp="1"/>
          </p:cNvSpPr>
          <p:nvPr>
            <p:ph type="sldNum" sz="quarter" idx="11"/>
          </p:nvPr>
        </p:nvSpPr>
        <p:spPr/>
        <p:txBody>
          <a:bodyPr/>
          <a:lstStyle/>
          <a:p>
            <a:fld id="{C35D1307-4518-DC49-A96C-7B35E51C61C4}" type="slidenum">
              <a:rPr lang="en-US" noProof="0" smtClean="0"/>
              <a:pPr/>
              <a:t>‹#›</a:t>
            </a:fld>
            <a:endParaRPr lang="en-US" noProof="0"/>
          </a:p>
        </p:txBody>
      </p:sp>
      <p:grpSp>
        <p:nvGrpSpPr>
          <p:cNvPr id="3" name="Groep 2">
            <a:extLst>
              <a:ext uri="{FF2B5EF4-FFF2-40B4-BE49-F238E27FC236}">
                <a16:creationId xmlns:a16="http://schemas.microsoft.com/office/drawing/2014/main" id="{2DA09FC0-7626-8EDD-2A6C-358B157780D2}"/>
              </a:ext>
            </a:extLst>
          </p:cNvPr>
          <p:cNvGrpSpPr/>
          <p:nvPr userDrawn="1"/>
        </p:nvGrpSpPr>
        <p:grpSpPr>
          <a:xfrm>
            <a:off x="2515055" y="1955145"/>
            <a:ext cx="7161890" cy="3685146"/>
            <a:chOff x="2494223" y="1692784"/>
            <a:chExt cx="7161890" cy="3685146"/>
          </a:xfrm>
        </p:grpSpPr>
        <p:sp>
          <p:nvSpPr>
            <p:cNvPr id="4" name="Tekstvak 3">
              <a:extLst>
                <a:ext uri="{FF2B5EF4-FFF2-40B4-BE49-F238E27FC236}">
                  <a16:creationId xmlns:a16="http://schemas.microsoft.com/office/drawing/2014/main" id="{366B874B-5406-FC97-CA34-1114FE4EAA0D}"/>
                </a:ext>
              </a:extLst>
            </p:cNvPr>
            <p:cNvSpPr txBox="1"/>
            <p:nvPr/>
          </p:nvSpPr>
          <p:spPr>
            <a:xfrm>
              <a:off x="8073037" y="1753060"/>
              <a:ext cx="789699" cy="338554"/>
            </a:xfrm>
            <a:prstGeom prst="rect">
              <a:avLst/>
            </a:prstGeom>
            <a:noFill/>
          </p:spPr>
          <p:txBody>
            <a:bodyPr wrap="square" rtlCol="0">
              <a:spAutoFit/>
            </a:bodyPr>
            <a:lstStyle/>
            <a:p>
              <a:pPr algn="ctr"/>
              <a:r>
                <a:rPr lang="en-US" sz="1600" noProof="0"/>
                <a:t>Deliver</a:t>
              </a:r>
            </a:p>
          </p:txBody>
        </p:sp>
        <p:cxnSp>
          <p:nvCxnSpPr>
            <p:cNvPr id="5" name="Rechte verbindingslijn 4">
              <a:extLst>
                <a:ext uri="{FF2B5EF4-FFF2-40B4-BE49-F238E27FC236}">
                  <a16:creationId xmlns:a16="http://schemas.microsoft.com/office/drawing/2014/main" id="{90483D59-768A-C108-6611-CE9F618EC300}"/>
                </a:ext>
              </a:extLst>
            </p:cNvPr>
            <p:cNvCxnSpPr>
              <a:cxnSpLocks/>
            </p:cNvCxnSpPr>
            <p:nvPr/>
          </p:nvCxnSpPr>
          <p:spPr>
            <a:xfrm>
              <a:off x="3332066" y="2056780"/>
              <a:ext cx="5532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a:extLst>
                <a:ext uri="{FF2B5EF4-FFF2-40B4-BE49-F238E27FC236}">
                  <a16:creationId xmlns:a16="http://schemas.microsoft.com/office/drawing/2014/main" id="{1B2ACD28-28E7-A89D-4DC4-31BE9190C9F5}"/>
                </a:ext>
              </a:extLst>
            </p:cNvPr>
            <p:cNvCxnSpPr/>
            <p:nvPr/>
          </p:nvCxnSpPr>
          <p:spPr>
            <a:xfrm>
              <a:off x="2535887" y="2486494"/>
              <a:ext cx="711604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hoek 8">
              <a:extLst>
                <a:ext uri="{FF2B5EF4-FFF2-40B4-BE49-F238E27FC236}">
                  <a16:creationId xmlns:a16="http://schemas.microsoft.com/office/drawing/2014/main" id="{3CF0787B-1BB5-711D-CCA1-38193EF382C4}"/>
                </a:ext>
              </a:extLst>
            </p:cNvPr>
            <p:cNvSpPr/>
            <p:nvPr/>
          </p:nvSpPr>
          <p:spPr>
            <a:xfrm>
              <a:off x="2535887" y="1692785"/>
              <a:ext cx="7116047" cy="3685145"/>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0" name="Tekstvak 9">
              <a:extLst>
                <a:ext uri="{FF2B5EF4-FFF2-40B4-BE49-F238E27FC236}">
                  <a16:creationId xmlns:a16="http://schemas.microsoft.com/office/drawing/2014/main" id="{C6749B5E-1D11-0330-9C6C-409776033D2F}"/>
                </a:ext>
              </a:extLst>
            </p:cNvPr>
            <p:cNvSpPr txBox="1"/>
            <p:nvPr/>
          </p:nvSpPr>
          <p:spPr>
            <a:xfrm>
              <a:off x="8867778" y="1762202"/>
              <a:ext cx="788335" cy="335645"/>
            </a:xfrm>
            <a:prstGeom prst="rect">
              <a:avLst/>
            </a:prstGeom>
            <a:noFill/>
          </p:spPr>
          <p:txBody>
            <a:bodyPr wrap="square" rtlCol="0">
              <a:spAutoFit/>
            </a:bodyPr>
            <a:lstStyle/>
            <a:p>
              <a:pPr algn="ctr"/>
              <a:r>
                <a:rPr lang="en-US" sz="1600" noProof="0"/>
                <a:t>Done</a:t>
              </a:r>
            </a:p>
          </p:txBody>
        </p:sp>
        <p:sp>
          <p:nvSpPr>
            <p:cNvPr id="11" name="Rechthoek: ezelsoor 10">
              <a:extLst>
                <a:ext uri="{FF2B5EF4-FFF2-40B4-BE49-F238E27FC236}">
                  <a16:creationId xmlns:a16="http://schemas.microsoft.com/office/drawing/2014/main" id="{6ACA00DD-FC9A-34A1-8CE9-921D492440B3}"/>
                </a:ext>
              </a:extLst>
            </p:cNvPr>
            <p:cNvSpPr/>
            <p:nvPr/>
          </p:nvSpPr>
          <p:spPr>
            <a:xfrm>
              <a:off x="4410631" y="2649910"/>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Rechthoek: ezelsoor 11">
              <a:extLst>
                <a:ext uri="{FF2B5EF4-FFF2-40B4-BE49-F238E27FC236}">
                  <a16:creationId xmlns:a16="http://schemas.microsoft.com/office/drawing/2014/main" id="{E34A9A13-FDB4-6719-3D96-09CE44BDE50E}"/>
                </a:ext>
              </a:extLst>
            </p:cNvPr>
            <p:cNvSpPr/>
            <p:nvPr/>
          </p:nvSpPr>
          <p:spPr>
            <a:xfrm>
              <a:off x="2828247" y="357630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3" name="Rechthoek: ezelsoor 12">
              <a:extLst>
                <a:ext uri="{FF2B5EF4-FFF2-40B4-BE49-F238E27FC236}">
                  <a16:creationId xmlns:a16="http://schemas.microsoft.com/office/drawing/2014/main" id="{30DA9190-A9A5-B255-3F95-3B07C3148198}"/>
                </a:ext>
              </a:extLst>
            </p:cNvPr>
            <p:cNvSpPr/>
            <p:nvPr/>
          </p:nvSpPr>
          <p:spPr>
            <a:xfrm>
              <a:off x="9028767" y="2649910"/>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4" name="Rechthoek: ezelsoor 13">
              <a:extLst>
                <a:ext uri="{FF2B5EF4-FFF2-40B4-BE49-F238E27FC236}">
                  <a16:creationId xmlns:a16="http://schemas.microsoft.com/office/drawing/2014/main" id="{AC33B2B1-2825-72D8-7DFA-C65E9D5CBA1D}"/>
                </a:ext>
              </a:extLst>
            </p:cNvPr>
            <p:cNvSpPr/>
            <p:nvPr/>
          </p:nvSpPr>
          <p:spPr>
            <a:xfrm>
              <a:off x="2828538" y="2707768"/>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hthoek: ezelsoor 14">
              <a:extLst>
                <a:ext uri="{FF2B5EF4-FFF2-40B4-BE49-F238E27FC236}">
                  <a16:creationId xmlns:a16="http://schemas.microsoft.com/office/drawing/2014/main" id="{A45B35A2-F4AD-A4F6-49E6-EC640D4DCACE}"/>
                </a:ext>
              </a:extLst>
            </p:cNvPr>
            <p:cNvSpPr/>
            <p:nvPr/>
          </p:nvSpPr>
          <p:spPr>
            <a:xfrm>
              <a:off x="2797451" y="4230413"/>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6" name="Rechthoek: ezelsoor 15">
              <a:extLst>
                <a:ext uri="{FF2B5EF4-FFF2-40B4-BE49-F238E27FC236}">
                  <a16:creationId xmlns:a16="http://schemas.microsoft.com/office/drawing/2014/main" id="{B6E35F9D-0528-316C-4194-84ACD852B493}"/>
                </a:ext>
              </a:extLst>
            </p:cNvPr>
            <p:cNvSpPr/>
            <p:nvPr/>
          </p:nvSpPr>
          <p:spPr>
            <a:xfrm>
              <a:off x="6633778" y="2802569"/>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chthoek: ezelsoor 16">
              <a:extLst>
                <a:ext uri="{FF2B5EF4-FFF2-40B4-BE49-F238E27FC236}">
                  <a16:creationId xmlns:a16="http://schemas.microsoft.com/office/drawing/2014/main" id="{3847B516-8C41-B1DA-F120-FB9376945F8C}"/>
                </a:ext>
              </a:extLst>
            </p:cNvPr>
            <p:cNvSpPr/>
            <p:nvPr/>
          </p:nvSpPr>
          <p:spPr>
            <a:xfrm>
              <a:off x="7520569" y="365737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chthoek: ezelsoor 17">
              <a:extLst>
                <a:ext uri="{FF2B5EF4-FFF2-40B4-BE49-F238E27FC236}">
                  <a16:creationId xmlns:a16="http://schemas.microsoft.com/office/drawing/2014/main" id="{8DBB41B8-E94C-9460-B29A-3E0BBD25494B}"/>
                </a:ext>
              </a:extLst>
            </p:cNvPr>
            <p:cNvSpPr/>
            <p:nvPr/>
          </p:nvSpPr>
          <p:spPr>
            <a:xfrm>
              <a:off x="5162130" y="3277285"/>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chthoek: ezelsoor 18">
              <a:extLst>
                <a:ext uri="{FF2B5EF4-FFF2-40B4-BE49-F238E27FC236}">
                  <a16:creationId xmlns:a16="http://schemas.microsoft.com/office/drawing/2014/main" id="{14B08837-2217-5F92-90C9-7E55D3AEFBE0}"/>
                </a:ext>
              </a:extLst>
            </p:cNvPr>
            <p:cNvSpPr/>
            <p:nvPr/>
          </p:nvSpPr>
          <p:spPr>
            <a:xfrm>
              <a:off x="6046202" y="3456061"/>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chthoek: ezelsoor 19">
              <a:extLst>
                <a:ext uri="{FF2B5EF4-FFF2-40B4-BE49-F238E27FC236}">
                  <a16:creationId xmlns:a16="http://schemas.microsoft.com/office/drawing/2014/main" id="{76E66FEE-8BCF-3B5E-0215-6895609B00A5}"/>
                </a:ext>
              </a:extLst>
            </p:cNvPr>
            <p:cNvSpPr/>
            <p:nvPr/>
          </p:nvSpPr>
          <p:spPr>
            <a:xfrm>
              <a:off x="3469630" y="3575331"/>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chthoek: ezelsoor 20">
              <a:extLst>
                <a:ext uri="{FF2B5EF4-FFF2-40B4-BE49-F238E27FC236}">
                  <a16:creationId xmlns:a16="http://schemas.microsoft.com/office/drawing/2014/main" id="{480C920F-8F7F-8FF1-39D1-1604596EBC33}"/>
                </a:ext>
              </a:extLst>
            </p:cNvPr>
            <p:cNvSpPr/>
            <p:nvPr/>
          </p:nvSpPr>
          <p:spPr>
            <a:xfrm>
              <a:off x="5194850" y="2684498"/>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chthoek: ezelsoor 21">
              <a:extLst>
                <a:ext uri="{FF2B5EF4-FFF2-40B4-BE49-F238E27FC236}">
                  <a16:creationId xmlns:a16="http://schemas.microsoft.com/office/drawing/2014/main" id="{4A62D64F-E339-2460-7057-372B0EF4E267}"/>
                </a:ext>
              </a:extLst>
            </p:cNvPr>
            <p:cNvSpPr/>
            <p:nvPr/>
          </p:nvSpPr>
          <p:spPr>
            <a:xfrm>
              <a:off x="5061046" y="3625446"/>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nvGrpSpPr>
            <p:cNvPr id="23" name="Groep 22">
              <a:extLst>
                <a:ext uri="{FF2B5EF4-FFF2-40B4-BE49-F238E27FC236}">
                  <a16:creationId xmlns:a16="http://schemas.microsoft.com/office/drawing/2014/main" id="{33EF4A21-8A2B-F9CD-03FC-1B8AADAFE339}"/>
                </a:ext>
              </a:extLst>
            </p:cNvPr>
            <p:cNvGrpSpPr/>
            <p:nvPr/>
          </p:nvGrpSpPr>
          <p:grpSpPr>
            <a:xfrm>
              <a:off x="3322383" y="2123682"/>
              <a:ext cx="5547422" cy="307777"/>
              <a:chOff x="3475450" y="2152098"/>
              <a:chExt cx="5547422" cy="307777"/>
            </a:xfrm>
          </p:grpSpPr>
          <p:sp>
            <p:nvSpPr>
              <p:cNvPr id="45" name="Tekstvak 44">
                <a:extLst>
                  <a:ext uri="{FF2B5EF4-FFF2-40B4-BE49-F238E27FC236}">
                    <a16:creationId xmlns:a16="http://schemas.microsoft.com/office/drawing/2014/main" id="{F1FB75B2-D8CB-249C-6466-A48E90E9700C}"/>
                  </a:ext>
                </a:extLst>
              </p:cNvPr>
              <p:cNvSpPr txBox="1"/>
              <p:nvPr/>
            </p:nvSpPr>
            <p:spPr>
              <a:xfrm>
                <a:off x="3475450" y="2152098"/>
                <a:ext cx="805606" cy="307777"/>
              </a:xfrm>
              <a:prstGeom prst="rect">
                <a:avLst/>
              </a:prstGeom>
              <a:noFill/>
            </p:spPr>
            <p:txBody>
              <a:bodyPr wrap="square" rtlCol="0">
                <a:spAutoFit/>
              </a:bodyPr>
              <a:lstStyle/>
              <a:p>
                <a:pPr algn="ctr"/>
                <a:r>
                  <a:rPr lang="en-US" sz="1400" noProof="0"/>
                  <a:t>doing</a:t>
                </a:r>
              </a:p>
            </p:txBody>
          </p:sp>
          <p:sp>
            <p:nvSpPr>
              <p:cNvPr id="46" name="Tekstvak 45">
                <a:extLst>
                  <a:ext uri="{FF2B5EF4-FFF2-40B4-BE49-F238E27FC236}">
                    <a16:creationId xmlns:a16="http://schemas.microsoft.com/office/drawing/2014/main" id="{40BE3207-05E0-0CD9-ED64-657BD392C5BA}"/>
                  </a:ext>
                </a:extLst>
              </p:cNvPr>
              <p:cNvSpPr txBox="1"/>
              <p:nvPr/>
            </p:nvSpPr>
            <p:spPr>
              <a:xfrm>
                <a:off x="5080759" y="2152098"/>
                <a:ext cx="785831" cy="307777"/>
              </a:xfrm>
              <a:prstGeom prst="rect">
                <a:avLst/>
              </a:prstGeom>
              <a:noFill/>
            </p:spPr>
            <p:txBody>
              <a:bodyPr wrap="square" rtlCol="0">
                <a:spAutoFit/>
              </a:bodyPr>
              <a:lstStyle/>
              <a:p>
                <a:pPr algn="ctr"/>
                <a:r>
                  <a:rPr lang="en-US" sz="1400" noProof="0"/>
                  <a:t>doing</a:t>
                </a:r>
              </a:p>
            </p:txBody>
          </p:sp>
          <p:sp>
            <p:nvSpPr>
              <p:cNvPr id="47" name="Tekstvak 46">
                <a:extLst>
                  <a:ext uri="{FF2B5EF4-FFF2-40B4-BE49-F238E27FC236}">
                    <a16:creationId xmlns:a16="http://schemas.microsoft.com/office/drawing/2014/main" id="{55E76E7B-9317-67C0-C02C-4BD68285EA74}"/>
                  </a:ext>
                </a:extLst>
              </p:cNvPr>
              <p:cNvSpPr txBox="1"/>
              <p:nvPr/>
            </p:nvSpPr>
            <p:spPr>
              <a:xfrm>
                <a:off x="6642740" y="2152098"/>
                <a:ext cx="806162" cy="307777"/>
              </a:xfrm>
              <a:prstGeom prst="rect">
                <a:avLst/>
              </a:prstGeom>
              <a:noFill/>
            </p:spPr>
            <p:txBody>
              <a:bodyPr wrap="square" rtlCol="0">
                <a:spAutoFit/>
              </a:bodyPr>
              <a:lstStyle/>
              <a:p>
                <a:pPr algn="ctr"/>
                <a:r>
                  <a:rPr lang="en-US" sz="1400" noProof="0"/>
                  <a:t>doing</a:t>
                </a:r>
              </a:p>
            </p:txBody>
          </p:sp>
          <p:sp>
            <p:nvSpPr>
              <p:cNvPr id="48" name="Tekstvak 47">
                <a:extLst>
                  <a:ext uri="{FF2B5EF4-FFF2-40B4-BE49-F238E27FC236}">
                    <a16:creationId xmlns:a16="http://schemas.microsoft.com/office/drawing/2014/main" id="{836E077A-EB2E-A9C0-F1F7-66909CCCA813}"/>
                  </a:ext>
                </a:extLst>
              </p:cNvPr>
              <p:cNvSpPr txBox="1"/>
              <p:nvPr/>
            </p:nvSpPr>
            <p:spPr>
              <a:xfrm>
                <a:off x="7442519" y="2152098"/>
                <a:ext cx="776149" cy="307777"/>
              </a:xfrm>
              <a:prstGeom prst="rect">
                <a:avLst/>
              </a:prstGeom>
              <a:noFill/>
            </p:spPr>
            <p:txBody>
              <a:bodyPr wrap="square" rtlCol="0">
                <a:spAutoFit/>
              </a:bodyPr>
              <a:lstStyle/>
              <a:p>
                <a:pPr algn="ctr"/>
                <a:r>
                  <a:rPr lang="en-US" sz="1400" noProof="0"/>
                  <a:t>done</a:t>
                </a:r>
              </a:p>
            </p:txBody>
          </p:sp>
          <p:sp>
            <p:nvSpPr>
              <p:cNvPr id="49" name="Tekstvak 48">
                <a:extLst>
                  <a:ext uri="{FF2B5EF4-FFF2-40B4-BE49-F238E27FC236}">
                    <a16:creationId xmlns:a16="http://schemas.microsoft.com/office/drawing/2014/main" id="{7A047E3D-36CC-8364-C24C-522D09E71E4E}"/>
                  </a:ext>
                </a:extLst>
              </p:cNvPr>
              <p:cNvSpPr txBox="1"/>
              <p:nvPr/>
            </p:nvSpPr>
            <p:spPr>
              <a:xfrm>
                <a:off x="5876017" y="2152098"/>
                <a:ext cx="781729" cy="307777"/>
              </a:xfrm>
              <a:prstGeom prst="rect">
                <a:avLst/>
              </a:prstGeom>
              <a:noFill/>
            </p:spPr>
            <p:txBody>
              <a:bodyPr wrap="square" rtlCol="0">
                <a:spAutoFit/>
              </a:bodyPr>
              <a:lstStyle/>
              <a:p>
                <a:pPr algn="ctr"/>
                <a:r>
                  <a:rPr lang="en-US" sz="1400" noProof="0"/>
                  <a:t>done</a:t>
                </a:r>
              </a:p>
            </p:txBody>
          </p:sp>
          <p:sp>
            <p:nvSpPr>
              <p:cNvPr id="50" name="Tekstvak 49">
                <a:extLst>
                  <a:ext uri="{FF2B5EF4-FFF2-40B4-BE49-F238E27FC236}">
                    <a16:creationId xmlns:a16="http://schemas.microsoft.com/office/drawing/2014/main" id="{9CCF6A28-9878-B83C-A3ED-12E8DC2DC995}"/>
                  </a:ext>
                </a:extLst>
              </p:cNvPr>
              <p:cNvSpPr txBox="1"/>
              <p:nvPr/>
            </p:nvSpPr>
            <p:spPr>
              <a:xfrm>
                <a:off x="4278039" y="2152098"/>
                <a:ext cx="775642" cy="307777"/>
              </a:xfrm>
              <a:prstGeom prst="rect">
                <a:avLst/>
              </a:prstGeom>
              <a:noFill/>
            </p:spPr>
            <p:txBody>
              <a:bodyPr wrap="square" rtlCol="0">
                <a:spAutoFit/>
              </a:bodyPr>
              <a:lstStyle/>
              <a:p>
                <a:pPr algn="ctr"/>
                <a:r>
                  <a:rPr lang="en-US" sz="1400" noProof="0"/>
                  <a:t>done</a:t>
                </a:r>
              </a:p>
            </p:txBody>
          </p:sp>
          <p:sp>
            <p:nvSpPr>
              <p:cNvPr id="51" name="Tekstvak 50">
                <a:extLst>
                  <a:ext uri="{FF2B5EF4-FFF2-40B4-BE49-F238E27FC236}">
                    <a16:creationId xmlns:a16="http://schemas.microsoft.com/office/drawing/2014/main" id="{4D4BE524-2971-35A0-DAD8-7D34714067E7}"/>
                  </a:ext>
                </a:extLst>
              </p:cNvPr>
              <p:cNvSpPr txBox="1"/>
              <p:nvPr/>
            </p:nvSpPr>
            <p:spPr>
              <a:xfrm>
                <a:off x="8216710" y="2152098"/>
                <a:ext cx="806162" cy="307777"/>
              </a:xfrm>
              <a:prstGeom prst="rect">
                <a:avLst/>
              </a:prstGeom>
              <a:noFill/>
            </p:spPr>
            <p:txBody>
              <a:bodyPr wrap="square" rtlCol="0">
                <a:spAutoFit/>
              </a:bodyPr>
              <a:lstStyle/>
              <a:p>
                <a:pPr algn="ctr"/>
                <a:r>
                  <a:rPr lang="en-US" sz="1400" noProof="0"/>
                  <a:t>doing</a:t>
                </a:r>
              </a:p>
            </p:txBody>
          </p:sp>
        </p:grpSp>
        <p:sp>
          <p:nvSpPr>
            <p:cNvPr id="28" name="Rechthoek: ezelsoor 27">
              <a:extLst>
                <a:ext uri="{FF2B5EF4-FFF2-40B4-BE49-F238E27FC236}">
                  <a16:creationId xmlns:a16="http://schemas.microsoft.com/office/drawing/2014/main" id="{3D9AC764-7F19-8C0E-F554-4167BD724CB9}"/>
                </a:ext>
              </a:extLst>
            </p:cNvPr>
            <p:cNvSpPr/>
            <p:nvPr/>
          </p:nvSpPr>
          <p:spPr>
            <a:xfrm>
              <a:off x="8299376" y="4480391"/>
              <a:ext cx="334695" cy="249978"/>
            </a:xfrm>
            <a:prstGeom prst="foldedCorner">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chthoek: ezelsoor 28">
              <a:extLst>
                <a:ext uri="{FF2B5EF4-FFF2-40B4-BE49-F238E27FC236}">
                  <a16:creationId xmlns:a16="http://schemas.microsoft.com/office/drawing/2014/main" id="{59F515FB-E3A6-6CC1-23F6-6FF0157BE6B4}"/>
                </a:ext>
              </a:extLst>
            </p:cNvPr>
            <p:cNvSpPr/>
            <p:nvPr/>
          </p:nvSpPr>
          <p:spPr>
            <a:xfrm>
              <a:off x="9172872" y="492348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chthoek: ezelsoor 29">
              <a:extLst>
                <a:ext uri="{FF2B5EF4-FFF2-40B4-BE49-F238E27FC236}">
                  <a16:creationId xmlns:a16="http://schemas.microsoft.com/office/drawing/2014/main" id="{2BC992F2-C614-95E0-847A-65623E6F1B92}"/>
                </a:ext>
              </a:extLst>
            </p:cNvPr>
            <p:cNvSpPr/>
            <p:nvPr/>
          </p:nvSpPr>
          <p:spPr>
            <a:xfrm>
              <a:off x="9197313" y="2982602"/>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1" name="Rechthoek: ezelsoor 30">
              <a:extLst>
                <a:ext uri="{FF2B5EF4-FFF2-40B4-BE49-F238E27FC236}">
                  <a16:creationId xmlns:a16="http://schemas.microsoft.com/office/drawing/2014/main" id="{6670D126-0C7B-E888-40AA-05303C33CDFB}"/>
                </a:ext>
              </a:extLst>
            </p:cNvPr>
            <p:cNvSpPr/>
            <p:nvPr/>
          </p:nvSpPr>
          <p:spPr>
            <a:xfrm>
              <a:off x="9005525" y="3535358"/>
              <a:ext cx="334695" cy="249978"/>
            </a:xfrm>
            <a:prstGeom prst="foldedCorne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Rechthoek: ezelsoor 31">
              <a:extLst>
                <a:ext uri="{FF2B5EF4-FFF2-40B4-BE49-F238E27FC236}">
                  <a16:creationId xmlns:a16="http://schemas.microsoft.com/office/drawing/2014/main" id="{9FF953C1-FFC7-95D0-6948-B3BE401E8888}"/>
                </a:ext>
              </a:extLst>
            </p:cNvPr>
            <p:cNvSpPr/>
            <p:nvPr/>
          </p:nvSpPr>
          <p:spPr>
            <a:xfrm>
              <a:off x="8956476" y="4077770"/>
              <a:ext cx="334695" cy="249978"/>
            </a:xfrm>
            <a:prstGeom prst="foldedCorner">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Tekstvak 32">
              <a:extLst>
                <a:ext uri="{FF2B5EF4-FFF2-40B4-BE49-F238E27FC236}">
                  <a16:creationId xmlns:a16="http://schemas.microsoft.com/office/drawing/2014/main" id="{4D309F6F-BD1D-A463-5A01-99E140291E26}"/>
                </a:ext>
              </a:extLst>
            </p:cNvPr>
            <p:cNvSpPr txBox="1"/>
            <p:nvPr/>
          </p:nvSpPr>
          <p:spPr>
            <a:xfrm>
              <a:off x="2494223" y="1759293"/>
              <a:ext cx="862811" cy="584775"/>
            </a:xfrm>
            <a:prstGeom prst="rect">
              <a:avLst/>
            </a:prstGeom>
            <a:noFill/>
          </p:spPr>
          <p:txBody>
            <a:bodyPr wrap="square" rtlCol="0">
              <a:spAutoFit/>
            </a:bodyPr>
            <a:lstStyle/>
            <a:p>
              <a:pPr algn="ctr"/>
              <a:r>
                <a:rPr lang="en-US" sz="1600" noProof="0"/>
                <a:t>Sprint Backlog</a:t>
              </a:r>
            </a:p>
          </p:txBody>
        </p:sp>
        <p:sp>
          <p:nvSpPr>
            <p:cNvPr id="34" name="Tekstvak 33">
              <a:extLst>
                <a:ext uri="{FF2B5EF4-FFF2-40B4-BE49-F238E27FC236}">
                  <a16:creationId xmlns:a16="http://schemas.microsoft.com/office/drawing/2014/main" id="{960FCEA1-D203-5B64-2006-AC2A00E10C84}"/>
                </a:ext>
              </a:extLst>
            </p:cNvPr>
            <p:cNvSpPr txBox="1"/>
            <p:nvPr/>
          </p:nvSpPr>
          <p:spPr>
            <a:xfrm>
              <a:off x="6486635" y="1753060"/>
              <a:ext cx="1579050" cy="338554"/>
            </a:xfrm>
            <a:prstGeom prst="rect">
              <a:avLst/>
            </a:prstGeom>
            <a:noFill/>
          </p:spPr>
          <p:txBody>
            <a:bodyPr wrap="square" rtlCol="0">
              <a:spAutoFit/>
            </a:bodyPr>
            <a:lstStyle/>
            <a:p>
              <a:pPr algn="ctr"/>
              <a:r>
                <a:rPr lang="en-US" sz="1600" noProof="0"/>
                <a:t>Review</a:t>
              </a:r>
            </a:p>
          </p:txBody>
        </p:sp>
        <p:sp>
          <p:nvSpPr>
            <p:cNvPr id="35" name="Tekstvak 34">
              <a:extLst>
                <a:ext uri="{FF2B5EF4-FFF2-40B4-BE49-F238E27FC236}">
                  <a16:creationId xmlns:a16="http://schemas.microsoft.com/office/drawing/2014/main" id="{A2D359BB-C24E-96E4-A8E8-2D3226AE8129}"/>
                </a:ext>
              </a:extLst>
            </p:cNvPr>
            <p:cNvSpPr txBox="1"/>
            <p:nvPr/>
          </p:nvSpPr>
          <p:spPr>
            <a:xfrm>
              <a:off x="3334313" y="1753060"/>
              <a:ext cx="1577488" cy="338554"/>
            </a:xfrm>
            <a:prstGeom prst="rect">
              <a:avLst/>
            </a:prstGeom>
            <a:noFill/>
          </p:spPr>
          <p:txBody>
            <a:bodyPr wrap="square" rtlCol="0">
              <a:spAutoFit/>
            </a:bodyPr>
            <a:lstStyle/>
            <a:p>
              <a:pPr algn="ctr"/>
              <a:r>
                <a:rPr lang="en-US" sz="1600" noProof="0"/>
                <a:t>Design</a:t>
              </a:r>
            </a:p>
          </p:txBody>
        </p:sp>
        <p:sp>
          <p:nvSpPr>
            <p:cNvPr id="36" name="Tekstvak 35">
              <a:extLst>
                <a:ext uri="{FF2B5EF4-FFF2-40B4-BE49-F238E27FC236}">
                  <a16:creationId xmlns:a16="http://schemas.microsoft.com/office/drawing/2014/main" id="{6697AB3B-2911-3D23-C244-6F5F6F461153}"/>
                </a:ext>
              </a:extLst>
            </p:cNvPr>
            <p:cNvSpPr txBox="1"/>
            <p:nvPr/>
          </p:nvSpPr>
          <p:spPr>
            <a:xfrm>
              <a:off x="4911801" y="1753060"/>
              <a:ext cx="1574015" cy="338554"/>
            </a:xfrm>
            <a:prstGeom prst="rect">
              <a:avLst/>
            </a:prstGeom>
            <a:noFill/>
          </p:spPr>
          <p:txBody>
            <a:bodyPr wrap="square" rtlCol="0">
              <a:spAutoFit/>
            </a:bodyPr>
            <a:lstStyle/>
            <a:p>
              <a:pPr algn="ctr"/>
              <a:r>
                <a:rPr lang="en-US" sz="1600" noProof="0"/>
                <a:t>Create</a:t>
              </a:r>
            </a:p>
          </p:txBody>
        </p:sp>
        <p:cxnSp>
          <p:nvCxnSpPr>
            <p:cNvPr id="37" name="Rechte verbindingslijn 36">
              <a:extLst>
                <a:ext uri="{FF2B5EF4-FFF2-40B4-BE49-F238E27FC236}">
                  <a16:creationId xmlns:a16="http://schemas.microsoft.com/office/drawing/2014/main" id="{2E80B5C3-25D4-3243-E365-2598394FA156}"/>
                </a:ext>
              </a:extLst>
            </p:cNvPr>
            <p:cNvCxnSpPr>
              <a:cxnSpLocks/>
            </p:cNvCxnSpPr>
            <p:nvPr/>
          </p:nvCxnSpPr>
          <p:spPr>
            <a:xfrm>
              <a:off x="3335325"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AE7E57AA-1D47-493F-FFBF-555699F3D5FB}"/>
                </a:ext>
              </a:extLst>
            </p:cNvPr>
            <p:cNvCxnSpPr>
              <a:cxnSpLocks/>
            </p:cNvCxnSpPr>
            <p:nvPr/>
          </p:nvCxnSpPr>
          <p:spPr>
            <a:xfrm>
              <a:off x="491835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Rechte verbindingslijn 38">
              <a:extLst>
                <a:ext uri="{FF2B5EF4-FFF2-40B4-BE49-F238E27FC236}">
                  <a16:creationId xmlns:a16="http://schemas.microsoft.com/office/drawing/2014/main" id="{17FC1907-BB4B-F06C-8DA8-27FFFAF2A888}"/>
                </a:ext>
              </a:extLst>
            </p:cNvPr>
            <p:cNvCxnSpPr>
              <a:cxnSpLocks/>
            </p:cNvCxnSpPr>
            <p:nvPr/>
          </p:nvCxnSpPr>
          <p:spPr>
            <a:xfrm>
              <a:off x="6493987"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Rechte verbindingslijn 39">
              <a:extLst>
                <a:ext uri="{FF2B5EF4-FFF2-40B4-BE49-F238E27FC236}">
                  <a16:creationId xmlns:a16="http://schemas.microsoft.com/office/drawing/2014/main" id="{365553FC-A590-1322-15AA-4A8A9E4ED164}"/>
                </a:ext>
              </a:extLst>
            </p:cNvPr>
            <p:cNvCxnSpPr>
              <a:cxnSpLocks/>
            </p:cNvCxnSpPr>
            <p:nvPr/>
          </p:nvCxnSpPr>
          <p:spPr>
            <a:xfrm>
              <a:off x="8075808"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Rechte verbindingslijn 40">
              <a:extLst>
                <a:ext uri="{FF2B5EF4-FFF2-40B4-BE49-F238E27FC236}">
                  <a16:creationId xmlns:a16="http://schemas.microsoft.com/office/drawing/2014/main" id="{2036061C-05D0-EB9D-4390-D74D391FA1E4}"/>
                </a:ext>
              </a:extLst>
            </p:cNvPr>
            <p:cNvCxnSpPr>
              <a:cxnSpLocks/>
            </p:cNvCxnSpPr>
            <p:nvPr/>
          </p:nvCxnSpPr>
          <p:spPr>
            <a:xfrm>
              <a:off x="4125874"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Rechte verbindingslijn 41">
              <a:extLst>
                <a:ext uri="{FF2B5EF4-FFF2-40B4-BE49-F238E27FC236}">
                  <a16:creationId xmlns:a16="http://schemas.microsoft.com/office/drawing/2014/main" id="{1E0FA6E1-BE4A-1274-BED2-91BCC4A10301}"/>
                </a:ext>
              </a:extLst>
            </p:cNvPr>
            <p:cNvCxnSpPr>
              <a:cxnSpLocks/>
            </p:cNvCxnSpPr>
            <p:nvPr/>
          </p:nvCxnSpPr>
          <p:spPr>
            <a:xfrm>
              <a:off x="5710606"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Rechte verbindingslijn 42">
              <a:extLst>
                <a:ext uri="{FF2B5EF4-FFF2-40B4-BE49-F238E27FC236}">
                  <a16:creationId xmlns:a16="http://schemas.microsoft.com/office/drawing/2014/main" id="{7AE7723D-5620-9417-1CEA-40DDFEC800B6}"/>
                </a:ext>
              </a:extLst>
            </p:cNvPr>
            <p:cNvCxnSpPr>
              <a:cxnSpLocks/>
            </p:cNvCxnSpPr>
            <p:nvPr/>
          </p:nvCxnSpPr>
          <p:spPr>
            <a:xfrm>
              <a:off x="7285177" y="2064777"/>
              <a:ext cx="0" cy="331315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Rechte verbindingslijn 43">
              <a:extLst>
                <a:ext uri="{FF2B5EF4-FFF2-40B4-BE49-F238E27FC236}">
                  <a16:creationId xmlns:a16="http://schemas.microsoft.com/office/drawing/2014/main" id="{242549FF-C647-35D2-77A5-DD53DD54096A}"/>
                </a:ext>
              </a:extLst>
            </p:cNvPr>
            <p:cNvCxnSpPr>
              <a:cxnSpLocks/>
            </p:cNvCxnSpPr>
            <p:nvPr/>
          </p:nvCxnSpPr>
          <p:spPr>
            <a:xfrm>
              <a:off x="8866270" y="1692784"/>
              <a:ext cx="0" cy="368514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212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4DF34-9957-9660-4E43-900E78E973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04436-39F1-324A-C7E4-0EB4DDC06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304B16-5099-3C58-7495-5FF73F0ED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C4B9EB-35D4-EDE9-AECE-A14120D58C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BCE352-14FA-9734-78E8-0867A4A04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EAA420-1A3E-E658-8027-696ABDF3FEED}"/>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8" name="Footer Placeholder 7">
            <a:extLst>
              <a:ext uri="{FF2B5EF4-FFF2-40B4-BE49-F238E27FC236}">
                <a16:creationId xmlns:a16="http://schemas.microsoft.com/office/drawing/2014/main" id="{28FC6429-3708-093B-7F1C-A3C6392073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6ABAA8-2A3A-2E71-B643-9448553867EA}"/>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9382640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range">
    <p:bg>
      <p:bgPr>
        <a:solidFill>
          <a:srgbClr val="FCB01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D260C1-2D7B-161D-3068-A6518F01498A}"/>
              </a:ext>
            </a:extLst>
          </p:cNvPr>
          <p:cNvSpPr>
            <a:spLocks noGrp="1"/>
          </p:cNvSpPr>
          <p:nvPr>
            <p:ph type="title" hasCustomPrompt="1"/>
          </p:nvPr>
        </p:nvSpPr>
        <p:spPr>
          <a:xfrm>
            <a:off x="838200" y="365125"/>
            <a:ext cx="10515600" cy="1325563"/>
          </a:xfrm>
          <a:prstGeom prst="rect">
            <a:avLst/>
          </a:prstGeom>
        </p:spPr>
        <p:txBody>
          <a:bodyPr/>
          <a:lstStyle/>
          <a:p>
            <a:r>
              <a:rPr lang="en-US" noProof="0"/>
              <a:t>Click to edit Master title style</a:t>
            </a:r>
          </a:p>
        </p:txBody>
      </p:sp>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1369075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al and Rosie">
    <p:bg>
      <p:bgPr>
        <a:solidFill>
          <a:srgbClr val="FCB01E"/>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2ABA8F45-F70E-BF4D-030D-515CA9672027}"/>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0" name="TextBox 9">
            <a:extLst>
              <a:ext uri="{FF2B5EF4-FFF2-40B4-BE49-F238E27FC236}">
                <a16:creationId xmlns:a16="http://schemas.microsoft.com/office/drawing/2014/main" id="{F1D3BAC3-F6A1-4B6B-052C-FAB98CB5DB0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pic>
        <p:nvPicPr>
          <p:cNvPr id="2" name="Picture 1" descr="A picture containing text, book, vector graphics">
            <a:extLst>
              <a:ext uri="{FF2B5EF4-FFF2-40B4-BE49-F238E27FC236}">
                <a16:creationId xmlns:a16="http://schemas.microsoft.com/office/drawing/2014/main" id="{5010C8CF-2130-9778-C460-0537E0BA0261}"/>
              </a:ext>
            </a:extLst>
          </p:cNvPr>
          <p:cNvPicPr>
            <a:picLocks noChangeAspect="1"/>
          </p:cNvPicPr>
          <p:nvPr userDrawn="1"/>
        </p:nvPicPr>
        <p:blipFill>
          <a:blip r:embed="rId2"/>
          <a:stretch>
            <a:fillRect/>
          </a:stretch>
        </p:blipFill>
        <p:spPr>
          <a:xfrm>
            <a:off x="3948285" y="1499562"/>
            <a:ext cx="4295430" cy="4169249"/>
          </a:xfrm>
          <a:prstGeom prst="rect">
            <a:avLst/>
          </a:prstGeom>
        </p:spPr>
      </p:pic>
    </p:spTree>
    <p:extLst>
      <p:ext uri="{BB962C8B-B14F-4D97-AF65-F5344CB8AC3E}">
        <p14:creationId xmlns:p14="http://schemas.microsoft.com/office/powerpoint/2010/main" val="13170339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al &amp; 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F5A320-7E5A-BD42-A649-8FE9DE756028}"/>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57A1E608-42CE-28A3-4AF6-21F4B9C124F6}"/>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26C85BF9-071E-854B-D776-6CE7B4D4115E}"/>
              </a:ext>
            </a:extLst>
          </p:cNvPr>
          <p:cNvSpPr>
            <a:spLocks noGrp="1"/>
          </p:cNvSpPr>
          <p:nvPr>
            <p:ph type="body" idx="1"/>
          </p:nvPr>
        </p:nvSpPr>
        <p:spPr>
          <a:xfrm>
            <a:off x="668927"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304DADB6-8811-6A61-BB89-9B5773755E2F}"/>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90D680-478E-44EF-B646-EA528E5D5A3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4" name="TextBox 13">
            <a:extLst>
              <a:ext uri="{FF2B5EF4-FFF2-40B4-BE49-F238E27FC236}">
                <a16:creationId xmlns:a16="http://schemas.microsoft.com/office/drawing/2014/main" id="{E1EFBA5A-5DEB-3A80-2AD0-54342943BC9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0423806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al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4">
            <a:extLst>
              <a:ext uri="{FF2B5EF4-FFF2-40B4-BE49-F238E27FC236}">
                <a16:creationId xmlns:a16="http://schemas.microsoft.com/office/drawing/2014/main" id="{ED1D05DC-7D9A-6D78-503E-E3EAE1615E05}"/>
              </a:ext>
            </a:extLst>
          </p:cNvPr>
          <p:cNvSpPr/>
          <p:nvPr userDrawn="1"/>
        </p:nvSpPr>
        <p:spPr>
          <a:xfrm flipH="1">
            <a:off x="250783" y="886629"/>
            <a:ext cx="4191964" cy="2069731"/>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10" name="Text Placeholder 2">
            <a:extLst>
              <a:ext uri="{FF2B5EF4-FFF2-40B4-BE49-F238E27FC236}">
                <a16:creationId xmlns:a16="http://schemas.microsoft.com/office/drawing/2014/main" id="{0879D254-D7CA-1718-57B8-3A395E41043D}"/>
              </a:ext>
            </a:extLst>
          </p:cNvPr>
          <p:cNvSpPr>
            <a:spLocks noGrp="1"/>
          </p:cNvSpPr>
          <p:nvPr>
            <p:ph type="body" idx="1"/>
          </p:nvPr>
        </p:nvSpPr>
        <p:spPr>
          <a:xfrm>
            <a:off x="668927" y="886629"/>
            <a:ext cx="3355676" cy="206973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07E3C310-E75D-4CD8-736B-80DA28E44756}"/>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328CB85-1C6D-CC99-C1AB-71F0A70E691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819917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osie Small">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6" name="Tekstballon: ovaal 2">
            <a:extLst>
              <a:ext uri="{FF2B5EF4-FFF2-40B4-BE49-F238E27FC236}">
                <a16:creationId xmlns:a16="http://schemas.microsoft.com/office/drawing/2014/main" id="{E5AD8A46-66FD-D26A-0F55-533EF979EBCF}"/>
              </a:ext>
            </a:extLst>
          </p:cNvPr>
          <p:cNvSpPr/>
          <p:nvPr userDrawn="1"/>
        </p:nvSpPr>
        <p:spPr>
          <a:xfrm>
            <a:off x="7749254" y="886629"/>
            <a:ext cx="4191964" cy="2069730"/>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A88A5E5-FBEF-D4EA-470D-47DB8D418585}"/>
              </a:ext>
            </a:extLst>
          </p:cNvPr>
          <p:cNvSpPr>
            <a:spLocks noGrp="1"/>
          </p:cNvSpPr>
          <p:nvPr>
            <p:ph type="body" idx="13"/>
          </p:nvPr>
        </p:nvSpPr>
        <p:spPr>
          <a:xfrm>
            <a:off x="8167398" y="886629"/>
            <a:ext cx="3355676" cy="2069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D37F1C84-1532-CE01-551D-4099861AAE94}"/>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59EDE6FE-6A40-A20C-8683-3153C2BE2F43}"/>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730516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al &amp; 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2C6C7F89-8825-08D3-8756-73B4E79C37CB}"/>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EFAE2E59-BB18-E8B2-8B51-F287F35D933A}"/>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5461496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l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kstballon: ovaal 4">
            <a:extLst>
              <a:ext uri="{FF2B5EF4-FFF2-40B4-BE49-F238E27FC236}">
                <a16:creationId xmlns:a16="http://schemas.microsoft.com/office/drawing/2014/main" id="{7CE6892E-E445-A3E4-B20E-E554C0995497}"/>
              </a:ext>
            </a:extLst>
          </p:cNvPr>
          <p:cNvSpPr/>
          <p:nvPr userDrawn="1"/>
        </p:nvSpPr>
        <p:spPr>
          <a:xfrm flipH="1">
            <a:off x="257726"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endParaRPr>
          </a:p>
        </p:txBody>
      </p:sp>
      <p:sp>
        <p:nvSpPr>
          <p:cNvPr id="8" name="Text Placeholder 2">
            <a:extLst>
              <a:ext uri="{FF2B5EF4-FFF2-40B4-BE49-F238E27FC236}">
                <a16:creationId xmlns:a16="http://schemas.microsoft.com/office/drawing/2014/main" id="{EC4F2094-F8E8-3C6F-EB48-4F970EF34226}"/>
              </a:ext>
            </a:extLst>
          </p:cNvPr>
          <p:cNvSpPr>
            <a:spLocks noGrp="1"/>
          </p:cNvSpPr>
          <p:nvPr>
            <p:ph type="body" idx="1"/>
          </p:nvPr>
        </p:nvSpPr>
        <p:spPr>
          <a:xfrm>
            <a:off x="675870" y="364957"/>
            <a:ext cx="3355676" cy="2702333"/>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4D7BFCA5-AC87-3FC6-84F6-3E344B23D1A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CE6754F9-5030-ECEA-345C-DEDA3B8ADBEB}"/>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785054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osie Medium">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DB2E6489-99AB-6EE7-A8E7-DCCF265D190E}"/>
              </a:ext>
            </a:extLst>
          </p:cNvPr>
          <p:cNvSpPr/>
          <p:nvPr userDrawn="1"/>
        </p:nvSpPr>
        <p:spPr>
          <a:xfrm>
            <a:off x="7742310" y="364957"/>
            <a:ext cx="4191964" cy="2702334"/>
          </a:xfrm>
          <a:prstGeom prst="wedgeEllipseCallout">
            <a:avLst>
              <a:gd name="adj1" fmla="val -57530"/>
              <a:gd name="adj2" fmla="val 314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A88CAE9-BB55-2E0E-F2CB-92DA0FA08075}"/>
              </a:ext>
            </a:extLst>
          </p:cNvPr>
          <p:cNvSpPr>
            <a:spLocks noGrp="1"/>
          </p:cNvSpPr>
          <p:nvPr>
            <p:ph type="body" idx="13"/>
          </p:nvPr>
        </p:nvSpPr>
        <p:spPr>
          <a:xfrm>
            <a:off x="8160454" y="364957"/>
            <a:ext cx="3355676" cy="2702334"/>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066DD6F8-4DA2-5E53-27E5-6D4387A63180}"/>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2255407B-2CE9-8FBF-C4A7-9C6768A8FB52}"/>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3304092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al &amp; 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630602"/>
            <a:ext cx="3355676" cy="2915729"/>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6" name="Tekstballon: ovaal 2">
            <a:extLst>
              <a:ext uri="{FF2B5EF4-FFF2-40B4-BE49-F238E27FC236}">
                <a16:creationId xmlns:a16="http://schemas.microsoft.com/office/drawing/2014/main" id="{043B92AA-9101-F9D9-FFFF-2CB1E3824E24}"/>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 Placeholder 2">
            <a:extLst>
              <a:ext uri="{FF2B5EF4-FFF2-40B4-BE49-F238E27FC236}">
                <a16:creationId xmlns:a16="http://schemas.microsoft.com/office/drawing/2014/main" id="{CED0559E-FDAB-B2BD-365D-18B204B96438}"/>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9" name="Tekstballon: ovaal 2">
            <a:extLst>
              <a:ext uri="{FF2B5EF4-FFF2-40B4-BE49-F238E27FC236}">
                <a16:creationId xmlns:a16="http://schemas.microsoft.com/office/drawing/2014/main" id="{B71A0E35-05C8-21B3-8C93-9BE00331F3AB}"/>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ext Placeholder 2">
            <a:extLst>
              <a:ext uri="{FF2B5EF4-FFF2-40B4-BE49-F238E27FC236}">
                <a16:creationId xmlns:a16="http://schemas.microsoft.com/office/drawing/2014/main" id="{DCF7571A-4114-1A22-96AE-8E9A14F23368}"/>
              </a:ext>
            </a:extLst>
          </p:cNvPr>
          <p:cNvSpPr>
            <a:spLocks noGrp="1"/>
          </p:cNvSpPr>
          <p:nvPr>
            <p:ph type="body" idx="14"/>
          </p:nvPr>
        </p:nvSpPr>
        <p:spPr>
          <a:xfrm>
            <a:off x="8174341" y="320566"/>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2" name="Slide Number Placeholder 6">
            <a:extLst>
              <a:ext uri="{FF2B5EF4-FFF2-40B4-BE49-F238E27FC236}">
                <a16:creationId xmlns:a16="http://schemas.microsoft.com/office/drawing/2014/main" id="{99D647F9-2D72-DE66-1E38-2C0AD6EFBCA1}"/>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3" name="TextBox 12">
            <a:extLst>
              <a:ext uri="{FF2B5EF4-FFF2-40B4-BE49-F238E27FC236}">
                <a16:creationId xmlns:a16="http://schemas.microsoft.com/office/drawing/2014/main" id="{6C282588-547B-1200-1F96-EFD53865FD56}"/>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42937967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al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8" name="Tekstballon: ovaal 2">
            <a:extLst>
              <a:ext uri="{FF2B5EF4-FFF2-40B4-BE49-F238E27FC236}">
                <a16:creationId xmlns:a16="http://schemas.microsoft.com/office/drawing/2014/main" id="{BCBD6143-B4A8-9C22-8785-285F4B28B8E6}"/>
              </a:ext>
            </a:extLst>
          </p:cNvPr>
          <p:cNvSpPr/>
          <p:nvPr userDrawn="1"/>
        </p:nvSpPr>
        <p:spPr>
          <a:xfrm flipH="1">
            <a:off x="265406" y="320565"/>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 Placeholder 2">
            <a:extLst>
              <a:ext uri="{FF2B5EF4-FFF2-40B4-BE49-F238E27FC236}">
                <a16:creationId xmlns:a16="http://schemas.microsoft.com/office/drawing/2014/main" id="{63BD31F6-48A0-E88E-48EE-45ED68D3CAB0}"/>
              </a:ext>
            </a:extLst>
          </p:cNvPr>
          <p:cNvSpPr>
            <a:spLocks noGrp="1"/>
          </p:cNvSpPr>
          <p:nvPr>
            <p:ph type="body" idx="13"/>
          </p:nvPr>
        </p:nvSpPr>
        <p:spPr>
          <a:xfrm>
            <a:off x="683550" y="320565"/>
            <a:ext cx="3355676" cy="3447021"/>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1" name="Slide Number Placeholder 6">
            <a:extLst>
              <a:ext uri="{FF2B5EF4-FFF2-40B4-BE49-F238E27FC236}">
                <a16:creationId xmlns:a16="http://schemas.microsoft.com/office/drawing/2014/main" id="{51AFD79D-43CB-C041-8810-90AA8B523F0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2" name="TextBox 11">
            <a:extLst>
              <a:ext uri="{FF2B5EF4-FFF2-40B4-BE49-F238E27FC236}">
                <a16:creationId xmlns:a16="http://schemas.microsoft.com/office/drawing/2014/main" id="{530F4144-BC38-F56A-1242-018E788D6AD9}"/>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3963773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83137-6225-7512-632C-8B9936E5FF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FD22D9-98DE-6F24-63C6-BA9F4F1B6411}"/>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4" name="Footer Placeholder 3">
            <a:extLst>
              <a:ext uri="{FF2B5EF4-FFF2-40B4-BE49-F238E27FC236}">
                <a16:creationId xmlns:a16="http://schemas.microsoft.com/office/drawing/2014/main" id="{970DB02F-67FC-3D1B-D26A-A89E18A369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6C8AFD-0EE0-9DFA-537D-EE1F1BC2664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33457982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osie Large">
    <p:bg>
      <p:bgPr>
        <a:solidFill>
          <a:srgbClr val="FCB01E"/>
        </a:solidFill>
        <a:effectLst/>
      </p:bgPr>
    </p:bg>
    <p:spTree>
      <p:nvGrpSpPr>
        <p:cNvPr id="1" name=""/>
        <p:cNvGrpSpPr/>
        <p:nvPr/>
      </p:nvGrpSpPr>
      <p:grpSpPr>
        <a:xfrm>
          <a:off x="0" y="0"/>
          <a:ext cx="0" cy="0"/>
          <a:chOff x="0" y="0"/>
          <a:chExt cx="0" cy="0"/>
        </a:xfrm>
      </p:grpSpPr>
      <p:pic>
        <p:nvPicPr>
          <p:cNvPr id="3" name="Picture 2" descr="A picture containing text, book, vector graphics">
            <a:extLst>
              <a:ext uri="{FF2B5EF4-FFF2-40B4-BE49-F238E27FC236}">
                <a16:creationId xmlns:a16="http://schemas.microsoft.com/office/drawing/2014/main" id="{7E86B00D-8A8E-0E99-7C58-A7EC4BA7C6AA}"/>
              </a:ext>
            </a:extLst>
          </p:cNvPr>
          <p:cNvPicPr>
            <a:picLocks noChangeAspect="1"/>
          </p:cNvPicPr>
          <p:nvPr userDrawn="1"/>
        </p:nvPicPr>
        <p:blipFill>
          <a:blip r:embed="rId2"/>
          <a:stretch>
            <a:fillRect/>
          </a:stretch>
        </p:blipFill>
        <p:spPr>
          <a:xfrm>
            <a:off x="3948285" y="1499562"/>
            <a:ext cx="4295430" cy="4169249"/>
          </a:xfrm>
          <a:prstGeom prst="rect">
            <a:avLst/>
          </a:prstGeom>
        </p:spPr>
      </p:pic>
      <p:sp>
        <p:nvSpPr>
          <p:cNvPr id="4" name="Tekstballon: ovaal 2">
            <a:extLst>
              <a:ext uri="{FF2B5EF4-FFF2-40B4-BE49-F238E27FC236}">
                <a16:creationId xmlns:a16="http://schemas.microsoft.com/office/drawing/2014/main" id="{266A40E6-8F18-2A01-0840-0977FA3A5317}"/>
              </a:ext>
            </a:extLst>
          </p:cNvPr>
          <p:cNvSpPr/>
          <p:nvPr userDrawn="1"/>
        </p:nvSpPr>
        <p:spPr>
          <a:xfrm>
            <a:off x="7756197" y="320567"/>
            <a:ext cx="4191964" cy="3447021"/>
          </a:xfrm>
          <a:prstGeom prst="wedgeEllipseCallout">
            <a:avLst>
              <a:gd name="adj1" fmla="val -59382"/>
              <a:gd name="adj2" fmla="val 154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Text Placeholder 2">
            <a:extLst>
              <a:ext uri="{FF2B5EF4-FFF2-40B4-BE49-F238E27FC236}">
                <a16:creationId xmlns:a16="http://schemas.microsoft.com/office/drawing/2014/main" id="{656A2C8C-88E0-80FD-2077-915354FE0C12}"/>
              </a:ext>
            </a:extLst>
          </p:cNvPr>
          <p:cNvSpPr>
            <a:spLocks noGrp="1"/>
          </p:cNvSpPr>
          <p:nvPr>
            <p:ph type="body" idx="1"/>
          </p:nvPr>
        </p:nvSpPr>
        <p:spPr>
          <a:xfrm>
            <a:off x="8174341" y="320568"/>
            <a:ext cx="3355676" cy="3447020"/>
          </a:xfrm>
          <a:prstGeom prst="rect">
            <a:avLst/>
          </a:prstGeom>
        </p:spPr>
        <p:txBody>
          <a:bodyPr anchor="ctr"/>
          <a:lstStyle>
            <a:lvl1pPr marL="0" indent="0" algn="ctr">
              <a:buNone/>
              <a:defRPr sz="2400" b="0" i="0">
                <a:solidFill>
                  <a:schemeClr val="bg1"/>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Slide Number Placeholder 6">
            <a:extLst>
              <a:ext uri="{FF2B5EF4-FFF2-40B4-BE49-F238E27FC236}">
                <a16:creationId xmlns:a16="http://schemas.microsoft.com/office/drawing/2014/main" id="{BD8EF39D-A655-1D3B-7DA7-C9B97F6B5C4A}"/>
              </a:ext>
            </a:extLst>
          </p:cNvPr>
          <p:cNvSpPr>
            <a:spLocks noGrp="1"/>
          </p:cNvSpPr>
          <p:nvPr>
            <p:ph type="sldNum" sz="quarter" idx="11"/>
          </p:nvPr>
        </p:nvSpPr>
        <p:spPr>
          <a:xfrm>
            <a:off x="10660358" y="6356350"/>
            <a:ext cx="1264948" cy="365125"/>
          </a:xfrm>
        </p:spPr>
        <p:txBody>
          <a:bodyPr/>
          <a:lstStyle/>
          <a:p>
            <a:fld id="{C35D1307-4518-DC49-A96C-7B35E51C61C4}" type="slidenum">
              <a:rPr lang="en-US" noProof="0" smtClean="0"/>
              <a:pPr/>
              <a:t>‹#›</a:t>
            </a:fld>
            <a:endParaRPr lang="en-US" noProof="0"/>
          </a:p>
        </p:txBody>
      </p:sp>
      <p:sp>
        <p:nvSpPr>
          <p:cNvPr id="11" name="TextBox 10">
            <a:extLst>
              <a:ext uri="{FF2B5EF4-FFF2-40B4-BE49-F238E27FC236}">
                <a16:creationId xmlns:a16="http://schemas.microsoft.com/office/drawing/2014/main" id="{9258ECC6-031D-0BE9-A5BE-52871E9997BF}"/>
              </a:ext>
            </a:extLst>
          </p:cNvPr>
          <p:cNvSpPr txBox="1"/>
          <p:nvPr userDrawn="1"/>
        </p:nvSpPr>
        <p:spPr>
          <a:xfrm>
            <a:off x="3047260" y="6400413"/>
            <a:ext cx="6094520"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2135290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adence-SIMP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78F6D83-1610-444C-B3A9-7DAE6878F14B}"/>
              </a:ext>
            </a:extLst>
          </p:cNvPr>
          <p:cNvSpPr/>
          <p:nvPr/>
        </p:nvSpPr>
        <p:spPr>
          <a:xfrm>
            <a:off x="839788" y="2708276"/>
            <a:ext cx="10512424" cy="1772031"/>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6" name="Rechteck 5">
            <a:extLst>
              <a:ext uri="{FF2B5EF4-FFF2-40B4-BE49-F238E27FC236}">
                <a16:creationId xmlns:a16="http://schemas.microsoft.com/office/drawing/2014/main" id="{80D5A985-6CCD-F44E-9C13-01BFE594835D}"/>
              </a:ext>
            </a:extLst>
          </p:cNvPr>
          <p:cNvSpPr/>
          <p:nvPr/>
        </p:nvSpPr>
        <p:spPr>
          <a:xfrm>
            <a:off x="839786" y="4616450"/>
            <a:ext cx="5256214" cy="1584325"/>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4" name="Rechteck 3">
            <a:extLst>
              <a:ext uri="{FF2B5EF4-FFF2-40B4-BE49-F238E27FC236}">
                <a16:creationId xmlns:a16="http://schemas.microsoft.com/office/drawing/2014/main" id="{7B2BC749-D9E0-294B-970D-3BD004DFB468}"/>
              </a:ext>
            </a:extLst>
          </p:cNvPr>
          <p:cNvSpPr/>
          <p:nvPr userDrawn="1"/>
        </p:nvSpPr>
        <p:spPr>
          <a:xfrm>
            <a:off x="839787" y="404812"/>
            <a:ext cx="10512425" cy="576263"/>
          </a:xfrm>
          <a:prstGeom prst="rect">
            <a:avLst/>
          </a:prstGeom>
          <a:solidFill>
            <a:schemeClr val="accent1">
              <a:lumMod val="75000"/>
            </a:schemeClr>
          </a:solidFill>
          <a:ln w="12700">
            <a:solidFill>
              <a:srgbClr val="5C35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1" i="0"/>
          </a:p>
        </p:txBody>
      </p:sp>
      <p:sp>
        <p:nvSpPr>
          <p:cNvPr id="5" name="Rechteck 4">
            <a:extLst>
              <a:ext uri="{FF2B5EF4-FFF2-40B4-BE49-F238E27FC236}">
                <a16:creationId xmlns:a16="http://schemas.microsoft.com/office/drawing/2014/main" id="{E20B5554-6E83-5240-90A0-693D9C455587}"/>
              </a:ext>
            </a:extLst>
          </p:cNvPr>
          <p:cNvSpPr/>
          <p:nvPr/>
        </p:nvSpPr>
        <p:spPr>
          <a:xfrm>
            <a:off x="839788" y="811161"/>
            <a:ext cx="10512426" cy="1764977"/>
          </a:xfrm>
          <a:prstGeom prst="rect">
            <a:avLst/>
          </a:prstGeom>
          <a:no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7" name="Rechteck 6">
            <a:extLst>
              <a:ext uri="{FF2B5EF4-FFF2-40B4-BE49-F238E27FC236}">
                <a16:creationId xmlns:a16="http://schemas.microsoft.com/office/drawing/2014/main" id="{8D37C5B3-5BB9-D849-9CB5-1F3F8134A6D6}"/>
              </a:ext>
            </a:extLst>
          </p:cNvPr>
          <p:cNvSpPr/>
          <p:nvPr/>
        </p:nvSpPr>
        <p:spPr>
          <a:xfrm>
            <a:off x="6096000" y="4616450"/>
            <a:ext cx="5256212" cy="1584323"/>
          </a:xfrm>
          <a:prstGeom prst="rect">
            <a:avLst/>
          </a:prstGeom>
          <a:no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de-DE" sz="2400">
              <a:solidFill>
                <a:schemeClr val="tx1"/>
              </a:solidFill>
            </a:endParaRPr>
          </a:p>
        </p:txBody>
      </p:sp>
      <p:sp>
        <p:nvSpPr>
          <p:cNvPr id="18" name="Textplatzhalter 14">
            <a:extLst>
              <a:ext uri="{FF2B5EF4-FFF2-40B4-BE49-F238E27FC236}">
                <a16:creationId xmlns:a16="http://schemas.microsoft.com/office/drawing/2014/main" id="{3CB7078B-3057-7C48-B917-B1535F4D547A}"/>
              </a:ext>
            </a:extLst>
          </p:cNvPr>
          <p:cNvSpPr>
            <a:spLocks noGrp="1"/>
          </p:cNvSpPr>
          <p:nvPr>
            <p:ph type="body" sz="quarter" idx="12" hasCustomPrompt="1"/>
          </p:nvPr>
        </p:nvSpPr>
        <p:spPr>
          <a:xfrm>
            <a:off x="1774825" y="2852738"/>
            <a:ext cx="9434513" cy="1476376"/>
          </a:xfrm>
        </p:spPr>
        <p:txBody>
          <a:bodyPr anchor="ctr">
            <a:normAutofit/>
          </a:bodyPr>
          <a:lstStyle>
            <a:lvl1pPr marL="0" indent="0">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What</a:t>
            </a:r>
            <a:r>
              <a:rPr lang="de-DE"/>
              <a:t> </a:t>
            </a:r>
            <a:r>
              <a:rPr lang="de-DE" err="1"/>
              <a:t>happens</a:t>
            </a:r>
            <a:r>
              <a:rPr lang="de-DE"/>
              <a:t>?</a:t>
            </a:r>
          </a:p>
        </p:txBody>
      </p:sp>
      <p:sp>
        <p:nvSpPr>
          <p:cNvPr id="19" name="Textplatzhalter 14">
            <a:extLst>
              <a:ext uri="{FF2B5EF4-FFF2-40B4-BE49-F238E27FC236}">
                <a16:creationId xmlns:a16="http://schemas.microsoft.com/office/drawing/2014/main" id="{06D173B0-1CBB-364F-96E0-1E24AE946EEE}"/>
              </a:ext>
            </a:extLst>
          </p:cNvPr>
          <p:cNvSpPr>
            <a:spLocks noGrp="1"/>
          </p:cNvSpPr>
          <p:nvPr>
            <p:ph type="body" sz="quarter" idx="13" hasCustomPrompt="1"/>
          </p:nvPr>
        </p:nvSpPr>
        <p:spPr>
          <a:xfrm>
            <a:off x="1774825" y="4760913"/>
            <a:ext cx="4249738"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Attendees</a:t>
            </a:r>
            <a:endParaRPr lang="de-DE"/>
          </a:p>
        </p:txBody>
      </p:sp>
      <p:sp>
        <p:nvSpPr>
          <p:cNvPr id="21" name="Textplatzhalter 14">
            <a:extLst>
              <a:ext uri="{FF2B5EF4-FFF2-40B4-BE49-F238E27FC236}">
                <a16:creationId xmlns:a16="http://schemas.microsoft.com/office/drawing/2014/main" id="{ABE99474-B583-8B4C-B70F-41E774D613F2}"/>
              </a:ext>
            </a:extLst>
          </p:cNvPr>
          <p:cNvSpPr>
            <a:spLocks noGrp="1"/>
          </p:cNvSpPr>
          <p:nvPr>
            <p:ph type="body" sz="quarter" idx="15" hasCustomPrompt="1"/>
          </p:nvPr>
        </p:nvSpPr>
        <p:spPr>
          <a:xfrm>
            <a:off x="7032627" y="4760913"/>
            <a:ext cx="4176712" cy="1296987"/>
          </a:xfrm>
        </p:spPr>
        <p:txBody>
          <a:bodyPr vert="horz" lIns="91440" tIns="45720" rIns="91440" bIns="45720" rtlCol="0" anchor="ctr">
            <a:normAutofit/>
          </a:bodyPr>
          <a:lstStyle>
            <a:lvl1pPr>
              <a:buFontTx/>
              <a:buNone/>
              <a:defRPr lang="de-DE" dirty="0">
                <a:latin typeface="+mn-lt"/>
              </a:defRPr>
            </a:lvl1pPr>
          </a:lstStyle>
          <a:p>
            <a:pPr marL="0" lvl="0" indent="0">
              <a:buFontTx/>
              <a:buNone/>
            </a:pPr>
            <a:r>
              <a:rPr lang="de-DE" err="1"/>
              <a:t>Cadence</a:t>
            </a:r>
            <a:endParaRPr lang="de-DE"/>
          </a:p>
        </p:txBody>
      </p:sp>
      <p:sp>
        <p:nvSpPr>
          <p:cNvPr id="32" name="Textplatzhalter 14">
            <a:extLst>
              <a:ext uri="{FF2B5EF4-FFF2-40B4-BE49-F238E27FC236}">
                <a16:creationId xmlns:a16="http://schemas.microsoft.com/office/drawing/2014/main" id="{784F4A7C-95D0-A64F-826C-70BA18F0C943}"/>
              </a:ext>
            </a:extLst>
          </p:cNvPr>
          <p:cNvSpPr>
            <a:spLocks noGrp="1"/>
          </p:cNvSpPr>
          <p:nvPr>
            <p:ph type="body" sz="quarter" idx="16" hasCustomPrompt="1"/>
          </p:nvPr>
        </p:nvSpPr>
        <p:spPr>
          <a:xfrm>
            <a:off x="1774825" y="1125537"/>
            <a:ext cx="9434513" cy="1295401"/>
          </a:xfrm>
        </p:spPr>
        <p:txBody>
          <a:bodyPr anchor="ctr">
            <a:normAutofit/>
          </a:bodyPr>
          <a:lstStyle>
            <a:lvl1pPr marL="0" indent="0" algn="ctr">
              <a:buFontTx/>
              <a:buNone/>
              <a:defRPr sz="2800">
                <a:latin typeface="+mn-lt"/>
              </a:defRPr>
            </a:lvl1pPr>
            <a:lvl2pPr marL="457200" indent="0">
              <a:buFontTx/>
              <a:buNone/>
              <a:defRPr>
                <a:latin typeface="+mn-lt"/>
              </a:defRPr>
            </a:lvl2pPr>
            <a:lvl3pPr marL="914400" indent="0">
              <a:buFontTx/>
              <a:buNone/>
              <a:defRPr>
                <a:latin typeface="+mn-lt"/>
              </a:defRPr>
            </a:lvl3pPr>
            <a:lvl4pPr marL="1371600" indent="0">
              <a:buFontTx/>
              <a:buNone/>
              <a:defRPr>
                <a:latin typeface="+mn-lt"/>
              </a:defRPr>
            </a:lvl4pPr>
            <a:lvl5pPr marL="1828800" indent="0">
              <a:buFontTx/>
              <a:buNone/>
              <a:defRPr>
                <a:latin typeface="+mn-lt"/>
              </a:defRPr>
            </a:lvl5pPr>
          </a:lstStyle>
          <a:p>
            <a:pPr lvl="0"/>
            <a:r>
              <a:rPr lang="de-DE" err="1"/>
              <a:t>Purpose</a:t>
            </a:r>
            <a:endParaRPr lang="de-DE"/>
          </a:p>
        </p:txBody>
      </p:sp>
      <p:pic>
        <p:nvPicPr>
          <p:cNvPr id="8" name="Graphic 7" descr="Users">
            <a:extLst>
              <a:ext uri="{FF2B5EF4-FFF2-40B4-BE49-F238E27FC236}">
                <a16:creationId xmlns:a16="http://schemas.microsoft.com/office/drawing/2014/main" id="{F1886932-E90F-EB41-A4C7-BF23AE77BA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0107" y="4952206"/>
            <a:ext cx="914400" cy="914400"/>
          </a:xfrm>
          <a:prstGeom prst="rect">
            <a:avLst/>
          </a:prstGeom>
        </p:spPr>
      </p:pic>
      <p:pic>
        <p:nvPicPr>
          <p:cNvPr id="20" name="Graphic 19" descr="Monthly calendar">
            <a:extLst>
              <a:ext uri="{FF2B5EF4-FFF2-40B4-BE49-F238E27FC236}">
                <a16:creationId xmlns:a16="http://schemas.microsoft.com/office/drawing/2014/main" id="{0E1C0F9E-7E66-C04C-B307-25092087EF0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107113" y="4952206"/>
            <a:ext cx="914400" cy="914400"/>
          </a:xfrm>
          <a:prstGeom prst="rect">
            <a:avLst/>
          </a:prstGeom>
        </p:spPr>
      </p:pic>
      <p:pic>
        <p:nvPicPr>
          <p:cNvPr id="13" name="Graphic 12" descr="Presentation with checklist">
            <a:extLst>
              <a:ext uri="{FF2B5EF4-FFF2-40B4-BE49-F238E27FC236}">
                <a16:creationId xmlns:a16="http://schemas.microsoft.com/office/drawing/2014/main" id="{06FC23B3-F861-7B48-8913-CB5505AF5BFB}"/>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50107" y="3133725"/>
            <a:ext cx="914400" cy="914400"/>
          </a:xfrm>
          <a:prstGeom prst="rect">
            <a:avLst/>
          </a:prstGeom>
        </p:spPr>
      </p:pic>
      <p:pic>
        <p:nvPicPr>
          <p:cNvPr id="23" name="Graphic 22" descr="Bullseye">
            <a:extLst>
              <a:ext uri="{FF2B5EF4-FFF2-40B4-BE49-F238E27FC236}">
                <a16:creationId xmlns:a16="http://schemas.microsoft.com/office/drawing/2014/main" id="{8DBD016E-B2BD-8742-A7CC-B0512337F81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850107" y="1316038"/>
            <a:ext cx="914400" cy="914400"/>
          </a:xfrm>
          <a:prstGeom prst="rect">
            <a:avLst/>
          </a:prstGeom>
        </p:spPr>
      </p:pic>
      <p:sp>
        <p:nvSpPr>
          <p:cNvPr id="16" name="Slide Number Placeholder 3">
            <a:extLst>
              <a:ext uri="{FF2B5EF4-FFF2-40B4-BE49-F238E27FC236}">
                <a16:creationId xmlns:a16="http://schemas.microsoft.com/office/drawing/2014/main" id="{B94C5DDA-B451-4D45-B498-6279FADD5C4D}"/>
              </a:ext>
            </a:extLst>
          </p:cNvPr>
          <p:cNvSpPr>
            <a:spLocks noGrp="1"/>
          </p:cNvSpPr>
          <p:nvPr userDrawn="1">
            <p:ph type="sldNum" sz="quarter" idx="18"/>
          </p:nvPr>
        </p:nvSpPr>
        <p:spPr>
          <a:xfrm>
            <a:off x="8616950" y="6340703"/>
            <a:ext cx="2735262" cy="360464"/>
          </a:xfrm>
        </p:spPr>
        <p:txBody>
          <a:bodyPr/>
          <a:lstStyle/>
          <a:p>
            <a:fld id="{113F2490-0CE6-6441-B6DE-B4EE6CFC5406}" type="slidenum">
              <a:rPr lang="en-US" smtClean="0"/>
              <a:t>‹#›</a:t>
            </a:fld>
            <a:endParaRPr lang="en-US"/>
          </a:p>
        </p:txBody>
      </p:sp>
      <p:sp>
        <p:nvSpPr>
          <p:cNvPr id="22" name="Text Placeholder 21">
            <a:extLst>
              <a:ext uri="{FF2B5EF4-FFF2-40B4-BE49-F238E27FC236}">
                <a16:creationId xmlns:a16="http://schemas.microsoft.com/office/drawing/2014/main" id="{ECD41BCA-C083-9E4B-BECC-4AE780BB3895}"/>
              </a:ext>
            </a:extLst>
          </p:cNvPr>
          <p:cNvSpPr>
            <a:spLocks noGrp="1"/>
          </p:cNvSpPr>
          <p:nvPr>
            <p:ph type="body" sz="quarter" idx="19" hasCustomPrompt="1"/>
          </p:nvPr>
        </p:nvSpPr>
        <p:spPr>
          <a:xfrm>
            <a:off x="1774824" y="404813"/>
            <a:ext cx="8858251" cy="576262"/>
          </a:xfrm>
        </p:spPr>
        <p:txBody>
          <a:bodyPr anchor="ctr"/>
          <a:lstStyle>
            <a:lvl1pPr marL="0" indent="0" algn="ctr">
              <a:buFontTx/>
              <a:buNone/>
              <a:defRPr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Name of the Cadence</a:t>
            </a:r>
          </a:p>
        </p:txBody>
      </p:sp>
      <p:sp>
        <p:nvSpPr>
          <p:cNvPr id="9" name="TextBox 8">
            <a:extLst>
              <a:ext uri="{FF2B5EF4-FFF2-40B4-BE49-F238E27FC236}">
                <a16:creationId xmlns:a16="http://schemas.microsoft.com/office/drawing/2014/main" id="{28CA6823-559C-750D-F64F-C591AD3BA1B8}"/>
              </a:ext>
            </a:extLst>
          </p:cNvPr>
          <p:cNvSpPr txBox="1"/>
          <p:nvPr userDrawn="1"/>
        </p:nvSpPr>
        <p:spPr>
          <a:xfrm>
            <a:off x="3047238" y="6382436"/>
            <a:ext cx="6094476" cy="276999"/>
          </a:xfrm>
          <a:prstGeom prst="rect">
            <a:avLst/>
          </a:prstGeom>
          <a:noFill/>
        </p:spPr>
        <p:txBody>
          <a:bodyPr wrap="square">
            <a:spAutoFit/>
          </a:bodyPr>
          <a:lstStyle/>
          <a:p>
            <a:pPr algn="ctr"/>
            <a:r>
              <a:rPr lang="en-US" sz="1200" noProof="0"/>
              <a:t>Official Licensed Material, Copyright © 2023 Kanban University</a:t>
            </a:r>
          </a:p>
        </p:txBody>
      </p:sp>
    </p:spTree>
    <p:extLst>
      <p:ext uri="{BB962C8B-B14F-4D97-AF65-F5344CB8AC3E}">
        <p14:creationId xmlns:p14="http://schemas.microsoft.com/office/powerpoint/2010/main" val="1805899777"/>
      </p:ext>
    </p:extLst>
  </p:cSld>
  <p:clrMapOvr>
    <a:masterClrMapping/>
  </p:clrMapOvr>
  <p:extLst>
    <p:ext uri="{DCECCB84-F9BA-43D5-87BE-67443E8EF086}">
      <p15:sldGuideLst xmlns:p15="http://schemas.microsoft.com/office/powerpoint/2012/main">
        <p15:guide id="1" pos="1118">
          <p15:clr>
            <a:srgbClr val="FBAE40"/>
          </p15:clr>
        </p15:guide>
        <p15:guide id="2" pos="7061">
          <p15:clr>
            <a:srgbClr val="FBAE40"/>
          </p15:clr>
        </p15:guide>
        <p15:guide id="3" pos="1028">
          <p15:clr>
            <a:srgbClr val="FBAE40"/>
          </p15:clr>
        </p15:guide>
        <p15:guide id="4" pos="6698">
          <p15:clr>
            <a:srgbClr val="FBAE40"/>
          </p15:clr>
        </p15:guide>
        <p15:guide id="5" orient="horz" pos="1616">
          <p15:clr>
            <a:srgbClr val="FBAE40"/>
          </p15:clr>
        </p15:guide>
        <p15:guide id="6" orient="horz" pos="618">
          <p15:clr>
            <a:srgbClr val="FBAE40"/>
          </p15:clr>
        </p15:guide>
        <p15:guide id="7" orient="horz" pos="3816">
          <p15:clr>
            <a:srgbClr val="FBAE40"/>
          </p15:clr>
        </p15:guide>
        <p15:guide id="8" orient="horz" pos="709">
          <p15:clr>
            <a:srgbClr val="FBAE40"/>
          </p15:clr>
        </p15:guide>
        <p15:guide id="9" orient="horz" pos="1525">
          <p15:clr>
            <a:srgbClr val="FBAE40"/>
          </p15:clr>
        </p15:guide>
        <p15:guide id="10" orient="horz" pos="1706">
          <p15:clr>
            <a:srgbClr val="FBAE40"/>
          </p15:clr>
        </p15:guide>
        <p15:guide id="11" orient="horz" pos="1797">
          <p15:clr>
            <a:srgbClr val="FBAE40"/>
          </p15:clr>
        </p15:guide>
        <p15:guide id="12" orient="horz" pos="2908">
          <p15:clr>
            <a:srgbClr val="FBAE40"/>
          </p15:clr>
        </p15:guide>
        <p15:guide id="13" orient="horz" pos="2999">
          <p15:clr>
            <a:srgbClr val="FBAE40"/>
          </p15:clr>
        </p15:guide>
        <p15:guide id="14" orient="horz" pos="2818">
          <p15:clr>
            <a:srgbClr val="FBAE40"/>
          </p15:clr>
        </p15:guide>
        <p15:guide id="15" orient="horz" pos="2727">
          <p15:clr>
            <a:srgbClr val="FBAE40"/>
          </p15:clr>
        </p15:guide>
        <p15:guide id="16" pos="4430">
          <p15:clr>
            <a:srgbClr val="FBAE40"/>
          </p15:clr>
        </p15:guide>
        <p15:guide id="17" pos="3795">
          <p15:clr>
            <a:srgbClr val="FBAE40"/>
          </p15:clr>
        </p15:guide>
        <p15:guide id="18" pos="3931">
          <p15:clr>
            <a:srgbClr val="FBAE40"/>
          </p15:clr>
        </p15:guide>
        <p15:guide id="19" pos="4339">
          <p15:clr>
            <a:srgbClr val="FBAE40"/>
          </p15:clr>
        </p15:guide>
        <p15:guide id="20" pos="619">
          <p15:clr>
            <a:srgbClr val="FBAE40"/>
          </p15:clr>
        </p15:guide>
        <p15:guide id="21" orient="horz" pos="3249">
          <p15:clr>
            <a:srgbClr val="FBAE40"/>
          </p15:clr>
        </p15:guide>
        <p15:guide id="22" orient="horz" pos="363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Ab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27AC-5D45-B44E-8883-82DEC03A657E}"/>
              </a:ext>
            </a:extLst>
          </p:cNvPr>
          <p:cNvSpPr>
            <a:spLocks noGrp="1"/>
          </p:cNvSpPr>
          <p:nvPr>
            <p:ph type="title" hasCustomPrompt="1"/>
          </p:nvPr>
        </p:nvSpPr>
        <p:spPr>
          <a:xfrm>
            <a:off x="3719513" y="404813"/>
            <a:ext cx="7632700" cy="1295400"/>
          </a:xfrm>
        </p:spPr>
        <p:txBody>
          <a:bodyPr/>
          <a:lstStyle/>
          <a:p>
            <a:r>
              <a:rPr lang="en-US"/>
              <a:t>About</a:t>
            </a:r>
          </a:p>
        </p:txBody>
      </p:sp>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5"/>
            <a:ext cx="7632700" cy="4356099"/>
          </a:xfrm>
        </p:spPr>
        <p:txBody>
          <a:bodyPr/>
          <a:lstStyle>
            <a:lvl1pPr marL="0" indent="0">
              <a:buFontTx/>
              <a:buNone/>
              <a:defRPr>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Trainer’s bio …</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DAA09903-2EFA-3743-B128-A3982257E7F3}"/>
              </a:ext>
            </a:extLst>
          </p:cNvPr>
          <p:cNvPicPr>
            <a:picLocks noChangeAspect="1"/>
          </p:cNvPicPr>
          <p:nvPr userDrawn="1"/>
        </p:nvPicPr>
        <p:blipFill>
          <a:blip r:embed="rId3"/>
          <a:stretch>
            <a:fillRect/>
          </a:stretch>
        </p:blipFill>
        <p:spPr>
          <a:xfrm>
            <a:off x="1163638" y="404813"/>
            <a:ext cx="2087562" cy="2087562"/>
          </a:xfrm>
          <a:prstGeom prst="rect">
            <a:avLst/>
          </a:prstGeom>
        </p:spPr>
      </p:pic>
    </p:spTree>
    <p:extLst>
      <p:ext uri="{BB962C8B-B14F-4D97-AF65-F5344CB8AC3E}">
        <p14:creationId xmlns:p14="http://schemas.microsoft.com/office/powerpoint/2010/main" val="3489685741"/>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E31614-F196-F043-8B62-60EBA5B96D02}"/>
              </a:ext>
            </a:extLst>
          </p:cNvPr>
          <p:cNvSpPr>
            <a:spLocks noGrp="1"/>
          </p:cNvSpPr>
          <p:nvPr>
            <p:ph sz="half" idx="2" hasCustomPrompt="1"/>
          </p:nvPr>
        </p:nvSpPr>
        <p:spPr>
          <a:xfrm>
            <a:off x="3719512" y="1844676"/>
            <a:ext cx="7632700" cy="2160588"/>
          </a:xfrm>
        </p:spPr>
        <p:txBody>
          <a:bodyPr>
            <a:noAutofit/>
          </a:bodyPr>
          <a:lstStyle>
            <a:lvl1pPr marL="0" indent="0" algn="r">
              <a:buFontTx/>
              <a:buNone/>
              <a:defRPr sz="199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Thank</a:t>
            </a:r>
          </a:p>
        </p:txBody>
      </p:sp>
      <p:sp>
        <p:nvSpPr>
          <p:cNvPr id="8" name="Footer Placeholder 7">
            <a:extLst>
              <a:ext uri="{FF2B5EF4-FFF2-40B4-BE49-F238E27FC236}">
                <a16:creationId xmlns:a16="http://schemas.microsoft.com/office/drawing/2014/main" id="{B9FC7399-D7E4-C842-9882-09D167791B32}"/>
              </a:ext>
            </a:extLst>
          </p:cNvPr>
          <p:cNvSpPr>
            <a:spLocks noGrp="1"/>
          </p:cNvSpPr>
          <p:nvPr>
            <p:ph type="ftr" sz="quarter" idx="11"/>
          </p:nvPr>
        </p:nvSpPr>
        <p:spPr/>
        <p:txBody>
          <a:bodyPr/>
          <a:lstStyle/>
          <a:p>
            <a:r>
              <a:rPr lang="en-US"/>
              <a:t>Official Licensed Material, Copyright © 2023 Kanban University</a:t>
            </a:r>
          </a:p>
        </p:txBody>
      </p:sp>
      <p:sp>
        <p:nvSpPr>
          <p:cNvPr id="9" name="Slide Number Placeholder 8">
            <a:extLst>
              <a:ext uri="{FF2B5EF4-FFF2-40B4-BE49-F238E27FC236}">
                <a16:creationId xmlns:a16="http://schemas.microsoft.com/office/drawing/2014/main" id="{E9CB683B-9B77-DC4D-ABCB-0D8B4D38E793}"/>
              </a:ext>
            </a:extLst>
          </p:cNvPr>
          <p:cNvSpPr>
            <a:spLocks noGrp="1"/>
          </p:cNvSpPr>
          <p:nvPr>
            <p:ph type="sldNum" sz="quarter" idx="12"/>
          </p:nvPr>
        </p:nvSpPr>
        <p:spPr/>
        <p:txBody>
          <a:bodyPr/>
          <a:lstStyle/>
          <a:p>
            <a:fld id="{16272BFF-FAD1-E144-8B5B-61D9C224972D}" type="slidenum">
              <a:rPr lang="en-US" smtClean="0"/>
              <a:t>‹#›</a:t>
            </a:fld>
            <a:endParaRPr lang="en-US"/>
          </a:p>
        </p:txBody>
      </p:sp>
      <p:pic>
        <p:nvPicPr>
          <p:cNvPr id="11" name="Picture 10">
            <a:extLst>
              <a:ext uri="{FF2B5EF4-FFF2-40B4-BE49-F238E27FC236}">
                <a16:creationId xmlns:a16="http://schemas.microsoft.com/office/drawing/2014/main" id="{F9D6F244-713B-DA47-8612-93734AD111D9}"/>
              </a:ext>
            </a:extLst>
          </p:cNvPr>
          <p:cNvPicPr>
            <a:picLocks noChangeAspect="1"/>
          </p:cNvPicPr>
          <p:nvPr userDrawn="1"/>
        </p:nvPicPr>
        <p:blipFill>
          <a:blip r:embed="rId3"/>
          <a:stretch>
            <a:fillRect/>
          </a:stretch>
        </p:blipFill>
        <p:spPr>
          <a:xfrm>
            <a:off x="839786" y="404814"/>
            <a:ext cx="2735263" cy="2876213"/>
          </a:xfrm>
          <a:prstGeom prst="rect">
            <a:avLst/>
          </a:prstGeom>
        </p:spPr>
      </p:pic>
      <p:sp>
        <p:nvSpPr>
          <p:cNvPr id="12" name="Content Placeholder 3">
            <a:extLst>
              <a:ext uri="{FF2B5EF4-FFF2-40B4-BE49-F238E27FC236}">
                <a16:creationId xmlns:a16="http://schemas.microsoft.com/office/drawing/2014/main" id="{61A558DE-8ED4-064F-81F0-1707AAD53A0D}"/>
              </a:ext>
            </a:extLst>
          </p:cNvPr>
          <p:cNvSpPr>
            <a:spLocks noGrp="1"/>
          </p:cNvSpPr>
          <p:nvPr>
            <p:ph sz="half" idx="13" hasCustomPrompt="1"/>
          </p:nvPr>
        </p:nvSpPr>
        <p:spPr>
          <a:xfrm>
            <a:off x="3719512" y="4005263"/>
            <a:ext cx="7632700" cy="2195511"/>
          </a:xfrm>
        </p:spPr>
        <p:txBody>
          <a:bodyPr>
            <a:noAutofit/>
          </a:bodyPr>
          <a:lstStyle>
            <a:lvl1pPr marL="0" indent="0" algn="r">
              <a:buFontTx/>
              <a:buNone/>
              <a:defRPr sz="13800" b="1" i="0">
                <a:solidFill>
                  <a:schemeClr val="accent1"/>
                </a:solidFill>
                <a:latin typeface="PT Sans" panose="020B0503020203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you!</a:t>
            </a:r>
          </a:p>
        </p:txBody>
      </p:sp>
    </p:spTree>
    <p:extLst>
      <p:ext uri="{BB962C8B-B14F-4D97-AF65-F5344CB8AC3E}">
        <p14:creationId xmlns:p14="http://schemas.microsoft.com/office/powerpoint/2010/main" val="2619365643"/>
      </p:ext>
    </p:extLst>
  </p:cSld>
  <p:clrMapOvr>
    <a:masterClrMapping/>
  </p:clrMapOvr>
  <p:extLst>
    <p:ext uri="{DCECCB84-F9BA-43D5-87BE-67443E8EF086}">
      <p15:sldGuideLst xmlns:p15="http://schemas.microsoft.com/office/powerpoint/2012/main">
        <p15:guide id="1" pos="3840">
          <p15:clr>
            <a:srgbClr val="FBAE40"/>
          </p15:clr>
        </p15:guide>
        <p15:guide id="2" pos="3885">
          <p15:clr>
            <a:srgbClr val="FBAE40"/>
          </p15:clr>
        </p15:guide>
        <p15:guide id="3" pos="3795">
          <p15:clr>
            <a:srgbClr val="FBAE40"/>
          </p15:clr>
        </p15:guide>
        <p15:guide id="4" orient="horz" pos="1570">
          <p15:clr>
            <a:srgbClr val="FBAE40"/>
          </p15:clr>
        </p15:guide>
        <p15:guide id="5" orient="horz" pos="1661">
          <p15:clr>
            <a:srgbClr val="FBAE40"/>
          </p15:clr>
        </p15:guide>
        <p15:guide id="6" orient="horz" pos="2523">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acilitator Slide">
    <p:bg>
      <p:bgPr>
        <a:solidFill>
          <a:schemeClr val="bg1">
            <a:lumMod val="95000"/>
          </a:schemeClr>
        </a:solidFill>
        <a:effectLst/>
      </p:bgPr>
    </p:bg>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smtClean="0"/>
              <a:pPr/>
              <a:t>‹#›</a:t>
            </a:fld>
            <a:endParaRPr lang="en-US"/>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1859281"/>
            <a:ext cx="10134600" cy="4328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a:xfrm>
            <a:off x="838200" y="365125"/>
            <a:ext cx="10134600" cy="1325563"/>
          </a:xfrm>
        </p:spPr>
        <p:txBody>
          <a:bodyPr/>
          <a:lstStyle>
            <a:lvl1pPr>
              <a:defRPr>
                <a:solidFill>
                  <a:schemeClr val="tx1"/>
                </a:solidFill>
              </a:defRPr>
            </a:lvl1pPr>
          </a:lstStyle>
          <a:p>
            <a:r>
              <a:rPr lang="en-US"/>
              <a:t>Click to edit Master title style</a:t>
            </a:r>
          </a:p>
        </p:txBody>
      </p:sp>
      <p:sp>
        <p:nvSpPr>
          <p:cNvPr id="2" name="Rectangle 1">
            <a:extLst>
              <a:ext uri="{FF2B5EF4-FFF2-40B4-BE49-F238E27FC236}">
                <a16:creationId xmlns:a16="http://schemas.microsoft.com/office/drawing/2014/main" id="{DEB00FE5-894C-EF47-B502-B1D19748FB5A}"/>
              </a:ext>
            </a:extLst>
          </p:cNvPr>
          <p:cNvSpPr/>
          <p:nvPr userDrawn="1"/>
        </p:nvSpPr>
        <p:spPr>
          <a:xfrm rot="16200000">
            <a:off x="8438213" y="3104213"/>
            <a:ext cx="6858000" cy="64957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For use by facilitator only. Shall be hidden.</a:t>
            </a:r>
          </a:p>
        </p:txBody>
      </p:sp>
    </p:spTree>
    <p:extLst>
      <p:ext uri="{BB962C8B-B14F-4D97-AF65-F5344CB8AC3E}">
        <p14:creationId xmlns:p14="http://schemas.microsoft.com/office/powerpoint/2010/main" val="8561888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3" name="Footer Placeholder 2">
            <a:extLst>
              <a:ext uri="{FF2B5EF4-FFF2-40B4-BE49-F238E27FC236}">
                <a16:creationId xmlns:a16="http://schemas.microsoft.com/office/drawing/2014/main" id="{A8B12491-EC98-8D48-8F8E-31726F4CC1EB}"/>
              </a:ext>
            </a:extLst>
          </p:cNvPr>
          <p:cNvSpPr>
            <a:spLocks noGrp="1"/>
          </p:cNvSpPr>
          <p:nvPr>
            <p:ph type="ftr" sz="quarter" idx="15"/>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4587236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 Learning Outcomes">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6C1E2CC-4925-6C4A-90AB-38512FC1538A}"/>
              </a:ext>
            </a:extLst>
          </p:cNvPr>
          <p:cNvSpPr>
            <a:spLocks noGrp="1"/>
          </p:cNvSpPr>
          <p:nvPr>
            <p:ph type="body" sz="quarter" idx="10"/>
          </p:nvPr>
        </p:nvSpPr>
        <p:spPr>
          <a:xfrm>
            <a:off x="2381251" y="2431038"/>
            <a:ext cx="8946507" cy="936699"/>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err="1"/>
              <a:t>Formatvorlagen</a:t>
            </a:r>
            <a:r>
              <a:rPr lang="en-US" noProof="0"/>
              <a:t> des </a:t>
            </a:r>
            <a:r>
              <a:rPr lang="en-US" noProof="0" err="1"/>
              <a:t>Textmasters</a:t>
            </a:r>
            <a:r>
              <a:rPr lang="en-US" noProof="0"/>
              <a:t> </a:t>
            </a:r>
            <a:r>
              <a:rPr lang="en-US" noProof="0" err="1"/>
              <a:t>bearbeiten</a:t>
            </a:r>
            <a:endParaRPr lang="en-US" noProof="0"/>
          </a:p>
        </p:txBody>
      </p:sp>
      <p:sp>
        <p:nvSpPr>
          <p:cNvPr id="6" name="Textfeld 5">
            <a:extLst>
              <a:ext uri="{FF2B5EF4-FFF2-40B4-BE49-F238E27FC236}">
                <a16:creationId xmlns:a16="http://schemas.microsoft.com/office/drawing/2014/main" id="{9266D1C7-9CA9-4640-8A5A-10D531459948}"/>
              </a:ext>
            </a:extLst>
          </p:cNvPr>
          <p:cNvSpPr txBox="1"/>
          <p:nvPr userDrawn="1"/>
        </p:nvSpPr>
        <p:spPr>
          <a:xfrm>
            <a:off x="838200" y="354430"/>
            <a:ext cx="10681894" cy="1346953"/>
          </a:xfrm>
          <a:prstGeom prst="rect">
            <a:avLst/>
          </a:prstGeom>
          <a:noFill/>
        </p:spPr>
        <p:txBody>
          <a:bodyPr wrap="square" rtlCol="0" anchor="ctr">
            <a:noAutofit/>
          </a:bodyPr>
          <a:lstStyle/>
          <a:p>
            <a:r>
              <a:rPr lang="en-US" sz="4400" b="0" noProof="0">
                <a:solidFill>
                  <a:srgbClr val="714988"/>
                </a:solidFill>
                <a:latin typeface="+mn-lt"/>
              </a:rPr>
              <a:t>Learning outcomes</a:t>
            </a:r>
          </a:p>
        </p:txBody>
      </p:sp>
      <p:sp>
        <p:nvSpPr>
          <p:cNvPr id="9" name="Textplatzhalter 4">
            <a:extLst>
              <a:ext uri="{FF2B5EF4-FFF2-40B4-BE49-F238E27FC236}">
                <a16:creationId xmlns:a16="http://schemas.microsoft.com/office/drawing/2014/main" id="{DEB7D91A-AB06-304F-9917-994821E60BBE}"/>
              </a:ext>
            </a:extLst>
          </p:cNvPr>
          <p:cNvSpPr>
            <a:spLocks noGrp="1"/>
          </p:cNvSpPr>
          <p:nvPr>
            <p:ph type="body" sz="quarter" idx="11"/>
          </p:nvPr>
        </p:nvSpPr>
        <p:spPr>
          <a:xfrm>
            <a:off x="2381251" y="3708742"/>
            <a:ext cx="8946507" cy="936698"/>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a:t>Formatvorlagen des Textmasters bearbeiten</a:t>
            </a:r>
          </a:p>
        </p:txBody>
      </p:sp>
      <p:sp>
        <p:nvSpPr>
          <p:cNvPr id="10" name="Textplatzhalter 4">
            <a:extLst>
              <a:ext uri="{FF2B5EF4-FFF2-40B4-BE49-F238E27FC236}">
                <a16:creationId xmlns:a16="http://schemas.microsoft.com/office/drawing/2014/main" id="{500BF272-5ED4-0342-A0D6-7E3E02792BE5}"/>
              </a:ext>
            </a:extLst>
          </p:cNvPr>
          <p:cNvSpPr>
            <a:spLocks noGrp="1"/>
          </p:cNvSpPr>
          <p:nvPr>
            <p:ph type="body" sz="quarter" idx="12"/>
          </p:nvPr>
        </p:nvSpPr>
        <p:spPr>
          <a:xfrm>
            <a:off x="2381251" y="5005394"/>
            <a:ext cx="8946507" cy="936697"/>
          </a:xfrm>
        </p:spPr>
        <p:txBody>
          <a:bodyPr anchor="ctr">
            <a:normAutofit/>
          </a:bodyPr>
          <a:lstStyle>
            <a:lvl1pPr marL="0" indent="0" algn="l">
              <a:buFontTx/>
              <a:buNone/>
              <a:defRPr sz="2800" b="0" i="0">
                <a:solidFill>
                  <a:schemeClr val="tx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noProof="0" err="1"/>
              <a:t>Formatvorlagen</a:t>
            </a:r>
            <a:r>
              <a:rPr lang="en-US" noProof="0"/>
              <a:t> des </a:t>
            </a:r>
            <a:r>
              <a:rPr lang="en-US" noProof="0" err="1"/>
              <a:t>Textmasters</a:t>
            </a:r>
            <a:r>
              <a:rPr lang="en-US" noProof="0"/>
              <a:t> </a:t>
            </a:r>
            <a:r>
              <a:rPr lang="en-US" noProof="0" err="1"/>
              <a:t>bearbeiten</a:t>
            </a:r>
            <a:endParaRPr lang="en-US" noProof="0"/>
          </a:p>
        </p:txBody>
      </p:sp>
      <p:pic>
        <p:nvPicPr>
          <p:cNvPr id="4" name="Grafik 3">
            <a:extLst>
              <a:ext uri="{FF2B5EF4-FFF2-40B4-BE49-F238E27FC236}">
                <a16:creationId xmlns:a16="http://schemas.microsoft.com/office/drawing/2014/main" id="{B51D26DC-8674-CC49-85F5-F2CEF6C4AC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2431039"/>
            <a:ext cx="1279712" cy="936696"/>
          </a:xfrm>
          <a:prstGeom prst="rect">
            <a:avLst/>
          </a:prstGeom>
        </p:spPr>
      </p:pic>
      <p:pic>
        <p:nvPicPr>
          <p:cNvPr id="13" name="Grafik 12">
            <a:extLst>
              <a:ext uri="{FF2B5EF4-FFF2-40B4-BE49-F238E27FC236}">
                <a16:creationId xmlns:a16="http://schemas.microsoft.com/office/drawing/2014/main" id="{62CF9ABA-163A-AE48-94FA-189792C8A5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3708743"/>
            <a:ext cx="1279712" cy="936696"/>
          </a:xfrm>
          <a:prstGeom prst="rect">
            <a:avLst/>
          </a:prstGeom>
        </p:spPr>
      </p:pic>
      <p:pic>
        <p:nvPicPr>
          <p:cNvPr id="14" name="Grafik 13">
            <a:extLst>
              <a:ext uri="{FF2B5EF4-FFF2-40B4-BE49-F238E27FC236}">
                <a16:creationId xmlns:a16="http://schemas.microsoft.com/office/drawing/2014/main" id="{BA7DB375-60CC-9948-9E8F-1E214E88762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480" y="5005394"/>
            <a:ext cx="1279712" cy="936696"/>
          </a:xfrm>
          <a:prstGeom prst="rect">
            <a:avLst/>
          </a:prstGeom>
        </p:spPr>
      </p:pic>
      <p:sp>
        <p:nvSpPr>
          <p:cNvPr id="2" name="TextBox 1">
            <a:extLst>
              <a:ext uri="{FF2B5EF4-FFF2-40B4-BE49-F238E27FC236}">
                <a16:creationId xmlns:a16="http://schemas.microsoft.com/office/drawing/2014/main" id="{393A169B-4887-AD42-A6E0-6579DD8A3FF6}"/>
              </a:ext>
            </a:extLst>
          </p:cNvPr>
          <p:cNvSpPr txBox="1"/>
          <p:nvPr userDrawn="1"/>
        </p:nvSpPr>
        <p:spPr>
          <a:xfrm>
            <a:off x="838200" y="1566810"/>
            <a:ext cx="6885603"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noProof="0"/>
              <a:t>After attending this class, you will be able to:</a:t>
            </a:r>
          </a:p>
        </p:txBody>
      </p:sp>
    </p:spTree>
    <p:extLst>
      <p:ext uri="{BB962C8B-B14F-4D97-AF65-F5344CB8AC3E}">
        <p14:creationId xmlns:p14="http://schemas.microsoft.com/office/powerpoint/2010/main" val="38116843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atin typeface="+mn-lt"/>
              </a:defRPr>
            </a:lvl1pPr>
          </a:lstStyle>
          <a:p>
            <a:pPr>
              <a:defRPr/>
            </a:pPr>
            <a:fld id="{F4365BD5-0232-4F69-8370-19916C6CA2D7}" type="slidenum">
              <a:rPr lang="en-US" smtClean="0"/>
              <a:pPr>
                <a:defRPr/>
              </a:pPr>
              <a:t>‹#›</a:t>
            </a:fld>
            <a:endParaRPr lang="en-US" dirty="0"/>
          </a:p>
        </p:txBody>
      </p:sp>
    </p:spTree>
    <p:extLst>
      <p:ext uri="{BB962C8B-B14F-4D97-AF65-F5344CB8AC3E}">
        <p14:creationId xmlns:p14="http://schemas.microsoft.com/office/powerpoint/2010/main" val="2469258416"/>
      </p:ext>
    </p:extLst>
  </p:cSld>
  <p:clrMapOvr>
    <a:masterClrMapping/>
  </p:clrMapOvr>
  <p:transition spd="med">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36E-342A-214E-B055-2D126B6159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51D34A-BD89-424E-84EC-B0A440E86A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7865E5-47F0-FA4E-9BF3-E188FD62FE5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066B730-81F7-294A-8DAF-83740037B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873C01-AE5C-3B4B-832C-AB9F6D0E73FE}"/>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10" name="Footer Placeholder 4">
            <a:extLst>
              <a:ext uri="{FF2B5EF4-FFF2-40B4-BE49-F238E27FC236}">
                <a16:creationId xmlns:a16="http://schemas.microsoft.com/office/drawing/2014/main" id="{04253DB4-5079-A444-B4B1-CDF877D0384E}"/>
              </a:ext>
            </a:extLst>
          </p:cNvPr>
          <p:cNvSpPr txBox="1">
            <a:spLocks/>
          </p:cNvSpPr>
          <p:nvPr userDrawn="1"/>
        </p:nvSpPr>
        <p:spPr>
          <a:xfrm>
            <a:off x="4038600" y="6466078"/>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7100767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4062984" y="6472174"/>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857028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E7BDE1-E049-5BB6-27A9-3AF9B4CB9AE2}"/>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3" name="Footer Placeholder 2">
            <a:extLst>
              <a:ext uri="{FF2B5EF4-FFF2-40B4-BE49-F238E27FC236}">
                <a16:creationId xmlns:a16="http://schemas.microsoft.com/office/drawing/2014/main" id="{F352EFF8-8218-ECEA-B37A-FBE9CC625E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F0A034-F856-0FAB-D2E8-316C30D7C5B7}"/>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33713806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299"/>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
        <p:nvSpPr>
          <p:cNvPr id="3" name="Rectangle 2">
            <a:extLst>
              <a:ext uri="{FF2B5EF4-FFF2-40B4-BE49-F238E27FC236}">
                <a16:creationId xmlns:a16="http://schemas.microsoft.com/office/drawing/2014/main" id="{FEBB9507-F83F-114A-B40C-90A8DF3E0FD9}"/>
              </a:ext>
            </a:extLst>
          </p:cNvPr>
          <p:cNvSpPr/>
          <p:nvPr userDrawn="1"/>
        </p:nvSpPr>
        <p:spPr>
          <a:xfrm>
            <a:off x="118753" y="6456299"/>
            <a:ext cx="1947553"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06884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53464-9C65-A847-B7EB-D7B33D6B6BE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B36425-ECEC-7B41-A088-39BD1345FD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1FDA3A-883E-8442-B0E8-6075B573CC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BCB5F67-CDA6-DA4A-B897-919247A56F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F16B8-0B5B-B549-BCC8-FBCA71FD613C}"/>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6E9BE313-1E26-D446-801C-8BDCF3D592A3}"/>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072561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7CA79-50C1-BB4C-BFE2-36CF8B697A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0DA6E9-ECF0-DE4B-8931-C98600B223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D628FA-CDF0-F143-BCA7-345CEA04DF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8A217-2327-BA4C-A58E-884F9A7F746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D5E46C-3C47-944A-81D2-F5132BE8F0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A1D06-1DE6-1347-A3F2-32BBE6A224CD}"/>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481025EE-8D87-4945-B75B-EB73F0D2FCAC}"/>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9791437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FA36-9AB5-124C-926B-D52D7023F9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436CD1-D62B-EE42-B033-67FA740EB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DFD72D-83EE-9A4A-9242-7E7B90C634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16DE75-CDC4-754D-AC99-3D58E8E253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1608D9-5152-7F48-9616-72F42DD0EA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F0B6E3-D6DD-3244-903F-CF2151D1308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DDAB71F-3CCE-4E40-A110-219D6FB27C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99608-9441-8A4F-AA78-F944B1B0931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11" name="Footer Placeholder 4">
            <a:extLst>
              <a:ext uri="{FF2B5EF4-FFF2-40B4-BE49-F238E27FC236}">
                <a16:creationId xmlns:a16="http://schemas.microsoft.com/office/drawing/2014/main" id="{2925F231-FC4D-644F-B7C4-E711AD540457}"/>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4598951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8E41D3-C44C-B94C-91DB-A680DFEC21E7}"/>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Footer Placeholder 4">
            <a:extLst>
              <a:ext uri="{FF2B5EF4-FFF2-40B4-BE49-F238E27FC236}">
                <a16:creationId xmlns:a16="http://schemas.microsoft.com/office/drawing/2014/main" id="{980A596F-F0AB-C543-9BAC-D1CCC5C445B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567093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B9E2DD-412E-FD43-A794-CA2CB11C612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515AEF4-1956-2642-BE68-B0CF547A87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256AB38-3721-CF4E-9BBF-DC9187F11299}"/>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6" name="Footer Placeholder 4">
            <a:extLst>
              <a:ext uri="{FF2B5EF4-FFF2-40B4-BE49-F238E27FC236}">
                <a16:creationId xmlns:a16="http://schemas.microsoft.com/office/drawing/2014/main" id="{CA337EBA-972C-4B48-89B3-3DE201C4224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799778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BBA54-EF35-C14B-9FB5-BD9D4400B2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7C4FC5-367E-504D-837F-99F5CD0737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9BB1C-9B23-B340-82D6-A94BFC5741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8A35D-9432-974C-BA99-DFAB0EA165DD}"/>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7191A50-156F-9349-BF7C-54169635F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F3E0F1-B5B9-2B4B-AFFA-849D1C71C5BC}"/>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B93E0B22-1E7C-984F-8488-F5BAD79FB335}"/>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9169122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262B-A406-184C-9A53-0A2C1906F6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B014DE-FA6C-9849-AC60-2A73DE5996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1FEDC74-05DA-354B-9479-70FD159C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230FC-D525-9C42-B695-D3A9BC046D2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993F73A-CB3D-3B42-B0DE-23A250FCF3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B33BB2-99F5-8C4F-A80D-429F00F162A5}"/>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Footer Placeholder 4">
            <a:extLst>
              <a:ext uri="{FF2B5EF4-FFF2-40B4-BE49-F238E27FC236}">
                <a16:creationId xmlns:a16="http://schemas.microsoft.com/office/drawing/2014/main" id="{9A0BF509-EF29-6943-A82D-9665C3615DEF}"/>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9592214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7796-0D0C-E345-A639-1DEF4CA11D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3BD64E-FD05-8A41-8BE2-6045EFE70A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F6BC2-C8D2-8A46-B1FA-6D1801586C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09753DD-343C-8B41-BC67-A85D66C1E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D9B2A-92F7-704F-9CB2-5C02B67BA218}"/>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999B0EF4-53AD-DE44-9780-44B49E31D5F0}"/>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8564707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F5567B-5896-FD45-A4E6-AE248E915D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055F7D-3317-2248-8519-6152AEF18A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FD9155-D41E-3749-A5EA-8D32BE18556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0195E8A-A0C5-704B-A771-B27C5C923E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6431A5-E4FD-744C-9BEA-F3271E777BE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Footer Placeholder 4">
            <a:extLst>
              <a:ext uri="{FF2B5EF4-FFF2-40B4-BE49-F238E27FC236}">
                <a16:creationId xmlns:a16="http://schemas.microsoft.com/office/drawing/2014/main" id="{8B322DFC-4966-5E4E-A71A-C4D5E55EA71E}"/>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636424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960C4-8BFE-DF3A-4866-52858E227F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2DE524-5E64-C0C8-C53C-4B6008283E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90AD1B-2847-BB8B-E878-970FD2E2DB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BBF14E-8224-44DE-67FA-FFF6946F9E76}"/>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6" name="Footer Placeholder 5">
            <a:extLst>
              <a:ext uri="{FF2B5EF4-FFF2-40B4-BE49-F238E27FC236}">
                <a16:creationId xmlns:a16="http://schemas.microsoft.com/office/drawing/2014/main" id="{3009E5DE-C8C9-CBA4-D11E-F475B4096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18205B-059D-37AB-97C7-D59CAC77E8B8}"/>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12107799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19361476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Peach">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B6C18D61-BC25-9240-B523-7B0E472DEA4C}"/>
              </a:ext>
            </a:extLst>
          </p:cNvPr>
          <p:cNvPicPr>
            <a:picLocks noChangeAspect="1"/>
          </p:cNvPicPr>
          <p:nvPr userDrawn="1"/>
        </p:nvPicPr>
        <p:blipFill>
          <a:blip r:embed="rId2"/>
          <a:stretch>
            <a:fillRect/>
          </a:stretch>
        </p:blipFill>
        <p:spPr>
          <a:xfrm>
            <a:off x="0" y="-475374"/>
            <a:ext cx="12192000" cy="6831724"/>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1" name="Footer Placeholder 4">
            <a:extLst>
              <a:ext uri="{FF2B5EF4-FFF2-40B4-BE49-F238E27FC236}">
                <a16:creationId xmlns:a16="http://schemas.microsoft.com/office/drawing/2014/main" id="{65267CD7-B9B9-5642-A141-6FB208BEBFD7}"/>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42182345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Yellow">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0173CA1-DE15-8149-B251-E5C2C61E8BCD}"/>
              </a:ext>
            </a:extLst>
          </p:cNvPr>
          <p:cNvPicPr>
            <a:picLocks noChangeAspect="1"/>
          </p:cNvPicPr>
          <p:nvPr userDrawn="1"/>
        </p:nvPicPr>
        <p:blipFill>
          <a:blip r:embed="rId2"/>
          <a:stretch>
            <a:fillRect/>
          </a:stretch>
        </p:blipFill>
        <p:spPr>
          <a:xfrm>
            <a:off x="0" y="-470162"/>
            <a:ext cx="12192000" cy="682651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tx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a:xfrm>
            <a:off x="8336280" y="6466077"/>
            <a:ext cx="2138680" cy="365125"/>
          </a:xfrm>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474D6AFA-58E1-A04B-84AB-33A9D5CCDA2B}"/>
              </a:ext>
            </a:extLst>
          </p:cNvPr>
          <p:cNvSpPr>
            <a:spLocks noGrp="1"/>
          </p:cNvSpPr>
          <p:nvPr>
            <p:ph sz="quarter" idx="13" hasCustomPrompt="1"/>
          </p:nvPr>
        </p:nvSpPr>
        <p:spPr>
          <a:xfrm>
            <a:off x="6670040" y="4135755"/>
            <a:ext cx="4683760" cy="365125"/>
          </a:xfrm>
        </p:spPr>
        <p:txBody>
          <a:bodyPr/>
          <a:lstStyle>
            <a:lvl1pPr marL="0" indent="0" algn="r">
              <a:buNone/>
              <a:defRPr>
                <a:solidFill>
                  <a:schemeClr val="tx1"/>
                </a:solidFill>
              </a:defRPr>
            </a:lvl1pPr>
          </a:lstStyle>
          <a:p>
            <a:pPr lvl="0"/>
            <a:r>
              <a:rPr lang="en-US"/>
              <a:t>Sub title or name</a:t>
            </a:r>
          </a:p>
        </p:txBody>
      </p:sp>
      <p:sp>
        <p:nvSpPr>
          <p:cNvPr id="10" name="Footer Placeholder 4">
            <a:extLst>
              <a:ext uri="{FF2B5EF4-FFF2-40B4-BE49-F238E27FC236}">
                <a16:creationId xmlns:a16="http://schemas.microsoft.com/office/drawing/2014/main" id="{C7A061EA-8833-7A45-A78F-36205C950F30}"/>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34432429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c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18AA2B-255B-2E45-AB76-FA9073BE7ED0}"/>
              </a:ext>
            </a:extLst>
          </p:cNvPr>
          <p:cNvPicPr>
            <a:picLocks noChangeAspect="1"/>
          </p:cNvPicPr>
          <p:nvPr userDrawn="1"/>
        </p:nvPicPr>
        <p:blipFill>
          <a:blip r:embed="rId2"/>
          <a:stretch>
            <a:fillRect/>
          </a:stretch>
        </p:blipFill>
        <p:spPr>
          <a:xfrm>
            <a:off x="0" y="-422822"/>
            <a:ext cx="12192000" cy="6779172"/>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5"/>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9" name="Content Placeholder 7">
            <a:extLst>
              <a:ext uri="{FF2B5EF4-FFF2-40B4-BE49-F238E27FC236}">
                <a16:creationId xmlns:a16="http://schemas.microsoft.com/office/drawing/2014/main" id="{EE185512-D5B2-4F41-A502-75ED233183E6}"/>
              </a:ext>
            </a:extLst>
          </p:cNvPr>
          <p:cNvSpPr>
            <a:spLocks noGrp="1"/>
          </p:cNvSpPr>
          <p:nvPr>
            <p:ph sz="quarter" idx="13" hasCustomPrompt="1"/>
          </p:nvPr>
        </p:nvSpPr>
        <p:spPr>
          <a:xfrm>
            <a:off x="6670040" y="4135755"/>
            <a:ext cx="4683760" cy="365125"/>
          </a:xfrm>
        </p:spPr>
        <p:txBody>
          <a:bodyPr/>
          <a:lstStyle>
            <a:lvl1pPr marL="0" indent="0" algn="r">
              <a:buNone/>
              <a:defRPr>
                <a:solidFill>
                  <a:schemeClr val="bg1"/>
                </a:solidFill>
              </a:defRPr>
            </a:lvl1pPr>
          </a:lstStyle>
          <a:p>
            <a:pPr lvl="0"/>
            <a:r>
              <a:rPr lang="en-US"/>
              <a:t>Sub title or name</a:t>
            </a:r>
          </a:p>
        </p:txBody>
      </p:sp>
      <p:sp>
        <p:nvSpPr>
          <p:cNvPr id="11" name="Footer Placeholder 4">
            <a:extLst>
              <a:ext uri="{FF2B5EF4-FFF2-40B4-BE49-F238E27FC236}">
                <a16:creationId xmlns:a16="http://schemas.microsoft.com/office/drawing/2014/main" id="{EA859709-2647-CD48-8486-06A1AE0FF4FA}"/>
              </a:ext>
            </a:extLst>
          </p:cNvPr>
          <p:cNvSpPr txBox="1">
            <a:spLocks/>
          </p:cNvSpPr>
          <p:nvPr userDrawn="1"/>
        </p:nvSpPr>
        <p:spPr>
          <a:xfrm>
            <a:off x="4026882" y="644779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Copyright © Kanban University 2021</a:t>
            </a:r>
          </a:p>
        </p:txBody>
      </p:sp>
    </p:spTree>
    <p:extLst>
      <p:ext uri="{BB962C8B-B14F-4D97-AF65-F5344CB8AC3E}">
        <p14:creationId xmlns:p14="http://schemas.microsoft.com/office/powerpoint/2010/main" val="22794472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6" y="534183"/>
            <a:ext cx="10716107" cy="349022"/>
          </a:xfrm>
        </p:spPr>
        <p:txBody>
          <a:bodyPr/>
          <a:lstStyle>
            <a:lvl1pPr>
              <a:defRPr baseline="0"/>
            </a:lvl1pPr>
          </a:lstStyle>
          <a:p>
            <a:r>
              <a:rPr lang="en-US" dirty="0"/>
              <a:t>Head (title) only layout: Type head here</a:t>
            </a:r>
          </a:p>
        </p:txBody>
      </p:sp>
    </p:spTree>
    <p:extLst>
      <p:ext uri="{BB962C8B-B14F-4D97-AF65-F5344CB8AC3E}">
        <p14:creationId xmlns:p14="http://schemas.microsoft.com/office/powerpoint/2010/main" val="31921099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EF2D6CF1-1414-1E4C-9A5A-C68F18E9D8C0}"/>
              </a:ext>
            </a:extLst>
          </p:cNvPr>
          <p:cNvSpPr>
            <a:spLocks noGrp="1"/>
          </p:cNvSpPr>
          <p:nvPr>
            <p:ph type="ftr" sz="quarter" idx="11"/>
          </p:nvPr>
        </p:nvSpPr>
        <p:spPr/>
        <p:txBody>
          <a:bodyPr/>
          <a:lstStyle/>
          <a:p>
            <a:r>
              <a:rPr lang="en-US"/>
              <a:t>Official Licensed Material, Copyright © 2023 Kanban University</a:t>
            </a:r>
          </a:p>
        </p:txBody>
      </p:sp>
      <p:sp>
        <p:nvSpPr>
          <p:cNvPr id="12" name="Slide Number Placeholder 11">
            <a:extLst>
              <a:ext uri="{FF2B5EF4-FFF2-40B4-BE49-F238E27FC236}">
                <a16:creationId xmlns:a16="http://schemas.microsoft.com/office/drawing/2014/main" id="{6106E7A9-D846-D34B-8CEB-BC17290C7FDA}"/>
              </a:ext>
            </a:extLst>
          </p:cNvPr>
          <p:cNvSpPr>
            <a:spLocks noGrp="1"/>
          </p:cNvSpPr>
          <p:nvPr>
            <p:ph type="sldNum" sz="quarter" idx="12"/>
          </p:nvPr>
        </p:nvSpPr>
        <p:spPr/>
        <p:txBody>
          <a:bodyPr/>
          <a:lstStyle/>
          <a:p>
            <a:fld id="{C35D1307-4518-DC49-A96C-7B35E51C61C4}" type="slidenum">
              <a:rPr lang="en-US" smtClean="0"/>
              <a:pPr/>
              <a:t>‹#›</a:t>
            </a:fld>
            <a:endParaRPr lang="en-US"/>
          </a:p>
        </p:txBody>
      </p:sp>
      <p:sp>
        <p:nvSpPr>
          <p:cNvPr id="14" name="Content Placeholder 13">
            <a:extLst>
              <a:ext uri="{FF2B5EF4-FFF2-40B4-BE49-F238E27FC236}">
                <a16:creationId xmlns:a16="http://schemas.microsoft.com/office/drawing/2014/main" id="{131E9A2D-E30D-7C43-8C7D-001B31D0E86C}"/>
              </a:ext>
            </a:extLst>
          </p:cNvPr>
          <p:cNvSpPr>
            <a:spLocks noGrp="1"/>
          </p:cNvSpPr>
          <p:nvPr>
            <p:ph sz="quarter" idx="13"/>
          </p:nvPr>
        </p:nvSpPr>
        <p:spPr>
          <a:xfrm>
            <a:off x="838200" y="1859281"/>
            <a:ext cx="10512424" cy="43281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Title 18">
            <a:extLst>
              <a:ext uri="{FF2B5EF4-FFF2-40B4-BE49-F238E27FC236}">
                <a16:creationId xmlns:a16="http://schemas.microsoft.com/office/drawing/2014/main" id="{CCBAC534-D306-2345-9C8F-4598B67DFC3D}"/>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42444872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Quote">
    <p:spTree>
      <p:nvGrpSpPr>
        <p:cNvPr id="1" name=""/>
        <p:cNvGrpSpPr/>
        <p:nvPr/>
      </p:nvGrpSpPr>
      <p:grpSpPr>
        <a:xfrm>
          <a:off x="0" y="0"/>
          <a:ext cx="0" cy="0"/>
          <a:chOff x="0" y="0"/>
          <a:chExt cx="0" cy="0"/>
        </a:xfrm>
      </p:grpSpPr>
      <p:sp>
        <p:nvSpPr>
          <p:cNvPr id="22" name="Freihandform 21">
            <a:extLst>
              <a:ext uri="{FF2B5EF4-FFF2-40B4-BE49-F238E27FC236}">
                <a16:creationId xmlns:a16="http://schemas.microsoft.com/office/drawing/2014/main" id="{DB558329-5FA1-7F4E-A418-E4BAFA9FC5E3}"/>
              </a:ext>
            </a:extLst>
          </p:cNvPr>
          <p:cNvSpPr/>
          <p:nvPr userDrawn="1"/>
        </p:nvSpPr>
        <p:spPr>
          <a:xfrm>
            <a:off x="1423035" y="1485535"/>
            <a:ext cx="9345930" cy="3428811"/>
          </a:xfrm>
          <a:custGeom>
            <a:avLst/>
            <a:gdLst>
              <a:gd name="connsiteX0" fmla="*/ 1215165 w 9345930"/>
              <a:gd name="connsiteY0" fmla="*/ 0 h 3428811"/>
              <a:gd name="connsiteX1" fmla="*/ 9345930 w 9345930"/>
              <a:gd name="connsiteY1" fmla="*/ 0 h 3428811"/>
              <a:gd name="connsiteX2" fmla="*/ 9345930 w 9345930"/>
              <a:gd name="connsiteY2" fmla="*/ 3428811 h 3428811"/>
              <a:gd name="connsiteX3" fmla="*/ 0 w 9345930"/>
              <a:gd name="connsiteY3" fmla="*/ 3428811 h 3428811"/>
              <a:gd name="connsiteX4" fmla="*/ 0 w 9345930"/>
              <a:gd name="connsiteY4" fmla="*/ 1124315 h 3428811"/>
              <a:gd name="connsiteX5" fmla="*/ 175741 w 9345930"/>
              <a:gd name="connsiteY5" fmla="*/ 1124315 h 3428811"/>
              <a:gd name="connsiteX6" fmla="*/ 175741 w 9345930"/>
              <a:gd name="connsiteY6" fmla="*/ 3264655 h 3428811"/>
              <a:gd name="connsiteX7" fmla="*/ 9170189 w 9345930"/>
              <a:gd name="connsiteY7" fmla="*/ 3264655 h 3428811"/>
              <a:gd name="connsiteX8" fmla="*/ 9170189 w 9345930"/>
              <a:gd name="connsiteY8" fmla="*/ 164155 h 3428811"/>
              <a:gd name="connsiteX9" fmla="*/ 1215165 w 9345930"/>
              <a:gd name="connsiteY9" fmla="*/ 164155 h 342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5930" h="3428811">
                <a:moveTo>
                  <a:pt x="1215165" y="0"/>
                </a:moveTo>
                <a:lnTo>
                  <a:pt x="9345930" y="0"/>
                </a:lnTo>
                <a:lnTo>
                  <a:pt x="9345930" y="3428811"/>
                </a:lnTo>
                <a:lnTo>
                  <a:pt x="0" y="3428811"/>
                </a:lnTo>
                <a:lnTo>
                  <a:pt x="0" y="1124315"/>
                </a:lnTo>
                <a:lnTo>
                  <a:pt x="175741" y="1124315"/>
                </a:lnTo>
                <a:lnTo>
                  <a:pt x="175741" y="3264655"/>
                </a:lnTo>
                <a:lnTo>
                  <a:pt x="9170189" y="3264655"/>
                </a:lnTo>
                <a:lnTo>
                  <a:pt x="9170189" y="164155"/>
                </a:lnTo>
                <a:lnTo>
                  <a:pt x="1215165" y="16415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Textfeld 16">
            <a:extLst>
              <a:ext uri="{FF2B5EF4-FFF2-40B4-BE49-F238E27FC236}">
                <a16:creationId xmlns:a16="http://schemas.microsoft.com/office/drawing/2014/main" id="{D0D29B1E-2AA6-E048-9657-C83533E0D26F}"/>
              </a:ext>
            </a:extLst>
          </p:cNvPr>
          <p:cNvSpPr txBox="1"/>
          <p:nvPr userDrawn="1"/>
        </p:nvSpPr>
        <p:spPr>
          <a:xfrm>
            <a:off x="397200" y="1040765"/>
            <a:ext cx="4215600" cy="3600000"/>
          </a:xfrm>
          <a:prstGeom prst="rect">
            <a:avLst/>
          </a:prstGeom>
          <a:noFill/>
        </p:spPr>
        <p:txBody>
          <a:bodyPr wrap="square" rtlCol="0" anchor="ctr">
            <a:noAutofit/>
          </a:bodyPr>
          <a:lstStyle/>
          <a:p>
            <a:r>
              <a:rPr lang="en-US" sz="40000" noProof="0">
                <a:solidFill>
                  <a:schemeClr val="accent1"/>
                </a:solidFill>
              </a:rPr>
              <a:t>“</a:t>
            </a:r>
          </a:p>
        </p:txBody>
      </p:sp>
      <p:sp>
        <p:nvSpPr>
          <p:cNvPr id="25" name="Textplatzhalter 24">
            <a:extLst>
              <a:ext uri="{FF2B5EF4-FFF2-40B4-BE49-F238E27FC236}">
                <a16:creationId xmlns:a16="http://schemas.microsoft.com/office/drawing/2014/main" id="{73E20500-98AA-014B-8910-94CACEA4898F}"/>
              </a:ext>
            </a:extLst>
          </p:cNvPr>
          <p:cNvSpPr>
            <a:spLocks noGrp="1"/>
          </p:cNvSpPr>
          <p:nvPr>
            <p:ph type="body" sz="quarter" idx="13" hasCustomPrompt="1"/>
          </p:nvPr>
        </p:nvSpPr>
        <p:spPr>
          <a:xfrm>
            <a:off x="2708275" y="1855788"/>
            <a:ext cx="7693025" cy="2674937"/>
          </a:xfrm>
          <a:prstGeom prst="rect">
            <a:avLst/>
          </a:prstGeom>
        </p:spPr>
        <p:txBody>
          <a:bodyPr anchor="ctr">
            <a:normAutofit/>
          </a:bodyPr>
          <a:lstStyle>
            <a:lvl1pPr marL="0" indent="0">
              <a:buFontTx/>
              <a:buNone/>
              <a:defRPr sz="5400">
                <a:solidFill>
                  <a:schemeClr val="accent1"/>
                </a:solidFill>
                <a:latin typeface="+mj-lt"/>
              </a:defRPr>
            </a:lvl1pPr>
            <a:lvl2pPr marL="457200" indent="0">
              <a:buFontTx/>
              <a:buNone/>
              <a:defRPr sz="5400">
                <a:solidFill>
                  <a:schemeClr val="accent1"/>
                </a:solidFill>
                <a:latin typeface="+mj-lt"/>
              </a:defRPr>
            </a:lvl2pPr>
            <a:lvl3pPr marL="914400" indent="0">
              <a:buFontTx/>
              <a:buNone/>
              <a:defRPr sz="5400">
                <a:solidFill>
                  <a:schemeClr val="accent1"/>
                </a:solidFill>
                <a:latin typeface="+mj-lt"/>
              </a:defRPr>
            </a:lvl3pPr>
            <a:lvl4pPr marL="1371600" indent="0">
              <a:buFontTx/>
              <a:buNone/>
              <a:defRPr sz="5400">
                <a:solidFill>
                  <a:schemeClr val="accent1"/>
                </a:solidFill>
                <a:latin typeface="+mj-lt"/>
              </a:defRPr>
            </a:lvl4pPr>
            <a:lvl5pPr marL="1828800" indent="0">
              <a:buFontTx/>
              <a:buNone/>
              <a:defRPr sz="5400">
                <a:solidFill>
                  <a:schemeClr val="accent1"/>
                </a:solidFill>
                <a:latin typeface="+mj-lt"/>
              </a:defRPr>
            </a:lvl5pPr>
          </a:lstStyle>
          <a:p>
            <a:pPr lvl="0"/>
            <a:r>
              <a:rPr lang="en-US" noProof="0"/>
              <a:t>Click to edit Master text styles</a:t>
            </a:r>
          </a:p>
        </p:txBody>
      </p:sp>
      <p:sp>
        <p:nvSpPr>
          <p:cNvPr id="27" name="Textplatzhalter 26">
            <a:extLst>
              <a:ext uri="{FF2B5EF4-FFF2-40B4-BE49-F238E27FC236}">
                <a16:creationId xmlns:a16="http://schemas.microsoft.com/office/drawing/2014/main" id="{96362873-D568-D446-B11B-D5985855E184}"/>
              </a:ext>
            </a:extLst>
          </p:cNvPr>
          <p:cNvSpPr>
            <a:spLocks noGrp="1"/>
          </p:cNvSpPr>
          <p:nvPr>
            <p:ph type="body" sz="quarter" idx="14" hasCustomPrompt="1"/>
          </p:nvPr>
        </p:nvSpPr>
        <p:spPr>
          <a:xfrm>
            <a:off x="5022201" y="5189902"/>
            <a:ext cx="5699125" cy="365125"/>
          </a:xfrm>
          <a:prstGeom prst="rect">
            <a:avLst/>
          </a:prstGeom>
        </p:spPr>
        <p:txBody>
          <a:bodyPr anchor="ctr">
            <a:noAutofit/>
          </a:bodyPr>
          <a:lstStyle>
            <a:lvl1pPr marL="0" indent="0" algn="r">
              <a:buFontTx/>
              <a:buNone/>
              <a:defRPr sz="1600">
                <a:solidFill>
                  <a:schemeClr val="tx2">
                    <a:lumMod val="50000"/>
                  </a:schemeClr>
                </a:solidFill>
              </a:defRPr>
            </a:lvl1pPr>
            <a:lvl2pPr>
              <a:defRPr sz="1200"/>
            </a:lvl2pPr>
            <a:lvl3pPr>
              <a:defRPr sz="1200"/>
            </a:lvl3pPr>
            <a:lvl4pPr>
              <a:defRPr sz="1200"/>
            </a:lvl4pPr>
            <a:lvl5pPr>
              <a:defRPr sz="1200"/>
            </a:lvl5pPr>
          </a:lstStyle>
          <a:p>
            <a:pPr lvl="0"/>
            <a:r>
              <a:rPr lang="en-US" noProof="0"/>
              <a:t>Enter author or source here …</a:t>
            </a:r>
          </a:p>
        </p:txBody>
      </p:sp>
      <p:sp>
        <p:nvSpPr>
          <p:cNvPr id="3" name="Footer Placeholder 2">
            <a:extLst>
              <a:ext uri="{FF2B5EF4-FFF2-40B4-BE49-F238E27FC236}">
                <a16:creationId xmlns:a16="http://schemas.microsoft.com/office/drawing/2014/main" id="{A8B12491-EC98-8D48-8F8E-31726F4CC1EB}"/>
              </a:ext>
            </a:extLst>
          </p:cNvPr>
          <p:cNvSpPr>
            <a:spLocks noGrp="1"/>
          </p:cNvSpPr>
          <p:nvPr>
            <p:ph type="ftr" sz="quarter" idx="15"/>
          </p:nvPr>
        </p:nvSpPr>
        <p:spPr/>
        <p:txBody>
          <a:bodyPr/>
          <a:lstStyle/>
          <a:p>
            <a:r>
              <a:rPr lang="en-US"/>
              <a:t>Official Licensed Material, Copyright © 2023 Kanban University</a:t>
            </a:r>
          </a:p>
        </p:txBody>
      </p:sp>
      <p:sp>
        <p:nvSpPr>
          <p:cNvPr id="7" name="Slide Number Placeholder 6">
            <a:extLst>
              <a:ext uri="{FF2B5EF4-FFF2-40B4-BE49-F238E27FC236}">
                <a16:creationId xmlns:a16="http://schemas.microsoft.com/office/drawing/2014/main" id="{1C659DE1-052A-C741-9F91-1E8A7AD62C00}"/>
              </a:ext>
            </a:extLst>
          </p:cNvPr>
          <p:cNvSpPr>
            <a:spLocks noGrp="1"/>
          </p:cNvSpPr>
          <p:nvPr>
            <p:ph type="sldNum" sz="quarter" idx="16"/>
          </p:nvPr>
        </p:nvSpPr>
        <p:spPr/>
        <p:txBody>
          <a:bodyPr/>
          <a:lstStyle/>
          <a:p>
            <a:fld id="{C35D1307-4518-DC49-A96C-7B35E51C61C4}" type="slidenum">
              <a:rPr lang="en-US" noProof="0" smtClean="0"/>
              <a:pPr/>
              <a:t>‹#›</a:t>
            </a:fld>
            <a:endParaRPr lang="en-US" noProof="0"/>
          </a:p>
        </p:txBody>
      </p:sp>
    </p:spTree>
    <p:extLst>
      <p:ext uri="{BB962C8B-B14F-4D97-AF65-F5344CB8AC3E}">
        <p14:creationId xmlns:p14="http://schemas.microsoft.com/office/powerpoint/2010/main" val="13103006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440967"/>
            <a:ext cx="11360800" cy="763600"/>
          </a:xfrm>
          <a:prstGeom prst="rect">
            <a:avLst/>
          </a:prstGeom>
        </p:spPr>
        <p:txBody>
          <a:bodyPr spcFirstLastPara="1" wrap="square" lIns="182850" tIns="182850" rIns="182850" bIns="182850" anchor="t" anchorCtr="0">
            <a:normAutofit/>
          </a:bodyPr>
          <a:lstStyle>
            <a:lvl1pPr lvl="0" rtl="0">
              <a:spcBef>
                <a:spcPts val="0"/>
              </a:spcBef>
              <a:spcAft>
                <a:spcPts val="0"/>
              </a:spcAft>
              <a:buSzPts val="4700"/>
              <a:buNone/>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a:p>
        </p:txBody>
      </p:sp>
      <p:sp>
        <p:nvSpPr>
          <p:cNvPr id="80" name="Google Shape;80;p4"/>
          <p:cNvSpPr txBox="1">
            <a:spLocks noGrp="1"/>
          </p:cNvSpPr>
          <p:nvPr>
            <p:ph type="body" idx="1"/>
          </p:nvPr>
        </p:nvSpPr>
        <p:spPr>
          <a:xfrm>
            <a:off x="415600" y="1256283"/>
            <a:ext cx="11360800" cy="4902600"/>
          </a:xfrm>
          <a:prstGeom prst="rect">
            <a:avLst/>
          </a:prstGeom>
        </p:spPr>
        <p:txBody>
          <a:bodyPr spcFirstLastPara="1" wrap="square" lIns="182850" tIns="182850" rIns="182850" bIns="182850" anchor="t" anchorCtr="0">
            <a:normAutofit/>
          </a:bodyPr>
          <a:lstStyle>
            <a:lvl1pPr marL="304815" lvl="0" indent="-304815" rtl="0">
              <a:spcBef>
                <a:spcPts val="0"/>
              </a:spcBef>
              <a:spcAft>
                <a:spcPts val="0"/>
              </a:spcAft>
              <a:buSzPts val="3600"/>
              <a:buChar char="●"/>
              <a:defRPr/>
            </a:lvl1pPr>
            <a:lvl2pPr marL="609630" lvl="1" indent="-270947" rtl="0">
              <a:spcBef>
                <a:spcPts val="0"/>
              </a:spcBef>
              <a:spcAft>
                <a:spcPts val="0"/>
              </a:spcAft>
              <a:buSzPts val="2800"/>
              <a:buChar char="○"/>
              <a:defRPr/>
            </a:lvl2pPr>
            <a:lvl3pPr marL="914446" lvl="2" indent="-270947" rtl="0">
              <a:spcBef>
                <a:spcPts val="0"/>
              </a:spcBef>
              <a:spcAft>
                <a:spcPts val="0"/>
              </a:spcAft>
              <a:buSzPts val="2800"/>
              <a:buChar char="■"/>
              <a:defRPr/>
            </a:lvl3pPr>
            <a:lvl4pPr marL="1219261" lvl="3" indent="-270947" rtl="0">
              <a:spcBef>
                <a:spcPts val="0"/>
              </a:spcBef>
              <a:spcAft>
                <a:spcPts val="0"/>
              </a:spcAft>
              <a:buSzPts val="2800"/>
              <a:buChar char="●"/>
              <a:defRPr/>
            </a:lvl4pPr>
            <a:lvl5pPr marL="1524076" lvl="4" indent="-270947" rtl="0">
              <a:spcBef>
                <a:spcPts val="0"/>
              </a:spcBef>
              <a:spcAft>
                <a:spcPts val="0"/>
              </a:spcAft>
              <a:buSzPts val="2800"/>
              <a:buChar char="○"/>
              <a:defRPr/>
            </a:lvl5pPr>
            <a:lvl6pPr marL="1828891" lvl="5" indent="-270947" rtl="0">
              <a:spcBef>
                <a:spcPts val="0"/>
              </a:spcBef>
              <a:spcAft>
                <a:spcPts val="0"/>
              </a:spcAft>
              <a:buSzPts val="2800"/>
              <a:buChar char="■"/>
              <a:defRPr/>
            </a:lvl6pPr>
            <a:lvl7pPr marL="2133707" lvl="6" indent="-270947" rtl="0">
              <a:spcBef>
                <a:spcPts val="0"/>
              </a:spcBef>
              <a:spcAft>
                <a:spcPts val="0"/>
              </a:spcAft>
              <a:buSzPts val="2800"/>
              <a:buChar char="●"/>
              <a:defRPr/>
            </a:lvl7pPr>
            <a:lvl8pPr marL="2438522" lvl="7" indent="-270947" rtl="0">
              <a:spcBef>
                <a:spcPts val="0"/>
              </a:spcBef>
              <a:spcAft>
                <a:spcPts val="0"/>
              </a:spcAft>
              <a:buSzPts val="2800"/>
              <a:buChar char="○"/>
              <a:defRPr/>
            </a:lvl8pPr>
            <a:lvl9pPr marL="2743337" lvl="8" indent="-270947" rtl="0">
              <a:spcBef>
                <a:spcPts val="0"/>
              </a:spcBef>
              <a:spcAft>
                <a:spcPts val="0"/>
              </a:spcAft>
              <a:buSzPts val="2800"/>
              <a:buChar char="■"/>
              <a:defRPr/>
            </a:lvl9pPr>
          </a:lstStyle>
          <a:p>
            <a:endParaRPr dirty="0"/>
          </a:p>
        </p:txBody>
      </p:sp>
      <p:pic>
        <p:nvPicPr>
          <p:cNvPr id="3" name="Picture 2">
            <a:extLst>
              <a:ext uri="{FF2B5EF4-FFF2-40B4-BE49-F238E27FC236}">
                <a16:creationId xmlns:a16="http://schemas.microsoft.com/office/drawing/2014/main" id="{5B19531C-4226-068E-3340-28305BD1EA7F}"/>
              </a:ext>
            </a:extLst>
          </p:cNvPr>
          <p:cNvPicPr>
            <a:picLocks noChangeAspect="1"/>
          </p:cNvPicPr>
          <p:nvPr userDrawn="1"/>
        </p:nvPicPr>
        <p:blipFill>
          <a:blip r:embed="rId2"/>
          <a:stretch>
            <a:fillRect/>
          </a:stretch>
        </p:blipFill>
        <p:spPr>
          <a:xfrm>
            <a:off x="10698480" y="6213960"/>
            <a:ext cx="1249681" cy="406146"/>
          </a:xfrm>
          <a:prstGeom prst="rect">
            <a:avLst/>
          </a:prstGeom>
        </p:spPr>
      </p:pic>
      <p:pic>
        <p:nvPicPr>
          <p:cNvPr id="2" name="Picture 1" descr="Logo&#10;&#10;Description automatically generated">
            <a:extLst>
              <a:ext uri="{FF2B5EF4-FFF2-40B4-BE49-F238E27FC236}">
                <a16:creationId xmlns:a16="http://schemas.microsoft.com/office/drawing/2014/main" id="{18160AA7-07D7-09F6-12B9-26D0A52298B6}"/>
              </a:ext>
            </a:extLst>
          </p:cNvPr>
          <p:cNvPicPr>
            <a:picLocks noChangeAspect="1"/>
          </p:cNvPicPr>
          <p:nvPr userDrawn="1"/>
        </p:nvPicPr>
        <p:blipFill>
          <a:blip r:embed="rId3"/>
          <a:stretch>
            <a:fillRect/>
          </a:stretch>
        </p:blipFill>
        <p:spPr>
          <a:xfrm>
            <a:off x="188747" y="6316793"/>
            <a:ext cx="1346543" cy="504632"/>
          </a:xfrm>
          <a:prstGeom prst="rect">
            <a:avLst/>
          </a:prstGeom>
        </p:spPr>
      </p:pic>
    </p:spTree>
    <p:extLst>
      <p:ext uri="{BB962C8B-B14F-4D97-AF65-F5344CB8AC3E}">
        <p14:creationId xmlns:p14="http://schemas.microsoft.com/office/powerpoint/2010/main" val="28982480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spTree>
      <p:nvGrpSpPr>
        <p:cNvPr id="1" name="Shape 74"/>
        <p:cNvGrpSpPr/>
        <p:nvPr/>
      </p:nvGrpSpPr>
      <p:grpSpPr>
        <a:xfrm>
          <a:off x="0" y="0"/>
          <a:ext cx="0" cy="0"/>
          <a:chOff x="0" y="0"/>
          <a:chExt cx="0" cy="0"/>
        </a:xfrm>
      </p:grpSpPr>
      <p:sp>
        <p:nvSpPr>
          <p:cNvPr id="75" name="Google Shape;75;p4"/>
          <p:cNvSpPr txBox="1">
            <a:spLocks noGrp="1"/>
          </p:cNvSpPr>
          <p:nvPr>
            <p:ph type="title"/>
          </p:nvPr>
        </p:nvSpPr>
        <p:spPr>
          <a:xfrm>
            <a:off x="415600" y="121920"/>
            <a:ext cx="11360800" cy="763600"/>
          </a:xfrm>
          <a:prstGeom prst="rect">
            <a:avLst/>
          </a:prstGeom>
        </p:spPr>
        <p:txBody>
          <a:bodyPr spcFirstLastPara="1" wrap="square" lIns="182850" tIns="182850" rIns="182850" bIns="182850" anchor="t" anchorCtr="0">
            <a:normAutofit/>
          </a:bodyPr>
          <a:lstStyle>
            <a:lvl1pPr lvl="0" algn="ctr" rtl="0">
              <a:spcBef>
                <a:spcPts val="0"/>
              </a:spcBef>
              <a:spcAft>
                <a:spcPts val="0"/>
              </a:spcAft>
              <a:buSzPts val="4700"/>
              <a:buNone/>
              <a:defRPr>
                <a:solidFill>
                  <a:srgbClr val="7030A0"/>
                </a:solidFill>
              </a:defRPr>
            </a:lvl1pPr>
            <a:lvl2pPr lvl="1" rtl="0">
              <a:spcBef>
                <a:spcPts val="0"/>
              </a:spcBef>
              <a:spcAft>
                <a:spcPts val="0"/>
              </a:spcAft>
              <a:buSzPts val="4700"/>
              <a:buNone/>
              <a:defRPr/>
            </a:lvl2pPr>
            <a:lvl3pPr lvl="2" rtl="0">
              <a:spcBef>
                <a:spcPts val="0"/>
              </a:spcBef>
              <a:spcAft>
                <a:spcPts val="0"/>
              </a:spcAft>
              <a:buSzPts val="4700"/>
              <a:buNone/>
              <a:defRPr/>
            </a:lvl3pPr>
            <a:lvl4pPr lvl="3" rtl="0">
              <a:spcBef>
                <a:spcPts val="0"/>
              </a:spcBef>
              <a:spcAft>
                <a:spcPts val="0"/>
              </a:spcAft>
              <a:buSzPts val="4700"/>
              <a:buNone/>
              <a:defRPr/>
            </a:lvl4pPr>
            <a:lvl5pPr lvl="4" rtl="0">
              <a:spcBef>
                <a:spcPts val="0"/>
              </a:spcBef>
              <a:spcAft>
                <a:spcPts val="0"/>
              </a:spcAft>
              <a:buSzPts val="4700"/>
              <a:buNone/>
              <a:defRPr/>
            </a:lvl5pPr>
            <a:lvl6pPr lvl="5" rtl="0">
              <a:spcBef>
                <a:spcPts val="0"/>
              </a:spcBef>
              <a:spcAft>
                <a:spcPts val="0"/>
              </a:spcAft>
              <a:buSzPts val="4700"/>
              <a:buNone/>
              <a:defRPr/>
            </a:lvl6pPr>
            <a:lvl7pPr lvl="6" rtl="0">
              <a:spcBef>
                <a:spcPts val="0"/>
              </a:spcBef>
              <a:spcAft>
                <a:spcPts val="0"/>
              </a:spcAft>
              <a:buSzPts val="4700"/>
              <a:buNone/>
              <a:defRPr/>
            </a:lvl7pPr>
            <a:lvl8pPr lvl="7" rtl="0">
              <a:spcBef>
                <a:spcPts val="0"/>
              </a:spcBef>
              <a:spcAft>
                <a:spcPts val="0"/>
              </a:spcAft>
              <a:buSzPts val="4700"/>
              <a:buNone/>
              <a:defRPr/>
            </a:lvl8pPr>
            <a:lvl9pPr lvl="8" rtl="0">
              <a:spcBef>
                <a:spcPts val="0"/>
              </a:spcBef>
              <a:spcAft>
                <a:spcPts val="0"/>
              </a:spcAft>
              <a:buSzPts val="4700"/>
              <a:buNone/>
              <a:defRPr/>
            </a:lvl9pPr>
          </a:lstStyle>
          <a:p>
            <a:endParaRPr dirty="0"/>
          </a:p>
        </p:txBody>
      </p:sp>
      <p:pic>
        <p:nvPicPr>
          <p:cNvPr id="3" name="Picture 2">
            <a:extLst>
              <a:ext uri="{FF2B5EF4-FFF2-40B4-BE49-F238E27FC236}">
                <a16:creationId xmlns:a16="http://schemas.microsoft.com/office/drawing/2014/main" id="{ADA6A59B-2DB3-EDF8-4AC0-C317C39126D9}"/>
              </a:ext>
            </a:extLst>
          </p:cNvPr>
          <p:cNvPicPr>
            <a:picLocks noChangeAspect="1"/>
          </p:cNvPicPr>
          <p:nvPr userDrawn="1"/>
        </p:nvPicPr>
        <p:blipFill>
          <a:blip r:embed="rId2"/>
          <a:stretch>
            <a:fillRect/>
          </a:stretch>
        </p:blipFill>
        <p:spPr>
          <a:xfrm>
            <a:off x="10698480" y="6213960"/>
            <a:ext cx="1249681" cy="406146"/>
          </a:xfrm>
          <a:prstGeom prst="rect">
            <a:avLst/>
          </a:prstGeom>
        </p:spPr>
      </p:pic>
      <p:pic>
        <p:nvPicPr>
          <p:cNvPr id="2" name="Picture 1" descr="Logo&#10;&#10;Description automatically generated">
            <a:extLst>
              <a:ext uri="{FF2B5EF4-FFF2-40B4-BE49-F238E27FC236}">
                <a16:creationId xmlns:a16="http://schemas.microsoft.com/office/drawing/2014/main" id="{7F53B774-B5EA-56C3-6E5C-936E4D36DB36}"/>
              </a:ext>
            </a:extLst>
          </p:cNvPr>
          <p:cNvPicPr>
            <a:picLocks noChangeAspect="1"/>
          </p:cNvPicPr>
          <p:nvPr userDrawn="1"/>
        </p:nvPicPr>
        <p:blipFill>
          <a:blip r:embed="rId3"/>
          <a:stretch>
            <a:fillRect/>
          </a:stretch>
        </p:blipFill>
        <p:spPr>
          <a:xfrm>
            <a:off x="75854" y="6316793"/>
            <a:ext cx="1346543" cy="504632"/>
          </a:xfrm>
          <a:prstGeom prst="rect">
            <a:avLst/>
          </a:prstGeom>
        </p:spPr>
      </p:pic>
    </p:spTree>
    <p:extLst>
      <p:ext uri="{BB962C8B-B14F-4D97-AF65-F5344CB8AC3E}">
        <p14:creationId xmlns:p14="http://schemas.microsoft.com/office/powerpoint/2010/main" val="39876377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Background Blank" type="blank">
  <p:cSld name="Background Blank">
    <p:spTree>
      <p:nvGrpSpPr>
        <p:cNvPr id="1" name="Shape 147"/>
        <p:cNvGrpSpPr/>
        <p:nvPr/>
      </p:nvGrpSpPr>
      <p:grpSpPr>
        <a:xfrm>
          <a:off x="0" y="0"/>
          <a:ext cx="0" cy="0"/>
          <a:chOff x="0" y="0"/>
          <a:chExt cx="0" cy="0"/>
        </a:xfrm>
      </p:grpSpPr>
      <p:sp>
        <p:nvSpPr>
          <p:cNvPr id="148" name="Google Shape;148;p9"/>
          <p:cNvSpPr txBox="1">
            <a:spLocks noGrp="1"/>
          </p:cNvSpPr>
          <p:nvPr>
            <p:ph type="sldNum" idx="12"/>
          </p:nvPr>
        </p:nvSpPr>
        <p:spPr>
          <a:xfrm>
            <a:off x="11296611" y="6217623"/>
            <a:ext cx="731600" cy="524800"/>
          </a:xfrm>
          <a:prstGeom prst="rect">
            <a:avLst/>
          </a:prstGeom>
        </p:spPr>
        <p:txBody>
          <a:bodyPr spcFirstLastPara="1" wrap="square" lIns="182850" tIns="182850" rIns="182850" bIns="18285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49" name="Google Shape;149;p9"/>
          <p:cNvPicPr preferRelativeResize="0"/>
          <p:nvPr/>
        </p:nvPicPr>
        <p:blipFill>
          <a:blip r:embed="rId2">
            <a:alphaModFix/>
          </a:blip>
          <a:stretch>
            <a:fillRect/>
          </a:stretch>
        </p:blipFill>
        <p:spPr>
          <a:xfrm>
            <a:off x="1" y="0"/>
            <a:ext cx="12192003" cy="6858002"/>
          </a:xfrm>
          <a:prstGeom prst="rect">
            <a:avLst/>
          </a:prstGeom>
          <a:noFill/>
          <a:ln>
            <a:noFill/>
          </a:ln>
        </p:spPr>
      </p:pic>
      <p:pic>
        <p:nvPicPr>
          <p:cNvPr id="2" name="Picture 1" descr="Logo&#10;&#10;Description automatically generated">
            <a:extLst>
              <a:ext uri="{FF2B5EF4-FFF2-40B4-BE49-F238E27FC236}">
                <a16:creationId xmlns:a16="http://schemas.microsoft.com/office/drawing/2014/main" id="{D0356EEF-E3F7-0E13-037A-2BB643991464}"/>
              </a:ext>
            </a:extLst>
          </p:cNvPr>
          <p:cNvPicPr>
            <a:picLocks noChangeAspect="1"/>
          </p:cNvPicPr>
          <p:nvPr userDrawn="1"/>
        </p:nvPicPr>
        <p:blipFill>
          <a:blip r:embed="rId3"/>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4197827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C393-8A9D-70C2-ED71-79F73AFC1C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63FC36-D3E5-15E5-D521-F5FA7F08C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7B417-4E30-C47C-CC2C-7B4B4BC79F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4977BE-6A55-51B5-B3CF-405FA839C874}"/>
              </a:ext>
            </a:extLst>
          </p:cNvPr>
          <p:cNvSpPr>
            <a:spLocks noGrp="1"/>
          </p:cNvSpPr>
          <p:nvPr>
            <p:ph type="dt" sz="half" idx="10"/>
          </p:nvPr>
        </p:nvSpPr>
        <p:spPr/>
        <p:txBody>
          <a:bodyPr/>
          <a:lstStyle/>
          <a:p>
            <a:fld id="{3CBD2C4A-AEC8-4156-958F-27BF4B981959}" type="datetimeFigureOut">
              <a:rPr lang="en-US" smtClean="0"/>
              <a:t>12/1/2023</a:t>
            </a:fld>
            <a:endParaRPr lang="en-US"/>
          </a:p>
        </p:txBody>
      </p:sp>
      <p:sp>
        <p:nvSpPr>
          <p:cNvPr id="6" name="Footer Placeholder 5">
            <a:extLst>
              <a:ext uri="{FF2B5EF4-FFF2-40B4-BE49-F238E27FC236}">
                <a16:creationId xmlns:a16="http://schemas.microsoft.com/office/drawing/2014/main" id="{7861F0F2-DE3A-7285-4210-C4C42EA86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48661C-B98B-30EA-535B-EDC6E570D65B}"/>
              </a:ext>
            </a:extLst>
          </p:cNvPr>
          <p:cNvSpPr>
            <a:spLocks noGrp="1"/>
          </p:cNvSpPr>
          <p:nvPr>
            <p:ph type="sldNum" sz="quarter" idx="12"/>
          </p:nvPr>
        </p:nvSpPr>
        <p:spPr/>
        <p:txBody>
          <a:bodyPr/>
          <a:lstStyle/>
          <a:p>
            <a:fld id="{E6BBAFD3-F5AF-491C-AA54-BCA8270AC90D}" type="slidenum">
              <a:rPr lang="en-US" smtClean="0"/>
              <a:t>‹#›</a:t>
            </a:fld>
            <a:endParaRPr lang="en-US"/>
          </a:p>
        </p:txBody>
      </p:sp>
    </p:spTree>
    <p:extLst>
      <p:ext uri="{BB962C8B-B14F-4D97-AF65-F5344CB8AC3E}">
        <p14:creationId xmlns:p14="http://schemas.microsoft.com/office/powerpoint/2010/main" val="2779495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Rosi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B2E6DAD-C02C-344A-9DDE-79D3D6565D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6575"/>
            <a:ext cx="12192000" cy="6858000"/>
          </a:xfrm>
          <a:prstGeom prst="rect">
            <a:avLst/>
          </a:prstGeom>
        </p:spPr>
      </p:pic>
      <p:sp>
        <p:nvSpPr>
          <p:cNvPr id="2" name="Title 1">
            <a:extLst>
              <a:ext uri="{FF2B5EF4-FFF2-40B4-BE49-F238E27FC236}">
                <a16:creationId xmlns:a16="http://schemas.microsoft.com/office/drawing/2014/main" id="{38F176EC-7A6D-BA44-B1B6-72FCBB4EC0D8}"/>
              </a:ext>
            </a:extLst>
          </p:cNvPr>
          <p:cNvSpPr>
            <a:spLocks noGrp="1"/>
          </p:cNvSpPr>
          <p:nvPr>
            <p:ph type="title"/>
          </p:nvPr>
        </p:nvSpPr>
        <p:spPr/>
        <p:txBody>
          <a:bodyPr/>
          <a:lstStyle>
            <a:lvl1pPr>
              <a:defRPr>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9" name="Date Placeholder 3">
            <a:extLst>
              <a:ext uri="{FF2B5EF4-FFF2-40B4-BE49-F238E27FC236}">
                <a16:creationId xmlns:a16="http://schemas.microsoft.com/office/drawing/2014/main" id="{523C6623-2D87-3349-963B-3C2CAAC748D0}"/>
              </a:ext>
            </a:extLst>
          </p:cNvPr>
          <p:cNvSpPr txBox="1">
            <a:spLocks/>
          </p:cNvSpPr>
          <p:nvPr userDrawn="1"/>
        </p:nvSpPr>
        <p:spPr>
          <a:xfrm>
            <a:off x="161544" y="6456300"/>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10" name="Footer Placeholder 4">
            <a:extLst>
              <a:ext uri="{FF2B5EF4-FFF2-40B4-BE49-F238E27FC236}">
                <a16:creationId xmlns:a16="http://schemas.microsoft.com/office/drawing/2014/main" id="{95195A90-7714-2A43-8A62-782872DFF547}"/>
              </a:ext>
            </a:extLst>
          </p:cNvPr>
          <p:cNvSpPr txBox="1">
            <a:spLocks/>
          </p:cNvSpPr>
          <p:nvPr userDrawn="1"/>
        </p:nvSpPr>
        <p:spPr>
          <a:xfrm>
            <a:off x="3361944" y="6456300"/>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4" name="Picture 3" descr="Logo&#10;&#10;Description automatically generated">
            <a:extLst>
              <a:ext uri="{FF2B5EF4-FFF2-40B4-BE49-F238E27FC236}">
                <a16:creationId xmlns:a16="http://schemas.microsoft.com/office/drawing/2014/main" id="{0E3B1B0F-A6B3-8BEC-4C96-A8601E07CAF4}"/>
              </a:ext>
            </a:extLst>
          </p:cNvPr>
          <p:cNvPicPr>
            <a:picLocks noChangeAspect="1"/>
          </p:cNvPicPr>
          <p:nvPr userDrawn="1"/>
        </p:nvPicPr>
        <p:blipFill>
          <a:blip r:embed="rId3"/>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14347780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solidFill>
                  <a:srgbClr val="7030A0"/>
                </a:solidFill>
              </a:defRPr>
            </a:lvl1pPr>
          </a:lstStyle>
          <a:p>
            <a:r>
              <a:rPr lang="pl-PL" dirty="0"/>
              <a:t>Kliknij, aby edytować styl</a:t>
            </a:r>
          </a:p>
        </p:txBody>
      </p:sp>
      <p:sp>
        <p:nvSpPr>
          <p:cNvPr id="3" name="Symbol zastępczy zawartości 2"/>
          <p:cNvSpPr>
            <a:spLocks noGrp="1"/>
          </p:cNvSpPr>
          <p:nvPr>
            <p:ph sz="half" idx="1"/>
          </p:nvPr>
        </p:nvSpPr>
        <p:spPr>
          <a:xfrm>
            <a:off x="609600" y="1600202"/>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2"/>
            <a:ext cx="5384800" cy="4525963"/>
          </a:xfrm>
        </p:spPr>
        <p:txBody>
          <a:bodyPr/>
          <a:lstStyle>
            <a:lvl1pPr>
              <a:defRPr sz="2800">
                <a:latin typeface="+mn-lt"/>
              </a:defRPr>
            </a:lvl1pPr>
            <a:lvl2pPr>
              <a:defRPr sz="2400">
                <a:latin typeface="+mn-lt"/>
              </a:defRPr>
            </a:lvl2pPr>
            <a:lvl3pPr>
              <a:defRPr sz="2000">
                <a:latin typeface="+mn-lt"/>
              </a:defRPr>
            </a:lvl3pPr>
            <a:lvl4pPr>
              <a:defRPr sz="1800">
                <a:latin typeface="+mn-lt"/>
              </a:defRPr>
            </a:lvl4pPr>
            <a:lvl5pPr>
              <a:defRPr sz="1800">
                <a:latin typeface="+mn-lt"/>
              </a:defRPr>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pic>
        <p:nvPicPr>
          <p:cNvPr id="5" name="Picture 4" descr="Logo&#10;&#10;Description automatically generated">
            <a:extLst>
              <a:ext uri="{FF2B5EF4-FFF2-40B4-BE49-F238E27FC236}">
                <a16:creationId xmlns:a16="http://schemas.microsoft.com/office/drawing/2014/main" id="{8BABE171-F369-F848-DB84-FE1AC7E25405}"/>
              </a:ext>
            </a:extLst>
          </p:cNvPr>
          <p:cNvPicPr>
            <a:picLocks noChangeAspect="1"/>
          </p:cNvPicPr>
          <p:nvPr userDrawn="1"/>
        </p:nvPicPr>
        <p:blipFill>
          <a:blip r:embed="rId2"/>
          <a:stretch>
            <a:fillRect/>
          </a:stretch>
        </p:blipFill>
        <p:spPr>
          <a:xfrm>
            <a:off x="177459" y="6316793"/>
            <a:ext cx="1346543" cy="504632"/>
          </a:xfrm>
          <a:prstGeom prst="rect">
            <a:avLst/>
          </a:prstGeom>
        </p:spPr>
      </p:pic>
    </p:spTree>
    <p:extLst>
      <p:ext uri="{BB962C8B-B14F-4D97-AF65-F5344CB8AC3E}">
        <p14:creationId xmlns:p14="http://schemas.microsoft.com/office/powerpoint/2010/main" val="26398247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Purple">
    <p:spTree>
      <p:nvGrpSpPr>
        <p:cNvPr id="1" name=""/>
        <p:cNvGrpSpPr/>
        <p:nvPr/>
      </p:nvGrpSpPr>
      <p:grpSpPr>
        <a:xfrm>
          <a:off x="0" y="0"/>
          <a:ext cx="0" cy="0"/>
          <a:chOff x="0" y="0"/>
          <a:chExt cx="0" cy="0"/>
        </a:xfrm>
      </p:grpSpPr>
      <p:pic>
        <p:nvPicPr>
          <p:cNvPr id="6" name="Picture 5" descr="A picture containing screenshot, drawing, computer&#10;&#10;Description automatically generated">
            <a:extLst>
              <a:ext uri="{FF2B5EF4-FFF2-40B4-BE49-F238E27FC236}">
                <a16:creationId xmlns:a16="http://schemas.microsoft.com/office/drawing/2014/main" id="{299037D5-B8FC-5148-B927-995B3217F25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5391" b="7227"/>
          <a:stretch/>
        </p:blipFill>
        <p:spPr>
          <a:xfrm>
            <a:off x="-52763" y="-515938"/>
            <a:ext cx="12297526" cy="6872288"/>
          </a:xfrm>
          <a:prstGeom prst="rect">
            <a:avLst/>
          </a:prstGeom>
        </p:spPr>
      </p:pic>
      <p:sp>
        <p:nvSpPr>
          <p:cNvPr id="2" name="Title 1">
            <a:extLst>
              <a:ext uri="{FF2B5EF4-FFF2-40B4-BE49-F238E27FC236}">
                <a16:creationId xmlns:a16="http://schemas.microsoft.com/office/drawing/2014/main" id="{5107D872-0C9D-334F-B006-A5E4A7BAC528}"/>
              </a:ext>
            </a:extLst>
          </p:cNvPr>
          <p:cNvSpPr>
            <a:spLocks noGrp="1"/>
          </p:cNvSpPr>
          <p:nvPr>
            <p:ph type="title"/>
          </p:nvPr>
        </p:nvSpPr>
        <p:spPr>
          <a:xfrm>
            <a:off x="838200" y="2600326"/>
            <a:ext cx="10515600" cy="1325563"/>
          </a:xfrm>
        </p:spPr>
        <p:txBody>
          <a:bodyPr/>
          <a:lstStyle>
            <a:lvl1pPr algn="ct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512D68E3-5162-2B48-A14C-013E4C997C13}"/>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448F90DB-B8F9-E041-9351-D1E6EA3626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C380A5-6DC5-5540-A023-312A856C1FA6}"/>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8" name="Content Placeholder 7">
            <a:extLst>
              <a:ext uri="{FF2B5EF4-FFF2-40B4-BE49-F238E27FC236}">
                <a16:creationId xmlns:a16="http://schemas.microsoft.com/office/drawing/2014/main" id="{46747374-4A45-C541-A532-E37558D98A51}"/>
              </a:ext>
            </a:extLst>
          </p:cNvPr>
          <p:cNvSpPr>
            <a:spLocks noGrp="1"/>
          </p:cNvSpPr>
          <p:nvPr>
            <p:ph sz="quarter" idx="13" hasCustomPrompt="1"/>
          </p:nvPr>
        </p:nvSpPr>
        <p:spPr>
          <a:xfrm>
            <a:off x="6670040" y="4135756"/>
            <a:ext cx="4683760" cy="365125"/>
          </a:xfrm>
        </p:spPr>
        <p:txBody>
          <a:bodyPr/>
          <a:lstStyle>
            <a:lvl1pPr marL="0" indent="0" algn="r">
              <a:buNone/>
              <a:defRPr>
                <a:solidFill>
                  <a:schemeClr val="bg1"/>
                </a:solidFill>
              </a:defRPr>
            </a:lvl1pPr>
          </a:lstStyle>
          <a:p>
            <a:pPr lvl="0"/>
            <a:r>
              <a:rPr lang="en-US"/>
              <a:t>Sub title or name</a:t>
            </a:r>
          </a:p>
        </p:txBody>
      </p:sp>
      <p:sp>
        <p:nvSpPr>
          <p:cNvPr id="9" name="Date Placeholder 3">
            <a:extLst>
              <a:ext uri="{FF2B5EF4-FFF2-40B4-BE49-F238E27FC236}">
                <a16:creationId xmlns:a16="http://schemas.microsoft.com/office/drawing/2014/main" id="{372217B9-F9D5-9244-8136-E4F9EF8BF5CE}"/>
              </a:ext>
            </a:extLst>
          </p:cNvPr>
          <p:cNvSpPr txBox="1">
            <a:spLocks/>
          </p:cNvSpPr>
          <p:nvPr userDrawn="1"/>
        </p:nvSpPr>
        <p:spPr>
          <a:xfrm>
            <a:off x="826482" y="6447791"/>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10" name="Footer Placeholder 4">
            <a:extLst>
              <a:ext uri="{FF2B5EF4-FFF2-40B4-BE49-F238E27FC236}">
                <a16:creationId xmlns:a16="http://schemas.microsoft.com/office/drawing/2014/main" id="{BDAB38E0-95AF-3A4A-834D-3597D4262D6F}"/>
              </a:ext>
            </a:extLst>
          </p:cNvPr>
          <p:cNvSpPr txBox="1">
            <a:spLocks/>
          </p:cNvSpPr>
          <p:nvPr userDrawn="1"/>
        </p:nvSpPr>
        <p:spPr>
          <a:xfrm>
            <a:off x="4026882" y="6447791"/>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7" name="Picture 6" descr="Logo&#10;&#10;Description automatically generated">
            <a:extLst>
              <a:ext uri="{FF2B5EF4-FFF2-40B4-BE49-F238E27FC236}">
                <a16:creationId xmlns:a16="http://schemas.microsoft.com/office/drawing/2014/main" id="{0FB0F3C4-ABB1-D784-A28C-039FA59F4AD1}"/>
              </a:ext>
            </a:extLst>
          </p:cNvPr>
          <p:cNvPicPr>
            <a:picLocks noChangeAspect="1"/>
          </p:cNvPicPr>
          <p:nvPr userDrawn="1"/>
        </p:nvPicPr>
        <p:blipFill>
          <a:blip r:embed="rId3"/>
          <a:stretch>
            <a:fillRect/>
          </a:stretch>
        </p:blipFill>
        <p:spPr>
          <a:xfrm>
            <a:off x="1949815" y="6316793"/>
            <a:ext cx="1346543" cy="504632"/>
          </a:xfrm>
          <a:prstGeom prst="rect">
            <a:avLst/>
          </a:prstGeom>
        </p:spPr>
      </p:pic>
    </p:spTree>
    <p:extLst>
      <p:ext uri="{BB962C8B-B14F-4D97-AF65-F5344CB8AC3E}">
        <p14:creationId xmlns:p14="http://schemas.microsoft.com/office/powerpoint/2010/main" val="29506811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ection Heading">
    <p:bg>
      <p:bgPr>
        <a:gradFill>
          <a:gsLst>
            <a:gs pos="21000">
              <a:srgbClr val="714989"/>
            </a:gs>
            <a:gs pos="58000">
              <a:srgbClr val="9966FF"/>
            </a:gs>
            <a:gs pos="100000">
              <a:srgbClr val="BA97FF"/>
            </a:gs>
          </a:gsLst>
          <a:lin ang="1200000" scaled="0"/>
        </a:gradFill>
        <a:effectLst/>
      </p:bgPr>
    </p:bg>
    <p:spTree>
      <p:nvGrpSpPr>
        <p:cNvPr id="1" name=""/>
        <p:cNvGrpSpPr/>
        <p:nvPr/>
      </p:nvGrpSpPr>
      <p:grpSpPr>
        <a:xfrm>
          <a:off x="0" y="0"/>
          <a:ext cx="0" cy="0"/>
          <a:chOff x="0" y="0"/>
          <a:chExt cx="0" cy="0"/>
        </a:xfrm>
      </p:grpSpPr>
      <p:sp>
        <p:nvSpPr>
          <p:cNvPr id="3" name="Rectangle 2"/>
          <p:cNvSpPr/>
          <p:nvPr userDrawn="1"/>
        </p:nvSpPr>
        <p:spPr>
          <a:xfrm>
            <a:off x="1732680" y="2183643"/>
            <a:ext cx="8672051" cy="2429300"/>
          </a:xfrm>
          <a:prstGeom prst="rect">
            <a:avLst/>
          </a:prstGeom>
          <a:gradFill flip="none" rotWithShape="1">
            <a:gsLst>
              <a:gs pos="17000">
                <a:srgbClr val="D65C00"/>
              </a:gs>
              <a:gs pos="58000">
                <a:srgbClr val="FFCA00">
                  <a:shade val="67500"/>
                  <a:satMod val="115000"/>
                </a:srgbClr>
              </a:gs>
              <a:gs pos="100000">
                <a:srgbClr val="FFCA00">
                  <a:shade val="100000"/>
                  <a:satMod val="115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400">
              <a:solidFill>
                <a:schemeClr val="bg1"/>
              </a:solidFill>
            </a:endParaRPr>
          </a:p>
        </p:txBody>
      </p:sp>
      <p:sp>
        <p:nvSpPr>
          <p:cNvPr id="2" name="Title 1"/>
          <p:cNvSpPr>
            <a:spLocks noGrp="1"/>
          </p:cNvSpPr>
          <p:nvPr>
            <p:ph type="title"/>
          </p:nvPr>
        </p:nvSpPr>
        <p:spPr>
          <a:xfrm>
            <a:off x="1732679" y="2183643"/>
            <a:ext cx="8672051" cy="2429300"/>
          </a:xfrm>
        </p:spPr>
        <p:txBody>
          <a:bodyPr>
            <a:norm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294499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Cover">
    <p:spTree>
      <p:nvGrpSpPr>
        <p:cNvPr id="1" name=""/>
        <p:cNvGrpSpPr/>
        <p:nvPr/>
      </p:nvGrpSpPr>
      <p:grpSpPr>
        <a:xfrm>
          <a:off x="0" y="0"/>
          <a:ext cx="0" cy="0"/>
          <a:chOff x="0" y="0"/>
          <a:chExt cx="0" cy="0"/>
        </a:xfrm>
      </p:grpSpPr>
      <p:pic>
        <p:nvPicPr>
          <p:cNvPr id="9" name="Picture 8" descr="199C 45pct.jpg"/>
          <p:cNvPicPr>
            <a:picLocks noChangeAspect="1"/>
          </p:cNvPicPr>
          <p:nvPr userDrawn="1"/>
        </p:nvPicPr>
        <p:blipFill>
          <a:blip r:embed="rId2" cstate="print"/>
          <a:srcRect l="758" t="758" r="758" b="1339"/>
          <a:stretch>
            <a:fillRect/>
          </a:stretch>
        </p:blipFill>
        <p:spPr>
          <a:xfrm>
            <a:off x="0" y="1"/>
            <a:ext cx="12192000" cy="5928399"/>
          </a:xfrm>
          <a:prstGeom prst="rect">
            <a:avLst/>
          </a:prstGeom>
        </p:spPr>
      </p:pic>
      <p:sp>
        <p:nvSpPr>
          <p:cNvPr id="4" name="Rectangle 3"/>
          <p:cNvSpPr/>
          <p:nvPr userDrawn="1"/>
        </p:nvSpPr>
        <p:spPr>
          <a:xfrm>
            <a:off x="0" y="5916706"/>
            <a:ext cx="12192000" cy="9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a:solidFill>
                <a:srgbClr val="FFFFFF"/>
              </a:solidFill>
            </a:endParaRPr>
          </a:p>
        </p:txBody>
      </p:sp>
      <p:pic>
        <p:nvPicPr>
          <p:cNvPr id="5" name="Signature"/>
          <p:cNvPicPr>
            <a:picLocks noChangeAspect="1" noChangeArrowheads="1"/>
          </p:cNvPicPr>
          <p:nvPr userDrawn="1"/>
        </p:nvPicPr>
        <p:blipFill>
          <a:blip r:embed="rId3" cstate="print"/>
          <a:srcRect/>
          <a:stretch>
            <a:fillRect/>
          </a:stretch>
        </p:blipFill>
        <p:spPr bwMode="auto">
          <a:xfrm>
            <a:off x="9083401" y="6165331"/>
            <a:ext cx="2460131" cy="516367"/>
          </a:xfrm>
          <a:prstGeom prst="rect">
            <a:avLst/>
          </a:prstGeom>
          <a:noFill/>
          <a:ln w="12700">
            <a:noFill/>
            <a:miter lim="800000"/>
            <a:headEnd/>
            <a:tailEnd/>
          </a:ln>
        </p:spPr>
      </p:pic>
      <p:sp>
        <p:nvSpPr>
          <p:cNvPr id="12" name="Text Placeholder 11"/>
          <p:cNvSpPr>
            <a:spLocks noGrp="1"/>
          </p:cNvSpPr>
          <p:nvPr>
            <p:ph type="body" sz="quarter" idx="15" hasCustomPrompt="1"/>
          </p:nvPr>
        </p:nvSpPr>
        <p:spPr>
          <a:xfrm>
            <a:off x="1052945" y="1637852"/>
            <a:ext cx="8361776" cy="2622890"/>
          </a:xfrm>
          <a:prstGeom prst="rect">
            <a:avLst/>
          </a:prstGeom>
        </p:spPr>
        <p:txBody>
          <a:bodyPr lIns="0" tIns="0" rIns="0" bIns="0"/>
          <a:lstStyle>
            <a:lvl1pPr marL="0" indent="0">
              <a:spcBef>
                <a:spcPts val="0"/>
              </a:spcBef>
              <a:spcAft>
                <a:spcPts val="2294"/>
              </a:spcAft>
              <a:buNone/>
              <a:defRPr sz="4412">
                <a:solidFill>
                  <a:schemeClr val="bg1"/>
                </a:solidFill>
              </a:defRPr>
            </a:lvl1pPr>
            <a:lvl2pPr marL="0" indent="0">
              <a:lnSpc>
                <a:spcPct val="100000"/>
              </a:lnSpc>
              <a:spcBef>
                <a:spcPts val="0"/>
              </a:spcBef>
              <a:buNone/>
              <a:defRPr sz="1765">
                <a:solidFill>
                  <a:schemeClr val="bg1"/>
                </a:solidFill>
              </a:defRPr>
            </a:lvl2pPr>
          </a:lstStyle>
          <a:p>
            <a:pPr lvl="0"/>
            <a:r>
              <a:rPr lang="en-US"/>
              <a:t>Default red cover: Follow instructions below</a:t>
            </a:r>
          </a:p>
          <a:p>
            <a:pPr lvl="1"/>
            <a:r>
              <a:rPr lang="en-US"/>
              <a:t>Second level</a:t>
            </a:r>
          </a:p>
        </p:txBody>
      </p:sp>
      <p:sp>
        <p:nvSpPr>
          <p:cNvPr id="8" name="Text Placeholder 11"/>
          <p:cNvSpPr>
            <a:spLocks noGrp="1"/>
          </p:cNvSpPr>
          <p:nvPr>
            <p:ph type="body" sz="quarter" idx="14" hasCustomPrompt="1"/>
          </p:nvPr>
        </p:nvSpPr>
        <p:spPr>
          <a:xfrm>
            <a:off x="1050636" y="4117584"/>
            <a:ext cx="3522956" cy="1590454"/>
          </a:xfrm>
          <a:prstGeom prst="rect">
            <a:avLst/>
          </a:prstGeom>
          <a:solidFill>
            <a:srgbClr val="F0A2EC"/>
          </a:solidFill>
        </p:spPr>
        <p:txBody>
          <a:bodyPr lIns="137160" tIns="137160">
            <a:noAutofit/>
          </a:bodyPr>
          <a:lstStyle>
            <a:lvl1pPr marL="0" indent="0">
              <a:lnSpc>
                <a:spcPct val="80000"/>
              </a:lnSpc>
              <a:spcBef>
                <a:spcPts val="0"/>
              </a:spcBef>
              <a:spcAft>
                <a:spcPts val="0"/>
              </a:spcAft>
              <a:buFont typeface="Arial" pitchFamily="34" charset="0"/>
              <a:buNone/>
              <a:defRPr sz="971" b="1" baseline="0"/>
            </a:lvl1pPr>
            <a:lvl2pPr>
              <a:buNone/>
              <a:defRPr sz="1059" baseline="0"/>
            </a:lvl2pPr>
            <a:lvl3pPr marL="0" indent="0">
              <a:spcBef>
                <a:spcPts val="254"/>
              </a:spcBef>
              <a:buFont typeface="Arial" pitchFamily="34" charset="0"/>
              <a:buNone/>
              <a:defRPr sz="1059"/>
            </a:lvl3pPr>
            <a:lvl4pPr marL="0" indent="0">
              <a:spcBef>
                <a:spcPts val="254"/>
              </a:spcBef>
              <a:buNone/>
              <a:defRPr sz="1059" baseline="0"/>
            </a:lvl4pPr>
            <a:lvl5pPr>
              <a:defRPr sz="1059"/>
            </a:lvl5pPr>
          </a:lstStyle>
          <a:p>
            <a:pPr lvl="0"/>
            <a:r>
              <a:rPr lang="en-US"/>
              <a:t>INSTRUCTIONS</a:t>
            </a:r>
            <a:br>
              <a:rPr lang="en-US"/>
            </a:br>
            <a:br>
              <a:rPr lang="en-US"/>
            </a:br>
            <a:r>
              <a:rPr lang="en-US"/>
              <a:t>1) Type your title. [appears in big text]</a:t>
            </a:r>
            <a:br>
              <a:rPr lang="en-US"/>
            </a:br>
            <a:br>
              <a:rPr lang="en-US"/>
            </a:br>
            <a:r>
              <a:rPr lang="en-US"/>
              <a:t>2) Press enter. </a:t>
            </a:r>
            <a:br>
              <a:rPr lang="en-US"/>
            </a:br>
            <a:br>
              <a:rPr lang="en-US"/>
            </a:br>
            <a:r>
              <a:rPr lang="en-US"/>
              <a:t>3) Press Alt + Shift + Right Arrow then type secondary info (name, date, etc.). [appears in smaller text]</a:t>
            </a:r>
            <a:br>
              <a:rPr lang="en-US"/>
            </a:br>
            <a:br>
              <a:rPr lang="en-US"/>
            </a:br>
            <a:r>
              <a:rPr lang="en-US"/>
              <a:t>4) Remove this box when done.</a:t>
            </a:r>
          </a:p>
        </p:txBody>
      </p:sp>
    </p:spTree>
    <p:extLst>
      <p:ext uri="{BB962C8B-B14F-4D97-AF65-F5344CB8AC3E}">
        <p14:creationId xmlns:p14="http://schemas.microsoft.com/office/powerpoint/2010/main" val="286101846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A] • TEXT">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8" y="534184"/>
            <a:ext cx="10713093" cy="349022"/>
          </a:xfrm>
        </p:spPr>
        <p:txBody>
          <a:bodyPr/>
          <a:lstStyle>
            <a:lvl1pPr>
              <a:defRPr>
                <a:solidFill>
                  <a:srgbClr val="7030A0"/>
                </a:solidFill>
              </a:defRPr>
            </a:lvl1pPr>
          </a:lstStyle>
          <a:p>
            <a:r>
              <a:rPr lang="en-US" dirty="0"/>
              <a:t>Basic text layout: Type head here</a:t>
            </a:r>
          </a:p>
        </p:txBody>
      </p:sp>
      <p:sp>
        <p:nvSpPr>
          <p:cNvPr id="8" name="Sub and bullets"/>
          <p:cNvSpPr>
            <a:spLocks noGrp="1"/>
          </p:cNvSpPr>
          <p:nvPr>
            <p:ph type="body" sz="quarter" idx="10" hasCustomPrompt="1"/>
          </p:nvPr>
        </p:nvSpPr>
        <p:spPr>
          <a:xfrm>
            <a:off x="1050638" y="1465804"/>
            <a:ext cx="10088804" cy="1525984"/>
          </a:xfrm>
        </p:spPr>
        <p:txBody>
          <a:bodyPr/>
          <a:lstStyle>
            <a:lvl1pPr marL="0" indent="0">
              <a:lnSpc>
                <a:spcPct val="100000"/>
              </a:lnSpc>
              <a:spcBef>
                <a:spcPts val="1941"/>
              </a:spcBef>
              <a:spcAft>
                <a:spcPts val="0"/>
              </a:spcAft>
              <a:buSzPct val="100000"/>
              <a:buNone/>
              <a:defRPr sz="1897">
                <a:solidFill>
                  <a:schemeClr val="tx1"/>
                </a:solidFill>
              </a:defRPr>
            </a:lvl1pPr>
            <a:lvl2pPr marL="175111" indent="-175111">
              <a:lnSpc>
                <a:spcPct val="101000"/>
              </a:lnSpc>
              <a:spcBef>
                <a:spcPts val="706"/>
              </a:spcBef>
              <a:spcAft>
                <a:spcPts val="88"/>
              </a:spcAft>
              <a:buSzPct val="95000"/>
              <a:defRPr sz="1632"/>
            </a:lvl2pPr>
            <a:lvl3pPr marL="385243" indent="-175111">
              <a:lnSpc>
                <a:spcPct val="101000"/>
              </a:lnSpc>
              <a:spcBef>
                <a:spcPts val="265"/>
              </a:spcBef>
              <a:spcAft>
                <a:spcPts val="88"/>
              </a:spcAft>
              <a:buSzPct val="95000"/>
              <a:buFont typeface="Arial" pitchFamily="34" charset="0"/>
              <a:buChar char="–"/>
              <a:defRPr sz="1632"/>
            </a:lvl3pPr>
            <a:lvl4pPr marL="572961" indent="-158300">
              <a:lnSpc>
                <a:spcPct val="101000"/>
              </a:lnSpc>
              <a:spcBef>
                <a:spcPts val="265"/>
              </a:spcBef>
              <a:spcAft>
                <a:spcPts val="88"/>
              </a:spcAft>
              <a:buSzPct val="95000"/>
              <a:buFont typeface="Arial" pitchFamily="34" charset="0"/>
              <a:buChar char="•"/>
              <a:defRPr sz="1632"/>
            </a:lvl4pPr>
          </a:lstStyle>
          <a:p>
            <a:pPr lvl="0"/>
            <a:r>
              <a:rPr lang="en-US"/>
              <a:t>Type text here</a:t>
            </a:r>
            <a:br>
              <a:rPr lang="en-US"/>
            </a:br>
            <a:r>
              <a:rPr lang="en-US"/>
              <a:t>Turn bullets on/off using Alt + Shift + Left or Right Arrow</a:t>
            </a:r>
          </a:p>
          <a:p>
            <a:pPr lvl="1"/>
            <a:r>
              <a:rPr lang="en-US"/>
              <a:t>Second level</a:t>
            </a:r>
          </a:p>
          <a:p>
            <a:pPr lvl="2"/>
            <a:r>
              <a:rPr lang="en-US"/>
              <a:t>Third level</a:t>
            </a:r>
          </a:p>
          <a:p>
            <a:pPr lvl="3"/>
            <a:r>
              <a:rPr lang="en-US"/>
              <a:t>Fourth level</a:t>
            </a:r>
          </a:p>
        </p:txBody>
      </p:sp>
      <p:pic>
        <p:nvPicPr>
          <p:cNvPr id="3" name="Picture 2" descr="Logo&#10;&#10;Description automatically generated">
            <a:extLst>
              <a:ext uri="{FF2B5EF4-FFF2-40B4-BE49-F238E27FC236}">
                <a16:creationId xmlns:a16="http://schemas.microsoft.com/office/drawing/2014/main" id="{9FC2638B-1DFF-F170-31FE-A0F285BB2E20}"/>
              </a:ext>
            </a:extLst>
          </p:cNvPr>
          <p:cNvPicPr>
            <a:picLocks noChangeAspect="1"/>
          </p:cNvPicPr>
          <p:nvPr userDrawn="1"/>
        </p:nvPicPr>
        <p:blipFill>
          <a:blip r:embed="rId2"/>
          <a:stretch>
            <a:fillRect/>
          </a:stretch>
        </p:blipFill>
        <p:spPr>
          <a:xfrm>
            <a:off x="177460" y="6316793"/>
            <a:ext cx="1346543" cy="504632"/>
          </a:xfrm>
          <a:prstGeom prst="rect">
            <a:avLst/>
          </a:prstGeom>
        </p:spPr>
      </p:pic>
    </p:spTree>
    <p:extLst>
      <p:ext uri="{BB962C8B-B14F-4D97-AF65-F5344CB8AC3E}">
        <p14:creationId xmlns:p14="http://schemas.microsoft.com/office/powerpoint/2010/main" val="24774321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453DA-B32A-1F43-860F-0B045580A42C}"/>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A6DD1623-CAE2-4948-9B92-6B92F432743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00A05ED-D33C-B14F-8C2E-E65B80463A7C}"/>
              </a:ext>
            </a:extLst>
          </p:cNvPr>
          <p:cNvSpPr>
            <a:spLocks noGrp="1"/>
          </p:cNvSpPr>
          <p:nvPr>
            <p:ph type="ftr" sz="quarter" idx="11"/>
          </p:nvPr>
        </p:nvSpPr>
        <p:spPr/>
        <p:txBody>
          <a:bodyPr/>
          <a:lstStyle/>
          <a:p>
            <a:endParaRPr lang="en-US"/>
          </a:p>
        </p:txBody>
      </p:sp>
      <p:sp>
        <p:nvSpPr>
          <p:cNvPr id="6" name="Date Placeholder 3">
            <a:extLst>
              <a:ext uri="{FF2B5EF4-FFF2-40B4-BE49-F238E27FC236}">
                <a16:creationId xmlns:a16="http://schemas.microsoft.com/office/drawing/2014/main" id="{6BFB467D-E6BC-F948-AC2B-1C2F31FE327E}"/>
              </a:ext>
            </a:extLst>
          </p:cNvPr>
          <p:cNvSpPr txBox="1">
            <a:spLocks/>
          </p:cNvSpPr>
          <p:nvPr userDrawn="1"/>
        </p:nvSpPr>
        <p:spPr>
          <a:xfrm>
            <a:off x="826482" y="6447791"/>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@toddelittle</a:t>
            </a:r>
          </a:p>
        </p:txBody>
      </p:sp>
      <p:sp>
        <p:nvSpPr>
          <p:cNvPr id="7" name="Footer Placeholder 4">
            <a:extLst>
              <a:ext uri="{FF2B5EF4-FFF2-40B4-BE49-F238E27FC236}">
                <a16:creationId xmlns:a16="http://schemas.microsoft.com/office/drawing/2014/main" id="{980A596F-F0AB-C543-9BAC-D1CCC5C445B5}"/>
              </a:ext>
            </a:extLst>
          </p:cNvPr>
          <p:cNvSpPr txBox="1">
            <a:spLocks/>
          </p:cNvSpPr>
          <p:nvPr userDrawn="1"/>
        </p:nvSpPr>
        <p:spPr>
          <a:xfrm>
            <a:off x="4026882" y="6447791"/>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2022</a:t>
            </a:r>
          </a:p>
        </p:txBody>
      </p:sp>
      <p:pic>
        <p:nvPicPr>
          <p:cNvPr id="9" name="Picture 8">
            <a:extLst>
              <a:ext uri="{FF2B5EF4-FFF2-40B4-BE49-F238E27FC236}">
                <a16:creationId xmlns:a16="http://schemas.microsoft.com/office/drawing/2014/main" id="{5FA7B854-C349-0F03-A103-92B04CE8A701}"/>
              </a:ext>
            </a:extLst>
          </p:cNvPr>
          <p:cNvPicPr>
            <a:picLocks noChangeAspect="1"/>
          </p:cNvPicPr>
          <p:nvPr userDrawn="1"/>
        </p:nvPicPr>
        <p:blipFill>
          <a:blip r:embed="rId2"/>
          <a:stretch>
            <a:fillRect/>
          </a:stretch>
        </p:blipFill>
        <p:spPr>
          <a:xfrm>
            <a:off x="10698480" y="6357395"/>
            <a:ext cx="1249681" cy="406146"/>
          </a:xfrm>
          <a:prstGeom prst="rect">
            <a:avLst/>
          </a:prstGeom>
        </p:spPr>
      </p:pic>
      <p:pic>
        <p:nvPicPr>
          <p:cNvPr id="5" name="Picture 4" descr="Logo&#10;&#10;Description automatically generated">
            <a:extLst>
              <a:ext uri="{FF2B5EF4-FFF2-40B4-BE49-F238E27FC236}">
                <a16:creationId xmlns:a16="http://schemas.microsoft.com/office/drawing/2014/main" id="{1A19F4F2-80E7-A708-EB1E-6210120BCB95}"/>
              </a:ext>
            </a:extLst>
          </p:cNvPr>
          <p:cNvPicPr>
            <a:picLocks noChangeAspect="1"/>
          </p:cNvPicPr>
          <p:nvPr userDrawn="1"/>
        </p:nvPicPr>
        <p:blipFill>
          <a:blip r:embed="rId3"/>
          <a:stretch>
            <a:fillRect/>
          </a:stretch>
        </p:blipFill>
        <p:spPr>
          <a:xfrm>
            <a:off x="1882079" y="6316793"/>
            <a:ext cx="1346543" cy="504632"/>
          </a:xfrm>
          <a:prstGeom prst="rect">
            <a:avLst/>
          </a:prstGeom>
        </p:spPr>
      </p:pic>
    </p:spTree>
    <p:extLst>
      <p:ext uri="{BB962C8B-B14F-4D97-AF65-F5344CB8AC3E}">
        <p14:creationId xmlns:p14="http://schemas.microsoft.com/office/powerpoint/2010/main" val="267086762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37677E4-CEE0-2044-87B0-CB4DF8114CDB}" type="datetimeFigureOut">
              <a:rPr lang="en-US" smtClean="0"/>
              <a:t>12/1/2023</a:t>
            </a:fld>
            <a:endParaRPr lang="en-US"/>
          </a:p>
        </p:txBody>
      </p:sp>
      <p:sp>
        <p:nvSpPr>
          <p:cNvPr id="6" name="Footer Placeholder 5"/>
          <p:cNvSpPr>
            <a:spLocks noGrp="1"/>
          </p:cNvSpPr>
          <p:nvPr>
            <p:ph type="ftr" sz="quarter" idx="11"/>
          </p:nvPr>
        </p:nvSpPr>
        <p:spPr/>
        <p:txBody>
          <a:bodyPr/>
          <a:lstStyle/>
          <a:p>
            <a:r>
              <a:rPr lang="en-US" dirty="0" err="1"/>
              <a:t>kanban.university</a:t>
            </a:r>
            <a:endParaRPr lang="en-US" dirty="0"/>
          </a:p>
        </p:txBody>
      </p:sp>
      <p:sp>
        <p:nvSpPr>
          <p:cNvPr id="7" name="Slide Number Placeholder 6"/>
          <p:cNvSpPr>
            <a:spLocks noGrp="1"/>
          </p:cNvSpPr>
          <p:nvPr>
            <p:ph type="sldNum" sz="quarter" idx="12"/>
          </p:nvPr>
        </p:nvSpPr>
        <p:spPr/>
        <p:txBody>
          <a:bodyPr/>
          <a:lstStyle/>
          <a:p>
            <a:fld id="{67B690AC-6AC1-0E4B-8C6B-6A5F72442557}" type="slidenum">
              <a:rPr lang="en-US" smtClean="0"/>
              <a:t>‹#›</a:t>
            </a:fld>
            <a:endParaRPr lang="en-US"/>
          </a:p>
        </p:txBody>
      </p:sp>
    </p:spTree>
    <p:extLst>
      <p:ext uri="{BB962C8B-B14F-4D97-AF65-F5344CB8AC3E}">
        <p14:creationId xmlns:p14="http://schemas.microsoft.com/office/powerpoint/2010/main" val="299732417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6B429-AEE8-CB45-8E5C-0F649802D5D5}"/>
              </a:ext>
            </a:extLst>
          </p:cNvPr>
          <p:cNvSpPr>
            <a:spLocks noGrp="1"/>
          </p:cNvSpPr>
          <p:nvPr>
            <p:ph type="title"/>
          </p:nvPr>
        </p:nvSpPr>
        <p:spPr/>
        <p:txBody>
          <a:bodyPr/>
          <a:lstStyle>
            <a:lvl1pPr>
              <a:defRPr>
                <a:solidFill>
                  <a:srgbClr val="7030A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7CD962C-2ACE-8B49-804B-E3D21EC100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5539CA-1CB7-9244-B43C-1CE88D6F96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D085DA1-91B5-FD4F-869F-6A336593F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9C56D-A85C-C64B-A578-97CA679CD163}"/>
              </a:ext>
            </a:extLst>
          </p:cNvPr>
          <p:cNvSpPr>
            <a:spLocks noGrp="1"/>
          </p:cNvSpPr>
          <p:nvPr>
            <p:ph type="sldNum" sz="quarter" idx="12"/>
          </p:nvPr>
        </p:nvSpPr>
        <p:spPr/>
        <p:txBody>
          <a:bodyPr/>
          <a:lstStyle/>
          <a:p>
            <a:fld id="{2392DDAE-9823-6946-874E-259A5CB9452D}" type="slidenum">
              <a:rPr lang="en-US" smtClean="0"/>
              <a:t>‹#›</a:t>
            </a:fld>
            <a:endParaRPr lang="en-US"/>
          </a:p>
        </p:txBody>
      </p:sp>
      <p:sp>
        <p:nvSpPr>
          <p:cNvPr id="7" name="Date Placeholder 3">
            <a:extLst>
              <a:ext uri="{FF2B5EF4-FFF2-40B4-BE49-F238E27FC236}">
                <a16:creationId xmlns:a16="http://schemas.microsoft.com/office/drawing/2014/main" id="{ED723C52-FB2F-D646-99A6-7932CA36E718}"/>
              </a:ext>
            </a:extLst>
          </p:cNvPr>
          <p:cNvSpPr txBox="1">
            <a:spLocks/>
          </p:cNvSpPr>
          <p:nvPr userDrawn="1"/>
        </p:nvSpPr>
        <p:spPr>
          <a:xfrm>
            <a:off x="862584" y="6472175"/>
            <a:ext cx="2743200" cy="365125"/>
          </a:xfrm>
          <a:prstGeom prst="rect">
            <a:avLst/>
          </a:prstGeom>
          <a:solidFill>
            <a:schemeClr val="bg1"/>
          </a:solidFill>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@toddelittle </a:t>
            </a:r>
          </a:p>
        </p:txBody>
      </p:sp>
      <p:sp>
        <p:nvSpPr>
          <p:cNvPr id="8" name="Footer Placeholder 4">
            <a:extLst>
              <a:ext uri="{FF2B5EF4-FFF2-40B4-BE49-F238E27FC236}">
                <a16:creationId xmlns:a16="http://schemas.microsoft.com/office/drawing/2014/main" id="{60078E59-9E6B-3549-AAE0-83AEA2F94FCB}"/>
              </a:ext>
            </a:extLst>
          </p:cNvPr>
          <p:cNvSpPr txBox="1">
            <a:spLocks/>
          </p:cNvSpPr>
          <p:nvPr userDrawn="1"/>
        </p:nvSpPr>
        <p:spPr>
          <a:xfrm>
            <a:off x="4062984" y="6472175"/>
            <a:ext cx="4114800" cy="365125"/>
          </a:xfrm>
          <a:prstGeom prst="rect">
            <a:avLst/>
          </a:prstGeom>
          <a:solidFill>
            <a:schemeClr val="bg1"/>
          </a:solidFill>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t>Copyright © Kanban University 2021</a:t>
            </a:r>
          </a:p>
        </p:txBody>
      </p:sp>
      <p:pic>
        <p:nvPicPr>
          <p:cNvPr id="9" name="Picture 8" descr="Logo&#10;&#10;Description automatically generated">
            <a:extLst>
              <a:ext uri="{FF2B5EF4-FFF2-40B4-BE49-F238E27FC236}">
                <a16:creationId xmlns:a16="http://schemas.microsoft.com/office/drawing/2014/main" id="{A7461C1A-D1E8-20AE-7876-EF118E5BD048}"/>
              </a:ext>
            </a:extLst>
          </p:cNvPr>
          <p:cNvPicPr>
            <a:picLocks noChangeAspect="1"/>
          </p:cNvPicPr>
          <p:nvPr userDrawn="1"/>
        </p:nvPicPr>
        <p:blipFill>
          <a:blip r:embed="rId2"/>
          <a:stretch>
            <a:fillRect/>
          </a:stretch>
        </p:blipFill>
        <p:spPr>
          <a:xfrm>
            <a:off x="1830300" y="6332668"/>
            <a:ext cx="1346543" cy="504632"/>
          </a:xfrm>
          <a:prstGeom prst="rect">
            <a:avLst/>
          </a:prstGeom>
        </p:spPr>
      </p:pic>
    </p:spTree>
    <p:extLst>
      <p:ext uri="{BB962C8B-B14F-4D97-AF65-F5344CB8AC3E}">
        <p14:creationId xmlns:p14="http://schemas.microsoft.com/office/powerpoint/2010/main" val="28870769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A] • HEAD ONLY">
    <p:spTree>
      <p:nvGrpSpPr>
        <p:cNvPr id="1" name=""/>
        <p:cNvGrpSpPr/>
        <p:nvPr/>
      </p:nvGrpSpPr>
      <p:grpSpPr>
        <a:xfrm>
          <a:off x="0" y="0"/>
          <a:ext cx="0" cy="0"/>
          <a:chOff x="0" y="0"/>
          <a:chExt cx="0" cy="0"/>
        </a:xfrm>
      </p:grpSpPr>
      <p:sp>
        <p:nvSpPr>
          <p:cNvPr id="2" name="Head"/>
          <p:cNvSpPr>
            <a:spLocks noGrp="1"/>
          </p:cNvSpPr>
          <p:nvPr>
            <p:ph type="title" hasCustomPrompt="1"/>
          </p:nvPr>
        </p:nvSpPr>
        <p:spPr>
          <a:xfrm>
            <a:off x="1050637" y="534184"/>
            <a:ext cx="10716107" cy="349022"/>
          </a:xfrm>
        </p:spPr>
        <p:txBody>
          <a:bodyPr/>
          <a:lstStyle>
            <a:lvl1pPr>
              <a:defRPr baseline="0">
                <a:solidFill>
                  <a:srgbClr val="7030A0"/>
                </a:solidFill>
              </a:defRPr>
            </a:lvl1pPr>
          </a:lstStyle>
          <a:p>
            <a:r>
              <a:rPr lang="en-US" dirty="0"/>
              <a:t>Head (title) only layout: Type head here</a:t>
            </a:r>
          </a:p>
        </p:txBody>
      </p:sp>
      <p:pic>
        <p:nvPicPr>
          <p:cNvPr id="3" name="Picture 2" descr="Logo&#10;&#10;Description automatically generated">
            <a:extLst>
              <a:ext uri="{FF2B5EF4-FFF2-40B4-BE49-F238E27FC236}">
                <a16:creationId xmlns:a16="http://schemas.microsoft.com/office/drawing/2014/main" id="{83A4915F-099C-4BF7-5955-02A9D49D31FE}"/>
              </a:ext>
            </a:extLst>
          </p:cNvPr>
          <p:cNvPicPr>
            <a:picLocks noChangeAspect="1"/>
          </p:cNvPicPr>
          <p:nvPr userDrawn="1"/>
        </p:nvPicPr>
        <p:blipFill>
          <a:blip r:embed="rId2"/>
          <a:stretch>
            <a:fillRect/>
          </a:stretch>
        </p:blipFill>
        <p:spPr>
          <a:xfrm>
            <a:off x="1227324" y="6316793"/>
            <a:ext cx="1346543" cy="504632"/>
          </a:xfrm>
          <a:prstGeom prst="rect">
            <a:avLst/>
          </a:prstGeom>
        </p:spPr>
      </p:pic>
    </p:spTree>
    <p:extLst>
      <p:ext uri="{BB962C8B-B14F-4D97-AF65-F5344CB8AC3E}">
        <p14:creationId xmlns:p14="http://schemas.microsoft.com/office/powerpoint/2010/main" val="3478875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 Type="http://schemas.openxmlformats.org/officeDocument/2006/relationships/slideLayout" Target="../slideLayouts/slideLayout17.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theme" Target="../theme/theme2.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image" Target="../media/image2.tiff"/><Relationship Id="rId10" Type="http://schemas.openxmlformats.org/officeDocument/2006/relationships/slideLayout" Target="../slideLayouts/slideLayout22.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image" Target="../media/image21.png"/><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image" Target="../media/image2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2A2112-00F1-FBA4-730E-458881D6B9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14659-7F76-5970-B211-3619BF093E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2A13C-BFBF-CA92-7AB2-07463CB15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BD2C4A-AEC8-4156-958F-27BF4B981959}" type="datetimeFigureOut">
              <a:rPr lang="en-US" smtClean="0"/>
              <a:t>12/1/2023</a:t>
            </a:fld>
            <a:endParaRPr lang="en-US"/>
          </a:p>
        </p:txBody>
      </p:sp>
      <p:sp>
        <p:nvSpPr>
          <p:cNvPr id="5" name="Footer Placeholder 4">
            <a:extLst>
              <a:ext uri="{FF2B5EF4-FFF2-40B4-BE49-F238E27FC236}">
                <a16:creationId xmlns:a16="http://schemas.microsoft.com/office/drawing/2014/main" id="{8C253EF2-4F30-5FD2-D87E-3F65E78875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9402227-152C-2744-44A1-DA40568D89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BAFD3-F5AF-491C-AA54-BCA8270AC90D}" type="slidenum">
              <a:rPr lang="en-US" smtClean="0"/>
              <a:t>‹#›</a:t>
            </a:fld>
            <a:endParaRPr lang="en-US"/>
          </a:p>
        </p:txBody>
      </p:sp>
    </p:spTree>
    <p:extLst>
      <p:ext uri="{BB962C8B-B14F-4D97-AF65-F5344CB8AC3E}">
        <p14:creationId xmlns:p14="http://schemas.microsoft.com/office/powerpoint/2010/main" val="3887257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88534" y="6356350"/>
            <a:ext cx="6614933" cy="365125"/>
          </a:xfrm>
          <a:prstGeom prst="rect">
            <a:avLst/>
          </a:prstGeom>
        </p:spPr>
        <p:txBody>
          <a:bodyPr vert="horz" lIns="91440" tIns="45720" rIns="91440" bIns="45720" rtlCol="0" anchor="ctr"/>
          <a:lstStyle>
            <a:lvl1pPr algn="ctr">
              <a:defRPr sz="1200">
                <a:solidFill>
                  <a:schemeClr val="accent2"/>
                </a:solidFill>
              </a:defRPr>
            </a:lvl1pPr>
          </a:lstStyle>
          <a:p>
            <a:r>
              <a:rPr lang="en-US" noProof="0"/>
              <a:t>Official Licensed Material, Copyright © 2023 Kanban University</a:t>
            </a:r>
          </a:p>
        </p:txBody>
      </p:sp>
      <p:sp>
        <p:nvSpPr>
          <p:cNvPr id="8" name="Title Placeholder 7">
            <a:extLst>
              <a:ext uri="{FF2B5EF4-FFF2-40B4-BE49-F238E27FC236}">
                <a16:creationId xmlns:a16="http://schemas.microsoft.com/office/drawing/2014/main" id="{763EA83F-6B18-6C4A-9711-FB0C2D55D2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9" name="Text Placeholder 8">
            <a:extLst>
              <a:ext uri="{FF2B5EF4-FFF2-40B4-BE49-F238E27FC236}">
                <a16:creationId xmlns:a16="http://schemas.microsoft.com/office/drawing/2014/main" id="{B9F0EEA9-4267-E249-B61C-56005052BA88}"/>
              </a:ext>
            </a:extLst>
          </p:cNvPr>
          <p:cNvSpPr>
            <a:spLocks noGrp="1"/>
          </p:cNvSpPr>
          <p:nvPr>
            <p:ph type="body" idx="1"/>
          </p:nvPr>
        </p:nvSpPr>
        <p:spPr>
          <a:xfrm>
            <a:off x="838200" y="1869439"/>
            <a:ext cx="10515600" cy="430752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Slide Number Placeholder 11">
            <a:extLst>
              <a:ext uri="{FF2B5EF4-FFF2-40B4-BE49-F238E27FC236}">
                <a16:creationId xmlns:a16="http://schemas.microsoft.com/office/drawing/2014/main" id="{A770C1BC-605B-AC46-ADC2-6AC6209CA8A0}"/>
              </a:ext>
            </a:extLst>
          </p:cNvPr>
          <p:cNvSpPr>
            <a:spLocks noGrp="1"/>
          </p:cNvSpPr>
          <p:nvPr>
            <p:ph type="sldNum" sz="quarter" idx="4"/>
          </p:nvPr>
        </p:nvSpPr>
        <p:spPr>
          <a:xfrm>
            <a:off x="10660358" y="6356350"/>
            <a:ext cx="1264948" cy="365125"/>
          </a:xfrm>
          <a:prstGeom prst="rect">
            <a:avLst/>
          </a:prstGeom>
        </p:spPr>
        <p:txBody>
          <a:bodyPr vert="horz" lIns="91440" tIns="45720" rIns="91440" bIns="45720" rtlCol="0" anchor="ctr"/>
          <a:lstStyle>
            <a:lvl1pPr algn="r">
              <a:defRPr sz="1200">
                <a:solidFill>
                  <a:schemeClr val="accent2"/>
                </a:solidFill>
              </a:defRPr>
            </a:lvl1pPr>
          </a:lstStyle>
          <a:p>
            <a:fld id="{C35D1307-4518-DC49-A96C-7B35E51C61C4}" type="slidenum">
              <a:rPr lang="en-US" noProof="0" smtClean="0"/>
              <a:pPr/>
              <a:t>‹#›</a:t>
            </a:fld>
            <a:endParaRPr lang="en-US" noProof="0"/>
          </a:p>
        </p:txBody>
      </p:sp>
      <p:pic>
        <p:nvPicPr>
          <p:cNvPr id="10" name="Picture 9">
            <a:extLst>
              <a:ext uri="{FF2B5EF4-FFF2-40B4-BE49-F238E27FC236}">
                <a16:creationId xmlns:a16="http://schemas.microsoft.com/office/drawing/2014/main" id="{E3AB6CA4-C8F1-FC40-9A78-B573D6F7B7B8}"/>
              </a:ext>
            </a:extLst>
          </p:cNvPr>
          <p:cNvPicPr>
            <a:picLocks noChangeAspect="1"/>
          </p:cNvPicPr>
          <p:nvPr userDrawn="1"/>
        </p:nvPicPr>
        <p:blipFill>
          <a:blip r:embed="rId57"/>
          <a:stretch>
            <a:fillRect/>
          </a:stretch>
        </p:blipFill>
        <p:spPr>
          <a:xfrm>
            <a:off x="239708" y="6361475"/>
            <a:ext cx="1090475" cy="360000"/>
          </a:xfrm>
          <a:prstGeom prst="rect">
            <a:avLst/>
          </a:prstGeom>
        </p:spPr>
      </p:pic>
    </p:spTree>
    <p:extLst>
      <p:ext uri="{BB962C8B-B14F-4D97-AF65-F5344CB8AC3E}">
        <p14:creationId xmlns:p14="http://schemas.microsoft.com/office/powerpoint/2010/main" val="140326877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 id="2147483704" r:id="rId43"/>
    <p:sldLayoutId id="2147483705" r:id="rId44"/>
    <p:sldLayoutId id="2147483706" r:id="rId45"/>
    <p:sldLayoutId id="2147483707" r:id="rId46"/>
    <p:sldLayoutId id="2147483708" r:id="rId47"/>
    <p:sldLayoutId id="2147483709" r:id="rId48"/>
    <p:sldLayoutId id="2147483710" r:id="rId49"/>
    <p:sldLayoutId id="2147483711" r:id="rId50"/>
    <p:sldLayoutId id="2147483712" r:id="rId51"/>
    <p:sldLayoutId id="2147483713" r:id="rId52"/>
    <p:sldLayoutId id="2147483714" r:id="rId53"/>
    <p:sldLayoutId id="2147483715" r:id="rId54"/>
    <p:sldLayoutId id="2147483750" r:id="rId55"/>
  </p:sldLayoutIdLst>
  <p:hf hdr="0" dt="0"/>
  <p:txStyles>
    <p:titleStyle>
      <a:lvl1pPr algn="l" defTabSz="914400" rtl="0" eaLnBrk="1" latinLnBrk="0" hangingPunct="1">
        <a:lnSpc>
          <a:spcPct val="90000"/>
        </a:lnSpc>
        <a:spcBef>
          <a:spcPct val="0"/>
        </a:spcBef>
        <a:buNone/>
        <a:defRPr sz="4400" b="0"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accent2"/>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accent2"/>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accent2"/>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accent2"/>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extLst>
              <a:ext uri="{96DAC541-7B7A-43D3-8B79-37D633B846F1}">
                <asvg:svgBlip xmlns:asvg="http://schemas.microsoft.com/office/drawing/2016/SVG/main" r:embed="rId22"/>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DCDB09-1829-2D40-BEB0-C5441C39EE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7C268F-AC7E-EC4D-81F0-B2EACEC197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E6FFD-9AAF-6B4E-8C45-B125A81D4B00}"/>
              </a:ext>
            </a:extLst>
          </p:cNvPr>
          <p:cNvSpPr>
            <a:spLocks noGrp="1"/>
          </p:cNvSpPr>
          <p:nvPr>
            <p:ph type="dt" sz="half" idx="2"/>
          </p:nvPr>
        </p:nvSpPr>
        <p:spPr>
          <a:xfrm>
            <a:off x="838200" y="6466078"/>
            <a:ext cx="2743200" cy="365125"/>
          </a:xfrm>
          <a:prstGeom prst="rect">
            <a:avLst/>
          </a:prstGeom>
          <a:solidFill>
            <a:schemeClr val="bg1"/>
          </a:solidFill>
        </p:spPr>
        <p:txBody>
          <a:bodyPr vert="horz" lIns="91440" tIns="45720" rIns="91440" bIns="45720" rtlCol="0" anchor="ctr"/>
          <a:lstStyle>
            <a:lvl1pPr algn="l">
              <a:defRPr sz="1200">
                <a:solidFill>
                  <a:schemeClr val="tx1"/>
                </a:solidFill>
              </a:defRPr>
            </a:lvl1pPr>
          </a:lstStyle>
          <a:p>
            <a:endParaRPr lang="en-US"/>
          </a:p>
        </p:txBody>
      </p:sp>
      <p:sp>
        <p:nvSpPr>
          <p:cNvPr id="5" name="Footer Placeholder 4">
            <a:extLst>
              <a:ext uri="{FF2B5EF4-FFF2-40B4-BE49-F238E27FC236}">
                <a16:creationId xmlns:a16="http://schemas.microsoft.com/office/drawing/2014/main" id="{D168D922-7DA7-A446-A5E3-BEDA8C197F02}"/>
              </a:ext>
            </a:extLst>
          </p:cNvPr>
          <p:cNvSpPr>
            <a:spLocks noGrp="1"/>
          </p:cNvSpPr>
          <p:nvPr>
            <p:ph type="ftr" sz="quarter" idx="3"/>
          </p:nvPr>
        </p:nvSpPr>
        <p:spPr>
          <a:xfrm>
            <a:off x="4038600" y="6466078"/>
            <a:ext cx="4114800" cy="365125"/>
          </a:xfrm>
          <a:prstGeom prst="rect">
            <a:avLst/>
          </a:prstGeom>
          <a:solidFill>
            <a:schemeClr val="bg1"/>
          </a:solidFill>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48A0D6-41C3-BA48-BE75-D83A778E4B95}"/>
              </a:ext>
            </a:extLst>
          </p:cNvPr>
          <p:cNvSpPr>
            <a:spLocks noGrp="1"/>
          </p:cNvSpPr>
          <p:nvPr>
            <p:ph type="sldNum" sz="quarter" idx="4"/>
          </p:nvPr>
        </p:nvSpPr>
        <p:spPr>
          <a:xfrm>
            <a:off x="8336280" y="6466077"/>
            <a:ext cx="172212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92DDAE-9823-6946-874E-259A5CB9452D}" type="slidenum">
              <a:rPr lang="en-US" smtClean="0"/>
              <a:t>‹#›</a:t>
            </a:fld>
            <a:endParaRPr lang="en-US"/>
          </a:p>
        </p:txBody>
      </p:sp>
    </p:spTree>
    <p:extLst>
      <p:ext uri="{BB962C8B-B14F-4D97-AF65-F5344CB8AC3E}">
        <p14:creationId xmlns:p14="http://schemas.microsoft.com/office/powerpoint/2010/main" val="144948733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440967"/>
            <a:ext cx="11360800" cy="763600"/>
          </a:xfrm>
          <a:prstGeom prst="rect">
            <a:avLst/>
          </a:prstGeom>
          <a:noFill/>
          <a:ln>
            <a:noFill/>
          </a:ln>
        </p:spPr>
        <p:txBody>
          <a:bodyPr spcFirstLastPara="1" wrap="square" lIns="182850" tIns="182850" rIns="182850" bIns="182850" anchor="t" anchorCtr="0">
            <a:normAutofit/>
          </a:bodyPr>
          <a:lstStyle>
            <a:lvl1pPr lvl="0">
              <a:spcBef>
                <a:spcPts val="0"/>
              </a:spcBef>
              <a:spcAft>
                <a:spcPts val="0"/>
              </a:spcAft>
              <a:buClr>
                <a:srgbClr val="01BFE0"/>
              </a:buClr>
              <a:buSzPts val="4700"/>
              <a:buFont typeface="Montserrat Medium"/>
              <a:buNone/>
              <a:defRPr sz="4700">
                <a:solidFill>
                  <a:srgbClr val="01BFE0"/>
                </a:solidFill>
                <a:latin typeface="Montserrat Medium"/>
                <a:ea typeface="Montserrat Medium"/>
                <a:cs typeface="Montserrat Medium"/>
                <a:sym typeface="Montserrat Medium"/>
              </a:defRPr>
            </a:lvl1pPr>
            <a:lvl2pPr lvl="1">
              <a:spcBef>
                <a:spcPts val="0"/>
              </a:spcBef>
              <a:spcAft>
                <a:spcPts val="0"/>
              </a:spcAft>
              <a:buClr>
                <a:srgbClr val="01BFE0"/>
              </a:buClr>
              <a:buSzPts val="4700"/>
              <a:buNone/>
              <a:defRPr sz="4700">
                <a:solidFill>
                  <a:srgbClr val="01BFE0"/>
                </a:solidFill>
              </a:defRPr>
            </a:lvl2pPr>
            <a:lvl3pPr lvl="2">
              <a:spcBef>
                <a:spcPts val="0"/>
              </a:spcBef>
              <a:spcAft>
                <a:spcPts val="0"/>
              </a:spcAft>
              <a:buClr>
                <a:srgbClr val="01BFE0"/>
              </a:buClr>
              <a:buSzPts val="4700"/>
              <a:buNone/>
              <a:defRPr sz="4700">
                <a:solidFill>
                  <a:srgbClr val="01BFE0"/>
                </a:solidFill>
              </a:defRPr>
            </a:lvl3pPr>
            <a:lvl4pPr lvl="3">
              <a:spcBef>
                <a:spcPts val="0"/>
              </a:spcBef>
              <a:spcAft>
                <a:spcPts val="0"/>
              </a:spcAft>
              <a:buClr>
                <a:srgbClr val="01BFE0"/>
              </a:buClr>
              <a:buSzPts val="4700"/>
              <a:buNone/>
              <a:defRPr sz="4700">
                <a:solidFill>
                  <a:srgbClr val="01BFE0"/>
                </a:solidFill>
              </a:defRPr>
            </a:lvl4pPr>
            <a:lvl5pPr lvl="4">
              <a:spcBef>
                <a:spcPts val="0"/>
              </a:spcBef>
              <a:spcAft>
                <a:spcPts val="0"/>
              </a:spcAft>
              <a:buClr>
                <a:srgbClr val="01BFE0"/>
              </a:buClr>
              <a:buSzPts val="4700"/>
              <a:buNone/>
              <a:defRPr sz="4700">
                <a:solidFill>
                  <a:srgbClr val="01BFE0"/>
                </a:solidFill>
              </a:defRPr>
            </a:lvl5pPr>
            <a:lvl6pPr lvl="5">
              <a:spcBef>
                <a:spcPts val="0"/>
              </a:spcBef>
              <a:spcAft>
                <a:spcPts val="0"/>
              </a:spcAft>
              <a:buClr>
                <a:srgbClr val="01BFE0"/>
              </a:buClr>
              <a:buSzPts val="4700"/>
              <a:buNone/>
              <a:defRPr sz="4700">
                <a:solidFill>
                  <a:srgbClr val="01BFE0"/>
                </a:solidFill>
              </a:defRPr>
            </a:lvl6pPr>
            <a:lvl7pPr lvl="6">
              <a:spcBef>
                <a:spcPts val="0"/>
              </a:spcBef>
              <a:spcAft>
                <a:spcPts val="0"/>
              </a:spcAft>
              <a:buClr>
                <a:srgbClr val="01BFE0"/>
              </a:buClr>
              <a:buSzPts val="4700"/>
              <a:buNone/>
              <a:defRPr sz="4700">
                <a:solidFill>
                  <a:srgbClr val="01BFE0"/>
                </a:solidFill>
              </a:defRPr>
            </a:lvl7pPr>
            <a:lvl8pPr lvl="7">
              <a:spcBef>
                <a:spcPts val="0"/>
              </a:spcBef>
              <a:spcAft>
                <a:spcPts val="0"/>
              </a:spcAft>
              <a:buClr>
                <a:srgbClr val="01BFE0"/>
              </a:buClr>
              <a:buSzPts val="4700"/>
              <a:buNone/>
              <a:defRPr sz="4700">
                <a:solidFill>
                  <a:srgbClr val="01BFE0"/>
                </a:solidFill>
              </a:defRPr>
            </a:lvl8pPr>
            <a:lvl9pPr lvl="8">
              <a:spcBef>
                <a:spcPts val="0"/>
              </a:spcBef>
              <a:spcAft>
                <a:spcPts val="0"/>
              </a:spcAft>
              <a:buClr>
                <a:srgbClr val="01BFE0"/>
              </a:buClr>
              <a:buSzPts val="4700"/>
              <a:buNone/>
              <a:defRPr sz="4700">
                <a:solidFill>
                  <a:srgbClr val="01BFE0"/>
                </a:solidFill>
              </a:defRPr>
            </a:lvl9pPr>
          </a:lstStyle>
          <a:p>
            <a:endParaRPr/>
          </a:p>
        </p:txBody>
      </p:sp>
      <p:sp>
        <p:nvSpPr>
          <p:cNvPr id="7" name="Google Shape;7;p1"/>
          <p:cNvSpPr txBox="1">
            <a:spLocks noGrp="1"/>
          </p:cNvSpPr>
          <p:nvPr>
            <p:ph type="body" idx="1"/>
          </p:nvPr>
        </p:nvSpPr>
        <p:spPr>
          <a:xfrm>
            <a:off x="415600" y="1384233"/>
            <a:ext cx="11360800" cy="4555200"/>
          </a:xfrm>
          <a:prstGeom prst="rect">
            <a:avLst/>
          </a:prstGeom>
          <a:noFill/>
          <a:ln>
            <a:noFill/>
          </a:ln>
        </p:spPr>
        <p:txBody>
          <a:bodyPr spcFirstLastPara="1" wrap="square" lIns="182850" tIns="182850" rIns="182850" bIns="182850" anchor="t" anchorCtr="0">
            <a:normAutofit/>
          </a:bodyPr>
          <a:lstStyle>
            <a:lvl1pPr marL="457200" lvl="0" indent="-457200">
              <a:lnSpc>
                <a:spcPct val="115000"/>
              </a:lnSpc>
              <a:spcBef>
                <a:spcPts val="0"/>
              </a:spcBef>
              <a:spcAft>
                <a:spcPts val="0"/>
              </a:spcAft>
              <a:buClr>
                <a:srgbClr val="111111"/>
              </a:buClr>
              <a:buSzPts val="3600"/>
              <a:buFont typeface="Montserrat Medium"/>
              <a:buChar char="●"/>
              <a:defRPr sz="3600">
                <a:solidFill>
                  <a:srgbClr val="111111"/>
                </a:solidFill>
                <a:latin typeface="Montserrat Medium"/>
                <a:ea typeface="Montserrat Medium"/>
                <a:cs typeface="Montserrat Medium"/>
                <a:sym typeface="Montserrat Medium"/>
              </a:defRPr>
            </a:lvl1pPr>
            <a:lvl2pPr marL="914400" lvl="1"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2pPr>
            <a:lvl3pPr marL="1371600" lvl="2"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3pPr>
            <a:lvl4pPr marL="1828800" lvl="3"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4pPr>
            <a:lvl5pPr marL="2286000" lvl="4"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5pPr>
            <a:lvl6pPr marL="2743200" lvl="5"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6pPr>
            <a:lvl7pPr marL="3200400" lvl="6"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7pPr>
            <a:lvl8pPr marL="3657600" lvl="7"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8pPr>
            <a:lvl9pPr marL="4114800" lvl="8" indent="-406400">
              <a:lnSpc>
                <a:spcPct val="115000"/>
              </a:lnSpc>
              <a:spcBef>
                <a:spcPts val="0"/>
              </a:spcBef>
              <a:spcAft>
                <a:spcPts val="0"/>
              </a:spcAft>
              <a:buClr>
                <a:srgbClr val="111111"/>
              </a:buClr>
              <a:buSzPts val="2800"/>
              <a:buFont typeface="Montserrat Medium"/>
              <a:buChar char="■"/>
              <a:defRPr sz="2800">
                <a:solidFill>
                  <a:srgbClr val="111111"/>
                </a:solidFill>
                <a:latin typeface="Montserrat Medium"/>
                <a:ea typeface="Montserrat Medium"/>
                <a:cs typeface="Montserrat Medium"/>
                <a:sym typeface="Montserrat Medium"/>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182850" tIns="182850" rIns="182850" bIns="182850"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22156274"/>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3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customXml" Target="../ink/ink2.xml"/><Relationship Id="rId5" Type="http://schemas.openxmlformats.org/officeDocument/2006/relationships/image" Target="../media/image80.png"/><Relationship Id="rId10" Type="http://schemas.openxmlformats.org/officeDocument/2006/relationships/image" Target="../media/image32.jpeg"/><Relationship Id="rId4" Type="http://schemas.openxmlformats.org/officeDocument/2006/relationships/customXml" Target="../ink/ink1.xml"/><Relationship Id="rId9" Type="http://schemas.openxmlformats.org/officeDocument/2006/relationships/image" Target="../media/image10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88.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tags" Target="../tags/tag3.xml"/><Relationship Id="rId7" Type="http://schemas.openxmlformats.org/officeDocument/2006/relationships/image" Target="../media/image37.sv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notesSlide" Target="../notesSlides/notesSlide6.xml"/><Relationship Id="rId10" Type="http://schemas.openxmlformats.org/officeDocument/2006/relationships/image" Target="../media/image40.png"/><Relationship Id="rId4" Type="http://schemas.openxmlformats.org/officeDocument/2006/relationships/slideLayout" Target="../slideLayouts/slideLayout30.xml"/><Relationship Id="rId9" Type="http://schemas.openxmlformats.org/officeDocument/2006/relationships/image" Target="../media/image3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8942CE-71E6-3B43-A368-44A1D0658BE8}"/>
              </a:ext>
            </a:extLst>
          </p:cNvPr>
          <p:cNvSpPr>
            <a:spLocks noGrp="1"/>
          </p:cNvSpPr>
          <p:nvPr>
            <p:ph type="title"/>
          </p:nvPr>
        </p:nvSpPr>
        <p:spPr>
          <a:xfrm>
            <a:off x="843742" y="365125"/>
            <a:ext cx="10515600" cy="1325563"/>
          </a:xfrm>
        </p:spPr>
        <p:txBody>
          <a:bodyPr/>
          <a:lstStyle/>
          <a:p>
            <a:pPr algn="r"/>
            <a:r>
              <a:rPr lang="en-US" dirty="0"/>
              <a:t>Evolutionary Change Workshop</a:t>
            </a:r>
          </a:p>
        </p:txBody>
      </p:sp>
      <p:sp>
        <p:nvSpPr>
          <p:cNvPr id="5" name="TextBox 4">
            <a:extLst>
              <a:ext uri="{FF2B5EF4-FFF2-40B4-BE49-F238E27FC236}">
                <a16:creationId xmlns:a16="http://schemas.microsoft.com/office/drawing/2014/main" id="{08260DD2-4ED3-7646-A36F-8BCF766A5199}"/>
              </a:ext>
            </a:extLst>
          </p:cNvPr>
          <p:cNvSpPr txBox="1"/>
          <p:nvPr/>
        </p:nvSpPr>
        <p:spPr>
          <a:xfrm>
            <a:off x="3337323" y="1229023"/>
            <a:ext cx="8016477" cy="461665"/>
          </a:xfrm>
          <a:prstGeom prst="rect">
            <a:avLst/>
          </a:prstGeom>
          <a:noFill/>
        </p:spPr>
        <p:txBody>
          <a:bodyPr wrap="square">
            <a:spAutoFit/>
          </a:bodyPr>
          <a:lstStyle/>
          <a:p>
            <a:pPr algn="r"/>
            <a:r>
              <a:rPr lang="en-US" sz="2400" dirty="0">
                <a:solidFill>
                  <a:schemeClr val="bg1"/>
                </a:solidFill>
              </a:rPr>
              <a:t>The Foundation of the Kanban Method</a:t>
            </a:r>
            <a:endParaRPr lang="en-US" sz="2400" dirty="0"/>
          </a:p>
        </p:txBody>
      </p:sp>
      <p:pic>
        <p:nvPicPr>
          <p:cNvPr id="7" name="Picture 6" descr="A close up of a logo&#10;&#10;Description automatically generated">
            <a:extLst>
              <a:ext uri="{FF2B5EF4-FFF2-40B4-BE49-F238E27FC236}">
                <a16:creationId xmlns:a16="http://schemas.microsoft.com/office/drawing/2014/main" id="{B086B7DC-121E-A244-9EE5-5554CE945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52"/>
            <a:ext cx="2005787" cy="1941909"/>
          </a:xfrm>
          <a:prstGeom prst="rect">
            <a:avLst/>
          </a:prstGeom>
        </p:spPr>
      </p:pic>
      <p:sp>
        <p:nvSpPr>
          <p:cNvPr id="8" name="Text Placeholder 3">
            <a:extLst>
              <a:ext uri="{FF2B5EF4-FFF2-40B4-BE49-F238E27FC236}">
                <a16:creationId xmlns:a16="http://schemas.microsoft.com/office/drawing/2014/main" id="{BA6ED52D-0A2B-7C42-93E3-66D3ABB586D5}"/>
              </a:ext>
            </a:extLst>
          </p:cNvPr>
          <p:cNvSpPr txBox="1">
            <a:spLocks/>
          </p:cNvSpPr>
          <p:nvPr/>
        </p:nvSpPr>
        <p:spPr>
          <a:xfrm>
            <a:off x="5751818" y="4638104"/>
            <a:ext cx="5601984" cy="1511300"/>
          </a:xfrm>
          <a:prstGeom prst="rect">
            <a:avLst/>
          </a:prstGeom>
        </p:spPr>
        <p:txBody>
          <a:bodyPr vert="horz" lIns="91440" tIns="45720" rIns="91440" bIns="45720" rtlCol="0">
            <a:normAutofit/>
          </a:bodyPr>
          <a:lstStyle>
            <a:lvl1pPr marL="0" indent="0" algn="r" defTabSz="914400" rtl="0" eaLnBrk="1" latinLnBrk="0" hangingPunct="1">
              <a:spcBef>
                <a:spcPct val="20000"/>
              </a:spcBef>
              <a:buClr>
                <a:srgbClr val="F0A000"/>
              </a:buClr>
              <a:buFont typeface="Arial" pitchFamily="34" charset="0"/>
              <a:buNone/>
              <a:defRPr sz="2400" kern="1200">
                <a:solidFill>
                  <a:schemeClr val="tx1"/>
                </a:solidFill>
                <a:latin typeface="Arial" pitchFamily="34" charset="0"/>
                <a:ea typeface="+mn-ea"/>
                <a:cs typeface="Arial" pitchFamily="34" charset="0"/>
              </a:defRPr>
            </a:lvl1pPr>
            <a:lvl2pPr marL="457200" indent="0" algn="l" defTabSz="914400" rtl="0" eaLnBrk="1" latinLnBrk="0" hangingPunct="1">
              <a:spcBef>
                <a:spcPct val="20000"/>
              </a:spcBef>
              <a:buClr>
                <a:srgbClr val="0070C0"/>
              </a:buClr>
              <a:buFont typeface="Arial" pitchFamily="34" charset="0"/>
              <a:buNone/>
              <a:defRPr sz="2000" kern="1200">
                <a:solidFill>
                  <a:schemeClr val="tx1">
                    <a:tint val="75000"/>
                  </a:schemeClr>
                </a:solidFill>
                <a:latin typeface="Arial" pitchFamily="34" charset="0"/>
                <a:ea typeface="+mn-ea"/>
                <a:cs typeface="Arial" pitchFamily="34" charset="0"/>
              </a:defRPr>
            </a:lvl2pPr>
            <a:lvl3pPr marL="914400" indent="0" algn="l" defTabSz="914400" rtl="0" eaLnBrk="1" latinLnBrk="0" hangingPunct="1">
              <a:spcBef>
                <a:spcPct val="20000"/>
              </a:spcBef>
              <a:buFont typeface="Arial" pitchFamily="34" charset="0"/>
              <a:buNone/>
              <a:defRPr sz="1800" kern="1200">
                <a:solidFill>
                  <a:schemeClr val="tx1">
                    <a:tint val="75000"/>
                  </a:schemeClr>
                </a:solidFill>
                <a:latin typeface="Arial" pitchFamily="34" charset="0"/>
                <a:ea typeface="+mn-ea"/>
                <a:cs typeface="Arial" pitchFamily="34" charset="0"/>
              </a:defRPr>
            </a:lvl3pPr>
            <a:lvl4pPr marL="13716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4pPr>
            <a:lvl5pPr marL="1828800" indent="0" algn="l" defTabSz="914400" rtl="0" eaLnBrk="1" latinLnBrk="0" hangingPunct="1">
              <a:spcBef>
                <a:spcPct val="20000"/>
              </a:spcBef>
              <a:buFont typeface="Arial" pitchFamily="34" charset="0"/>
              <a:buNone/>
              <a:defRPr sz="1600" kern="1200">
                <a:solidFill>
                  <a:schemeClr val="tx1">
                    <a:tint val="75000"/>
                  </a:schemeClr>
                </a:solidFill>
                <a:latin typeface="Arial" pitchFamily="34" charset="0"/>
                <a:ea typeface="+mn-ea"/>
                <a:cs typeface="Arial" pitchFamily="34" charset="0"/>
              </a:defRPr>
            </a:lvl5pPr>
            <a:lvl6pPr marL="22860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9pPr>
          </a:lstStyle>
          <a:p>
            <a:r>
              <a:rPr lang="en-US" b="1" dirty="0">
                <a:solidFill>
                  <a:schemeClr val="bg1"/>
                </a:solidFill>
              </a:rPr>
              <a:t>Todd Little</a:t>
            </a:r>
          </a:p>
          <a:p>
            <a:r>
              <a:rPr lang="en-US" sz="2000" dirty="0">
                <a:solidFill>
                  <a:schemeClr val="bg1"/>
                </a:solidFill>
              </a:rPr>
              <a:t>Chairman</a:t>
            </a:r>
          </a:p>
          <a:p>
            <a:r>
              <a:rPr lang="en-US" sz="2000" dirty="0">
                <a:solidFill>
                  <a:schemeClr val="bg1"/>
                </a:solidFill>
              </a:rPr>
              <a:t> Kanban University</a:t>
            </a:r>
          </a:p>
          <a:p>
            <a:endParaRPr lang="en-US" dirty="0">
              <a:solidFill>
                <a:schemeClr val="bg1"/>
              </a:solidFill>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A2EDA9D0-DC0C-8233-2AEA-2E46B7AE9CF9}"/>
                  </a:ext>
                </a:extLst>
              </p14:cNvPr>
              <p14:cNvContentPartPr/>
              <p14:nvPr/>
            </p14:nvContentPartPr>
            <p14:xfrm flipH="1">
              <a:off x="6472869" y="1474623"/>
              <a:ext cx="103907" cy="45719"/>
            </p14:xfrm>
          </p:contentPart>
        </mc:Choice>
        <mc:Fallback xmlns="">
          <p:pic>
            <p:nvPicPr>
              <p:cNvPr id="2" name="Ink 1">
                <a:extLst>
                  <a:ext uri="{FF2B5EF4-FFF2-40B4-BE49-F238E27FC236}">
                    <a16:creationId xmlns:a16="http://schemas.microsoft.com/office/drawing/2014/main" id="{A2EDA9D0-DC0C-8233-2AEA-2E46B7AE9CF9}"/>
                  </a:ext>
                </a:extLst>
              </p:cNvPr>
              <p:cNvPicPr/>
              <p:nvPr/>
            </p:nvPicPr>
            <p:blipFill>
              <a:blip r:embed="rId5"/>
              <a:stretch>
                <a:fillRect/>
              </a:stretch>
            </p:blipFill>
            <p:spPr>
              <a:xfrm flipH="1">
                <a:off x="6464210" y="1465915"/>
                <a:ext cx="121586" cy="63499"/>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C4E99D0-D1DE-5640-3008-71EF0F664EC7}"/>
                  </a:ext>
                </a:extLst>
              </p14:cNvPr>
              <p14:cNvContentPartPr/>
              <p14:nvPr/>
            </p14:nvContentPartPr>
            <p14:xfrm>
              <a:off x="8556776" y="2049544"/>
              <a:ext cx="360" cy="360"/>
            </p14:xfrm>
          </p:contentPart>
        </mc:Choice>
        <mc:Fallback xmlns="">
          <p:pic>
            <p:nvPicPr>
              <p:cNvPr id="3" name="Ink 2">
                <a:extLst>
                  <a:ext uri="{FF2B5EF4-FFF2-40B4-BE49-F238E27FC236}">
                    <a16:creationId xmlns:a16="http://schemas.microsoft.com/office/drawing/2014/main" id="{CC4E99D0-D1DE-5640-3008-71EF0F664EC7}"/>
                  </a:ext>
                </a:extLst>
              </p:cNvPr>
              <p:cNvPicPr/>
              <p:nvPr/>
            </p:nvPicPr>
            <p:blipFill>
              <a:blip r:embed="rId7"/>
              <a:stretch>
                <a:fillRect/>
              </a:stretch>
            </p:blipFill>
            <p:spPr>
              <a:xfrm>
                <a:off x="8548136" y="2040904"/>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83A63EC9-22F0-80A8-D381-47DD71055BDC}"/>
                  </a:ext>
                </a:extLst>
              </p14:cNvPr>
              <p14:cNvContentPartPr/>
              <p14:nvPr/>
            </p14:nvContentPartPr>
            <p14:xfrm>
              <a:off x="6705656" y="1594504"/>
              <a:ext cx="3960" cy="28800"/>
            </p14:xfrm>
          </p:contentPart>
        </mc:Choice>
        <mc:Fallback xmlns="">
          <p:pic>
            <p:nvPicPr>
              <p:cNvPr id="6" name="Ink 5">
                <a:extLst>
                  <a:ext uri="{FF2B5EF4-FFF2-40B4-BE49-F238E27FC236}">
                    <a16:creationId xmlns:a16="http://schemas.microsoft.com/office/drawing/2014/main" id="{83A63EC9-22F0-80A8-D381-47DD71055BDC}"/>
                  </a:ext>
                </a:extLst>
              </p:cNvPr>
              <p:cNvPicPr/>
              <p:nvPr/>
            </p:nvPicPr>
            <p:blipFill>
              <a:blip r:embed="rId9"/>
              <a:stretch>
                <a:fillRect/>
              </a:stretch>
            </p:blipFill>
            <p:spPr>
              <a:xfrm>
                <a:off x="6697016" y="1585504"/>
                <a:ext cx="21600" cy="46440"/>
              </a:xfrm>
              <a:prstGeom prst="rect">
                <a:avLst/>
              </a:prstGeom>
            </p:spPr>
          </p:pic>
        </mc:Fallback>
      </mc:AlternateContent>
      <p:pic>
        <p:nvPicPr>
          <p:cNvPr id="10" name="Content Placeholder 6" descr="A picture containing text&#10;&#10;Description automatically generated">
            <a:extLst>
              <a:ext uri="{FF2B5EF4-FFF2-40B4-BE49-F238E27FC236}">
                <a16:creationId xmlns:a16="http://schemas.microsoft.com/office/drawing/2014/main" id="{FC925C2E-C60D-6EAF-9076-6EBE4C543C71}"/>
              </a:ext>
            </a:extLst>
          </p:cNvPr>
          <p:cNvPicPr>
            <a:picLocks noChangeAspect="1"/>
          </p:cNvPicPr>
          <p:nvPr/>
        </p:nvPicPr>
        <p:blipFill rotWithShape="1">
          <a:blip r:embed="rId10"/>
          <a:srcRect t="15094"/>
          <a:stretch/>
        </p:blipFill>
        <p:spPr>
          <a:xfrm>
            <a:off x="3827495" y="1765943"/>
            <a:ext cx="5645958" cy="3175852"/>
          </a:xfrm>
          <a:prstGeom prst="rect">
            <a:avLst/>
          </a:prstGeom>
        </p:spPr>
      </p:pic>
    </p:spTree>
    <p:extLst>
      <p:ext uri="{BB962C8B-B14F-4D97-AF65-F5344CB8AC3E}">
        <p14:creationId xmlns:p14="http://schemas.microsoft.com/office/powerpoint/2010/main" val="476297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A3C3B2-C0CC-3947-66A6-1A8E2585C2CA}"/>
              </a:ext>
            </a:extLst>
          </p:cNvPr>
          <p:cNvSpPr>
            <a:spLocks noGrp="1"/>
          </p:cNvSpPr>
          <p:nvPr>
            <p:ph sz="quarter" idx="17"/>
          </p:nvPr>
        </p:nvSpPr>
        <p:spPr>
          <a:xfrm>
            <a:off x="838201" y="3164378"/>
            <a:ext cx="6836714" cy="3023062"/>
          </a:xfrm>
        </p:spPr>
        <p:txBody>
          <a:bodyPr>
            <a:normAutofit/>
          </a:bodyPr>
          <a:lstStyle/>
          <a:p>
            <a:r>
              <a:rPr lang="en-US" noProof="0" dirty="0"/>
              <a:t>Brainstorm problems that you have encountered.  Write one problem per sticky.</a:t>
            </a:r>
          </a:p>
          <a:p>
            <a:endParaRPr lang="en-US" dirty="0"/>
          </a:p>
          <a:p>
            <a:r>
              <a:rPr lang="en-US" noProof="0" dirty="0"/>
              <a:t>Within your groups, identify the top 5 problems, preferably ranked</a:t>
            </a:r>
          </a:p>
          <a:p>
            <a:pPr marL="0" indent="0">
              <a:buNone/>
            </a:pPr>
            <a:endParaRPr lang="en-US" noProof="0" dirty="0"/>
          </a:p>
        </p:txBody>
      </p:sp>
      <p:sp>
        <p:nvSpPr>
          <p:cNvPr id="3" name="Text Placeholder 2">
            <a:extLst>
              <a:ext uri="{FF2B5EF4-FFF2-40B4-BE49-F238E27FC236}">
                <a16:creationId xmlns:a16="http://schemas.microsoft.com/office/drawing/2014/main" id="{742BDEC8-F659-75FC-0B11-518608B4A10D}"/>
              </a:ext>
            </a:extLst>
          </p:cNvPr>
          <p:cNvSpPr>
            <a:spLocks noGrp="1"/>
          </p:cNvSpPr>
          <p:nvPr>
            <p:ph type="body" sz="quarter" idx="13"/>
          </p:nvPr>
        </p:nvSpPr>
        <p:spPr/>
        <p:txBody>
          <a:bodyPr/>
          <a:lstStyle/>
          <a:p>
            <a:r>
              <a:rPr lang="en-US" noProof="0" dirty="0"/>
              <a:t>What</a:t>
            </a:r>
            <a:r>
              <a:rPr lang="en-US" dirty="0"/>
              <a:t> are </a:t>
            </a:r>
            <a:r>
              <a:rPr lang="en-US" noProof="0" dirty="0"/>
              <a:t>the problems you face?</a:t>
            </a:r>
          </a:p>
        </p:txBody>
      </p:sp>
      <p:sp>
        <p:nvSpPr>
          <p:cNvPr id="4" name="Text Placeholder 3">
            <a:extLst>
              <a:ext uri="{FF2B5EF4-FFF2-40B4-BE49-F238E27FC236}">
                <a16:creationId xmlns:a16="http://schemas.microsoft.com/office/drawing/2014/main" id="{FD99D645-20AF-5A0D-3654-DED1E2BFD8D1}"/>
              </a:ext>
            </a:extLst>
          </p:cNvPr>
          <p:cNvSpPr>
            <a:spLocks noGrp="1"/>
          </p:cNvSpPr>
          <p:nvPr>
            <p:ph type="body" sz="quarter" idx="19"/>
          </p:nvPr>
        </p:nvSpPr>
        <p:spPr/>
        <p:txBody>
          <a:bodyPr/>
          <a:lstStyle/>
          <a:p>
            <a:r>
              <a:rPr lang="en-US" dirty="0"/>
              <a:t>10</a:t>
            </a:r>
            <a:r>
              <a:rPr lang="en-US" noProof="0" dirty="0"/>
              <a:t> min</a:t>
            </a:r>
          </a:p>
        </p:txBody>
      </p:sp>
      <p:sp>
        <p:nvSpPr>
          <p:cNvPr id="5" name="Slide Number Placeholder 4">
            <a:extLst>
              <a:ext uri="{FF2B5EF4-FFF2-40B4-BE49-F238E27FC236}">
                <a16:creationId xmlns:a16="http://schemas.microsoft.com/office/drawing/2014/main" id="{912E0703-4959-9B50-A797-102BD59AD849}"/>
              </a:ext>
            </a:extLst>
          </p:cNvPr>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5D1307-4518-DC49-A96C-7B35E51C61C4}"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066BED3-C321-9F50-2A90-ED71CD2641F4}"/>
              </a:ext>
            </a:extLst>
          </p:cNvPr>
          <p:cNvSpPr>
            <a:spLocks noGrp="1"/>
          </p:cNvSpPr>
          <p:nvPr>
            <p:ph type="ftr"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Official Licensed Material, Copyright © 2023 Kanban University</a:t>
            </a:r>
          </a:p>
        </p:txBody>
      </p:sp>
    </p:spTree>
    <p:extLst>
      <p:ext uri="{BB962C8B-B14F-4D97-AF65-F5344CB8AC3E}">
        <p14:creationId xmlns:p14="http://schemas.microsoft.com/office/powerpoint/2010/main" val="1095867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D358-3B5F-EC43-AE1F-97FA8844C2ED}"/>
              </a:ext>
            </a:extLst>
          </p:cNvPr>
          <p:cNvSpPr>
            <a:spLocks noGrp="1"/>
          </p:cNvSpPr>
          <p:nvPr>
            <p:ph type="title"/>
          </p:nvPr>
        </p:nvSpPr>
        <p:spPr>
          <a:xfrm>
            <a:off x="839788" y="404813"/>
            <a:ext cx="10512425" cy="1295400"/>
          </a:xfrm>
        </p:spPr>
        <p:txBody>
          <a:bodyPr/>
          <a:lstStyle/>
          <a:p>
            <a:r>
              <a:rPr lang="en-US" noProof="0"/>
              <a:t>Kanban Method: General Practices</a:t>
            </a:r>
          </a:p>
        </p:txBody>
      </p:sp>
      <p:sp>
        <p:nvSpPr>
          <p:cNvPr id="36" name="Slide Number Placeholder 35">
            <a:extLst>
              <a:ext uri="{FF2B5EF4-FFF2-40B4-BE49-F238E27FC236}">
                <a16:creationId xmlns:a16="http://schemas.microsoft.com/office/drawing/2014/main" id="{8E4441FA-6F55-284B-A427-852D9ACFE375}"/>
              </a:ext>
            </a:extLst>
          </p:cNvPr>
          <p:cNvSpPr>
            <a:spLocks noGrp="1"/>
          </p:cNvSpPr>
          <p:nvPr>
            <p:ph type="sldNum" sz="quarter" idx="12"/>
          </p:nvPr>
        </p:nvSpPr>
        <p:spPr>
          <a:xfrm>
            <a:off x="9186572" y="6345137"/>
            <a:ext cx="2735262" cy="36046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3F2490-0CE6-6441-B6DE-B4EE6CFC5406}" type="slidenum">
              <a:rPr lang="en-US" smtClean="0"/>
              <a:pPr/>
              <a:t>11</a:t>
            </a:fld>
            <a:endParaRPr lang="en-US"/>
          </a:p>
        </p:txBody>
      </p:sp>
      <p:sp>
        <p:nvSpPr>
          <p:cNvPr id="4" name="Oval 3">
            <a:extLst>
              <a:ext uri="{FF2B5EF4-FFF2-40B4-BE49-F238E27FC236}">
                <a16:creationId xmlns:a16="http://schemas.microsoft.com/office/drawing/2014/main" id="{A2C2818C-7F9F-BA4A-877E-0EA8DABBC969}"/>
              </a:ext>
            </a:extLst>
          </p:cNvPr>
          <p:cNvSpPr>
            <a:spLocks noChangeAspect="1"/>
          </p:cNvSpPr>
          <p:nvPr/>
        </p:nvSpPr>
        <p:spPr>
          <a:xfrm>
            <a:off x="858805" y="1989000"/>
            <a:ext cx="1440000" cy="144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F77EE3F-B548-6448-A7BF-5F8CCAF22B4B}"/>
              </a:ext>
            </a:extLst>
          </p:cNvPr>
          <p:cNvSpPr>
            <a:spLocks noChangeAspect="1"/>
          </p:cNvSpPr>
          <p:nvPr/>
        </p:nvSpPr>
        <p:spPr>
          <a:xfrm>
            <a:off x="2665683" y="1989000"/>
            <a:ext cx="1440000" cy="144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34EA379-74AB-BC4C-8672-BBCE09B024A9}"/>
              </a:ext>
            </a:extLst>
          </p:cNvPr>
          <p:cNvSpPr>
            <a:spLocks noChangeAspect="1"/>
          </p:cNvSpPr>
          <p:nvPr/>
        </p:nvSpPr>
        <p:spPr>
          <a:xfrm>
            <a:off x="4472561" y="1989000"/>
            <a:ext cx="1440000" cy="144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46FEAA2-BEC6-CB4B-B585-E38ABF22EA6D}"/>
              </a:ext>
            </a:extLst>
          </p:cNvPr>
          <p:cNvSpPr>
            <a:spLocks noChangeAspect="1"/>
          </p:cNvSpPr>
          <p:nvPr/>
        </p:nvSpPr>
        <p:spPr>
          <a:xfrm>
            <a:off x="6279439" y="1989000"/>
            <a:ext cx="1440000" cy="144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6D0D2640-3111-9549-9BEF-38FC41A41D03}"/>
              </a:ext>
            </a:extLst>
          </p:cNvPr>
          <p:cNvSpPr>
            <a:spLocks noChangeAspect="1"/>
          </p:cNvSpPr>
          <p:nvPr/>
        </p:nvSpPr>
        <p:spPr>
          <a:xfrm>
            <a:off x="8086317" y="1989000"/>
            <a:ext cx="1440000" cy="144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323E050-E963-C44C-B383-9CD333729B49}"/>
              </a:ext>
            </a:extLst>
          </p:cNvPr>
          <p:cNvSpPr>
            <a:spLocks noChangeAspect="1"/>
          </p:cNvSpPr>
          <p:nvPr/>
        </p:nvSpPr>
        <p:spPr>
          <a:xfrm>
            <a:off x="9893195" y="1989000"/>
            <a:ext cx="1440000" cy="144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9C20D292-3CAA-0F4A-BF16-9E97FF001279}"/>
              </a:ext>
            </a:extLst>
          </p:cNvPr>
          <p:cNvCxnSpPr>
            <a:cxnSpLocks/>
            <a:stCxn id="4" idx="4"/>
          </p:cNvCxnSpPr>
          <p:nvPr/>
        </p:nvCxnSpPr>
        <p:spPr>
          <a:xfrm>
            <a:off x="1578805" y="3429000"/>
            <a:ext cx="0" cy="971550"/>
          </a:xfrm>
          <a:prstGeom prst="line">
            <a:avLst/>
          </a:prstGeom>
          <a:ln w="254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A7A4CB-41C6-A54A-B8AB-BB590DC28D6F}"/>
              </a:ext>
            </a:extLst>
          </p:cNvPr>
          <p:cNvCxnSpPr>
            <a:cxnSpLocks/>
            <a:stCxn id="7" idx="4"/>
          </p:cNvCxnSpPr>
          <p:nvPr/>
        </p:nvCxnSpPr>
        <p:spPr>
          <a:xfrm flipH="1">
            <a:off x="3382384" y="3429000"/>
            <a:ext cx="3299" cy="971550"/>
          </a:xfrm>
          <a:prstGeom prst="line">
            <a:avLst/>
          </a:prstGeom>
          <a:ln w="254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7CE4FF9-6E03-6147-B7C3-5E4BE4ECD087}"/>
              </a:ext>
            </a:extLst>
          </p:cNvPr>
          <p:cNvCxnSpPr>
            <a:cxnSpLocks/>
            <a:stCxn id="10" idx="4"/>
          </p:cNvCxnSpPr>
          <p:nvPr/>
        </p:nvCxnSpPr>
        <p:spPr>
          <a:xfrm>
            <a:off x="5192561" y="3429000"/>
            <a:ext cx="0" cy="971550"/>
          </a:xfrm>
          <a:prstGeom prst="line">
            <a:avLst/>
          </a:prstGeom>
          <a:ln w="254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402CF6-1F63-7F44-9204-70C717818C3E}"/>
              </a:ext>
            </a:extLst>
          </p:cNvPr>
          <p:cNvCxnSpPr>
            <a:cxnSpLocks/>
            <a:stCxn id="13" idx="4"/>
          </p:cNvCxnSpPr>
          <p:nvPr/>
        </p:nvCxnSpPr>
        <p:spPr>
          <a:xfrm>
            <a:off x="6999439" y="3429000"/>
            <a:ext cx="0" cy="971550"/>
          </a:xfrm>
          <a:prstGeom prst="line">
            <a:avLst/>
          </a:prstGeom>
          <a:ln w="254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DAFCC1F-9A3F-FE42-8EF1-18C10AFFBBB3}"/>
              </a:ext>
            </a:extLst>
          </p:cNvPr>
          <p:cNvCxnSpPr>
            <a:cxnSpLocks/>
            <a:stCxn id="16" idx="4"/>
          </p:cNvCxnSpPr>
          <p:nvPr/>
        </p:nvCxnSpPr>
        <p:spPr>
          <a:xfrm>
            <a:off x="8806317" y="3429000"/>
            <a:ext cx="0" cy="971550"/>
          </a:xfrm>
          <a:prstGeom prst="line">
            <a:avLst/>
          </a:prstGeom>
          <a:ln w="254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81504E9-56DE-A948-9E1D-CF6CD2E0E280}"/>
              </a:ext>
            </a:extLst>
          </p:cNvPr>
          <p:cNvCxnSpPr>
            <a:cxnSpLocks/>
            <a:stCxn id="19" idx="4"/>
          </p:cNvCxnSpPr>
          <p:nvPr/>
        </p:nvCxnSpPr>
        <p:spPr>
          <a:xfrm>
            <a:off x="10613195" y="3429000"/>
            <a:ext cx="0" cy="971550"/>
          </a:xfrm>
          <a:prstGeom prst="line">
            <a:avLst/>
          </a:prstGeom>
          <a:ln w="25400">
            <a:solidFill>
              <a:schemeClr val="accent3"/>
            </a:solidFill>
            <a:tailEnd type="oval" w="lg" len="lg"/>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72492CE-9465-4D43-893A-8BC8B6DBB621}"/>
              </a:ext>
            </a:extLst>
          </p:cNvPr>
          <p:cNvSpPr txBox="1"/>
          <p:nvPr/>
        </p:nvSpPr>
        <p:spPr>
          <a:xfrm>
            <a:off x="1079309" y="4663350"/>
            <a:ext cx="998991" cy="369332"/>
          </a:xfrm>
          <a:prstGeom prst="rect">
            <a:avLst/>
          </a:prstGeom>
          <a:noFill/>
        </p:spPr>
        <p:txBody>
          <a:bodyPr wrap="none" rtlCol="0">
            <a:spAutoFit/>
          </a:bodyPr>
          <a:lstStyle/>
          <a:p>
            <a:r>
              <a:rPr lang="en-US">
                <a:latin typeface="+mj-lt"/>
              </a:rPr>
              <a:t>Visualize</a:t>
            </a:r>
          </a:p>
        </p:txBody>
      </p:sp>
      <p:sp>
        <p:nvSpPr>
          <p:cNvPr id="30" name="TextBox 29">
            <a:extLst>
              <a:ext uri="{FF2B5EF4-FFF2-40B4-BE49-F238E27FC236}">
                <a16:creationId xmlns:a16="http://schemas.microsoft.com/office/drawing/2014/main" id="{5A2EE63E-8C50-3C4C-8436-D356A51193DC}"/>
              </a:ext>
            </a:extLst>
          </p:cNvPr>
          <p:cNvSpPr txBox="1"/>
          <p:nvPr/>
        </p:nvSpPr>
        <p:spPr>
          <a:xfrm>
            <a:off x="2846820" y="4663350"/>
            <a:ext cx="1071127" cy="369332"/>
          </a:xfrm>
          <a:prstGeom prst="rect">
            <a:avLst/>
          </a:prstGeom>
          <a:noFill/>
        </p:spPr>
        <p:txBody>
          <a:bodyPr wrap="none" rtlCol="0">
            <a:spAutoFit/>
          </a:bodyPr>
          <a:lstStyle/>
          <a:p>
            <a:r>
              <a:rPr lang="en-US">
                <a:latin typeface="+mj-lt"/>
              </a:rPr>
              <a:t>Limit WIP</a:t>
            </a:r>
          </a:p>
        </p:txBody>
      </p:sp>
      <p:sp>
        <p:nvSpPr>
          <p:cNvPr id="31" name="TextBox 30">
            <a:extLst>
              <a:ext uri="{FF2B5EF4-FFF2-40B4-BE49-F238E27FC236}">
                <a16:creationId xmlns:a16="http://schemas.microsoft.com/office/drawing/2014/main" id="{805445F1-D640-E245-8F48-1EC72BFB4DC9}"/>
              </a:ext>
            </a:extLst>
          </p:cNvPr>
          <p:cNvSpPr txBox="1"/>
          <p:nvPr/>
        </p:nvSpPr>
        <p:spPr>
          <a:xfrm>
            <a:off x="4478263" y="4663350"/>
            <a:ext cx="1393715" cy="369332"/>
          </a:xfrm>
          <a:prstGeom prst="rect">
            <a:avLst/>
          </a:prstGeom>
          <a:noFill/>
        </p:spPr>
        <p:txBody>
          <a:bodyPr wrap="none" rtlCol="0">
            <a:spAutoFit/>
          </a:bodyPr>
          <a:lstStyle/>
          <a:p>
            <a:r>
              <a:rPr lang="en-US">
                <a:latin typeface="+mj-lt"/>
              </a:rPr>
              <a:t>Manage flow</a:t>
            </a:r>
          </a:p>
        </p:txBody>
      </p:sp>
      <p:sp>
        <p:nvSpPr>
          <p:cNvPr id="32" name="TextBox 31">
            <a:extLst>
              <a:ext uri="{FF2B5EF4-FFF2-40B4-BE49-F238E27FC236}">
                <a16:creationId xmlns:a16="http://schemas.microsoft.com/office/drawing/2014/main" id="{A8A3F990-D1AF-994C-9076-2A7B93FA9A2F}"/>
              </a:ext>
            </a:extLst>
          </p:cNvPr>
          <p:cNvSpPr txBox="1"/>
          <p:nvPr/>
        </p:nvSpPr>
        <p:spPr>
          <a:xfrm>
            <a:off x="6274011" y="4663350"/>
            <a:ext cx="1452642" cy="646331"/>
          </a:xfrm>
          <a:prstGeom prst="rect">
            <a:avLst/>
          </a:prstGeom>
          <a:noFill/>
        </p:spPr>
        <p:txBody>
          <a:bodyPr wrap="none" rtlCol="0">
            <a:spAutoFit/>
          </a:bodyPr>
          <a:lstStyle/>
          <a:p>
            <a:pPr algn="ctr"/>
            <a:r>
              <a:rPr lang="en-US">
                <a:latin typeface="+mj-lt"/>
              </a:rPr>
              <a:t>Make policies</a:t>
            </a:r>
          </a:p>
          <a:p>
            <a:pPr algn="ctr"/>
            <a:r>
              <a:rPr lang="en-US">
                <a:latin typeface="+mj-lt"/>
              </a:rPr>
              <a:t>explicit</a:t>
            </a:r>
          </a:p>
        </p:txBody>
      </p:sp>
      <p:sp>
        <p:nvSpPr>
          <p:cNvPr id="33" name="TextBox 32">
            <a:extLst>
              <a:ext uri="{FF2B5EF4-FFF2-40B4-BE49-F238E27FC236}">
                <a16:creationId xmlns:a16="http://schemas.microsoft.com/office/drawing/2014/main" id="{24A5CDB8-F7B8-D140-8679-E9E531096346}"/>
              </a:ext>
            </a:extLst>
          </p:cNvPr>
          <p:cNvSpPr txBox="1"/>
          <p:nvPr/>
        </p:nvSpPr>
        <p:spPr>
          <a:xfrm>
            <a:off x="8294958" y="4663350"/>
            <a:ext cx="1022716" cy="923330"/>
          </a:xfrm>
          <a:prstGeom prst="rect">
            <a:avLst/>
          </a:prstGeom>
          <a:noFill/>
        </p:spPr>
        <p:txBody>
          <a:bodyPr wrap="none" rtlCol="0">
            <a:spAutoFit/>
          </a:bodyPr>
          <a:lstStyle/>
          <a:p>
            <a:pPr algn="ctr"/>
            <a:r>
              <a:rPr lang="en-US">
                <a:latin typeface="+mj-lt"/>
              </a:rPr>
              <a:t>Establish</a:t>
            </a:r>
          </a:p>
          <a:p>
            <a:pPr algn="ctr"/>
            <a:r>
              <a:rPr lang="en-US">
                <a:latin typeface="+mj-lt"/>
              </a:rPr>
              <a:t>feedback</a:t>
            </a:r>
          </a:p>
          <a:p>
            <a:pPr algn="ctr"/>
            <a:r>
              <a:rPr lang="en-US">
                <a:latin typeface="+mj-lt"/>
              </a:rPr>
              <a:t>loops</a:t>
            </a:r>
          </a:p>
        </p:txBody>
      </p:sp>
      <p:sp>
        <p:nvSpPr>
          <p:cNvPr id="34" name="TextBox 33">
            <a:extLst>
              <a:ext uri="{FF2B5EF4-FFF2-40B4-BE49-F238E27FC236}">
                <a16:creationId xmlns:a16="http://schemas.microsoft.com/office/drawing/2014/main" id="{9F6D528B-EB73-974F-9D04-F228652E1EB9}"/>
              </a:ext>
            </a:extLst>
          </p:cNvPr>
          <p:cNvSpPr txBox="1"/>
          <p:nvPr/>
        </p:nvSpPr>
        <p:spPr>
          <a:xfrm>
            <a:off x="9511097" y="4663349"/>
            <a:ext cx="2204193" cy="923330"/>
          </a:xfrm>
          <a:prstGeom prst="rect">
            <a:avLst/>
          </a:prstGeom>
          <a:noFill/>
        </p:spPr>
        <p:txBody>
          <a:bodyPr wrap="none" rtlCol="0">
            <a:spAutoFit/>
          </a:bodyPr>
          <a:lstStyle/>
          <a:p>
            <a:pPr algn="ctr"/>
            <a:r>
              <a:rPr lang="en-US">
                <a:latin typeface="+mj-lt"/>
              </a:rPr>
              <a:t>Improve</a:t>
            </a:r>
          </a:p>
          <a:p>
            <a:pPr algn="ctr"/>
            <a:r>
              <a:rPr lang="en-US">
                <a:latin typeface="+mj-lt"/>
              </a:rPr>
              <a:t>collaboratively,</a:t>
            </a:r>
          </a:p>
          <a:p>
            <a:pPr algn="ctr"/>
            <a:r>
              <a:rPr lang="en-US">
                <a:latin typeface="+mj-lt"/>
              </a:rPr>
              <a:t>evolve experimentally</a:t>
            </a:r>
          </a:p>
        </p:txBody>
      </p:sp>
      <p:pic>
        <p:nvPicPr>
          <p:cNvPr id="12" name="Afbeelding 11">
            <a:extLst>
              <a:ext uri="{FF2B5EF4-FFF2-40B4-BE49-F238E27FC236}">
                <a16:creationId xmlns:a16="http://schemas.microsoft.com/office/drawing/2014/main" id="{82F25380-C18D-2F44-2536-A57C738B08CD}"/>
              </a:ext>
            </a:extLst>
          </p:cNvPr>
          <p:cNvPicPr>
            <a:picLocks noChangeAspect="1"/>
          </p:cNvPicPr>
          <p:nvPr/>
        </p:nvPicPr>
        <p:blipFill>
          <a:blip r:embed="rId3"/>
          <a:stretch>
            <a:fillRect/>
          </a:stretch>
        </p:blipFill>
        <p:spPr>
          <a:xfrm>
            <a:off x="1100314" y="2230511"/>
            <a:ext cx="956979" cy="956979"/>
          </a:xfrm>
          <a:prstGeom prst="rect">
            <a:avLst/>
          </a:prstGeom>
        </p:spPr>
      </p:pic>
      <p:pic>
        <p:nvPicPr>
          <p:cNvPr id="14" name="Afbeelding 13">
            <a:extLst>
              <a:ext uri="{FF2B5EF4-FFF2-40B4-BE49-F238E27FC236}">
                <a16:creationId xmlns:a16="http://schemas.microsoft.com/office/drawing/2014/main" id="{2D4E45E0-FFD8-4B64-C5CE-9ECE4E11C4DD}"/>
              </a:ext>
            </a:extLst>
          </p:cNvPr>
          <p:cNvPicPr>
            <a:picLocks noChangeAspect="1"/>
          </p:cNvPicPr>
          <p:nvPr/>
        </p:nvPicPr>
        <p:blipFill>
          <a:blip r:embed="rId4"/>
          <a:stretch>
            <a:fillRect/>
          </a:stretch>
        </p:blipFill>
        <p:spPr>
          <a:xfrm>
            <a:off x="2807418" y="2134036"/>
            <a:ext cx="1149929" cy="1149929"/>
          </a:xfrm>
          <a:prstGeom prst="rect">
            <a:avLst/>
          </a:prstGeom>
        </p:spPr>
      </p:pic>
      <p:pic>
        <p:nvPicPr>
          <p:cNvPr id="37" name="Afbeelding 36">
            <a:extLst>
              <a:ext uri="{FF2B5EF4-FFF2-40B4-BE49-F238E27FC236}">
                <a16:creationId xmlns:a16="http://schemas.microsoft.com/office/drawing/2014/main" id="{58D8AED6-F8ED-5D78-52F1-CD4CA8F166C4}"/>
              </a:ext>
            </a:extLst>
          </p:cNvPr>
          <p:cNvPicPr>
            <a:picLocks noChangeAspect="1"/>
          </p:cNvPicPr>
          <p:nvPr/>
        </p:nvPicPr>
        <p:blipFill>
          <a:blip r:embed="rId5"/>
          <a:stretch>
            <a:fillRect/>
          </a:stretch>
        </p:blipFill>
        <p:spPr>
          <a:xfrm>
            <a:off x="4714071" y="2224801"/>
            <a:ext cx="956980" cy="956980"/>
          </a:xfrm>
          <a:prstGeom prst="rect">
            <a:avLst/>
          </a:prstGeom>
        </p:spPr>
      </p:pic>
      <p:pic>
        <p:nvPicPr>
          <p:cNvPr id="44" name="Afbeelding 43">
            <a:extLst>
              <a:ext uri="{FF2B5EF4-FFF2-40B4-BE49-F238E27FC236}">
                <a16:creationId xmlns:a16="http://schemas.microsoft.com/office/drawing/2014/main" id="{22B97ABF-F963-04F9-D8AE-78DDB8C6CECD}"/>
              </a:ext>
            </a:extLst>
          </p:cNvPr>
          <p:cNvPicPr>
            <a:picLocks noChangeAspect="1"/>
          </p:cNvPicPr>
          <p:nvPr/>
        </p:nvPicPr>
        <p:blipFill>
          <a:blip r:embed="rId6"/>
          <a:stretch>
            <a:fillRect/>
          </a:stretch>
        </p:blipFill>
        <p:spPr>
          <a:xfrm>
            <a:off x="6526834" y="2236395"/>
            <a:ext cx="945211" cy="945211"/>
          </a:xfrm>
          <a:prstGeom prst="rect">
            <a:avLst/>
          </a:prstGeom>
        </p:spPr>
      </p:pic>
      <p:pic>
        <p:nvPicPr>
          <p:cNvPr id="45" name="Afbeelding 44">
            <a:extLst>
              <a:ext uri="{FF2B5EF4-FFF2-40B4-BE49-F238E27FC236}">
                <a16:creationId xmlns:a16="http://schemas.microsoft.com/office/drawing/2014/main" id="{73625C2E-C721-7169-E255-39F1285C7CEB}"/>
              </a:ext>
            </a:extLst>
          </p:cNvPr>
          <p:cNvPicPr>
            <a:picLocks noChangeAspect="1"/>
          </p:cNvPicPr>
          <p:nvPr/>
        </p:nvPicPr>
        <p:blipFill>
          <a:blip r:embed="rId7"/>
          <a:stretch>
            <a:fillRect/>
          </a:stretch>
        </p:blipFill>
        <p:spPr>
          <a:xfrm>
            <a:off x="8327828" y="2230511"/>
            <a:ext cx="956979" cy="956979"/>
          </a:xfrm>
          <a:prstGeom prst="rect">
            <a:avLst/>
          </a:prstGeom>
        </p:spPr>
      </p:pic>
      <p:pic>
        <p:nvPicPr>
          <p:cNvPr id="46" name="Afbeelding 45">
            <a:extLst>
              <a:ext uri="{FF2B5EF4-FFF2-40B4-BE49-F238E27FC236}">
                <a16:creationId xmlns:a16="http://schemas.microsoft.com/office/drawing/2014/main" id="{4CC0E41F-2505-BACE-840D-6ACC2E9F4B12}"/>
              </a:ext>
            </a:extLst>
          </p:cNvPr>
          <p:cNvPicPr>
            <a:picLocks noChangeAspect="1"/>
          </p:cNvPicPr>
          <p:nvPr/>
        </p:nvPicPr>
        <p:blipFill>
          <a:blip r:embed="rId8"/>
          <a:stretch>
            <a:fillRect/>
          </a:stretch>
        </p:blipFill>
        <p:spPr>
          <a:xfrm>
            <a:off x="10134706" y="2230511"/>
            <a:ext cx="956979" cy="956979"/>
          </a:xfrm>
          <a:prstGeom prst="rect">
            <a:avLst/>
          </a:prstGeom>
        </p:spPr>
      </p:pic>
      <p:sp>
        <p:nvSpPr>
          <p:cNvPr id="3" name="Footer Placeholder 3">
            <a:extLst>
              <a:ext uri="{FF2B5EF4-FFF2-40B4-BE49-F238E27FC236}">
                <a16:creationId xmlns:a16="http://schemas.microsoft.com/office/drawing/2014/main" id="{4348B175-443C-FEC1-F3F4-D661CC804726}"/>
              </a:ext>
            </a:extLst>
          </p:cNvPr>
          <p:cNvSpPr txBox="1">
            <a:spLocks/>
          </p:cNvSpPr>
          <p:nvPr/>
        </p:nvSpPr>
        <p:spPr>
          <a:xfrm>
            <a:off x="3015955" y="6356350"/>
            <a:ext cx="661493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t>Official Licensed Material, Copyright © 2023 Kanban University</a:t>
            </a:r>
          </a:p>
        </p:txBody>
      </p:sp>
    </p:spTree>
    <p:extLst>
      <p:ext uri="{BB962C8B-B14F-4D97-AF65-F5344CB8AC3E}">
        <p14:creationId xmlns:p14="http://schemas.microsoft.com/office/powerpoint/2010/main" val="74401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E95833-B42F-FF31-CA99-11CD24DBEA16}"/>
              </a:ext>
            </a:extLst>
          </p:cNvPr>
          <p:cNvSpPr>
            <a:spLocks noGrp="1"/>
          </p:cNvSpPr>
          <p:nvPr>
            <p:ph sz="quarter" idx="17"/>
          </p:nvPr>
        </p:nvSpPr>
        <p:spPr/>
        <p:txBody>
          <a:bodyPr/>
          <a:lstStyle/>
          <a:p>
            <a:r>
              <a:rPr lang="en-US" noProof="0" dirty="0"/>
              <a:t>Using your favorite problem, develop at least three potential ideas by referencing the six practices from the Kanban Method.</a:t>
            </a:r>
          </a:p>
          <a:p>
            <a:r>
              <a:rPr lang="en-US" noProof="0" dirty="0"/>
              <a:t>Place your ideas underneath the practice that will most likely help to solve the problems.</a:t>
            </a:r>
          </a:p>
        </p:txBody>
      </p:sp>
      <p:sp>
        <p:nvSpPr>
          <p:cNvPr id="3" name="Text Placeholder 2">
            <a:extLst>
              <a:ext uri="{FF2B5EF4-FFF2-40B4-BE49-F238E27FC236}">
                <a16:creationId xmlns:a16="http://schemas.microsoft.com/office/drawing/2014/main" id="{9F7DD7D8-5E29-7ABC-CA69-812E4C5F6DEC}"/>
              </a:ext>
            </a:extLst>
          </p:cNvPr>
          <p:cNvSpPr>
            <a:spLocks noGrp="1"/>
          </p:cNvSpPr>
          <p:nvPr>
            <p:ph type="body" sz="quarter" idx="13"/>
          </p:nvPr>
        </p:nvSpPr>
        <p:spPr/>
        <p:txBody>
          <a:bodyPr/>
          <a:lstStyle/>
          <a:p>
            <a:r>
              <a:rPr lang="en-US" noProof="0"/>
              <a:t>What are your ideas?</a:t>
            </a:r>
          </a:p>
        </p:txBody>
      </p:sp>
      <p:sp>
        <p:nvSpPr>
          <p:cNvPr id="4" name="Text Placeholder 3">
            <a:extLst>
              <a:ext uri="{FF2B5EF4-FFF2-40B4-BE49-F238E27FC236}">
                <a16:creationId xmlns:a16="http://schemas.microsoft.com/office/drawing/2014/main" id="{8E7C39C3-3AA1-F926-3085-E39A6FA2BE00}"/>
              </a:ext>
            </a:extLst>
          </p:cNvPr>
          <p:cNvSpPr>
            <a:spLocks noGrp="1"/>
          </p:cNvSpPr>
          <p:nvPr>
            <p:ph type="body" sz="quarter" idx="19"/>
          </p:nvPr>
        </p:nvSpPr>
        <p:spPr/>
        <p:txBody>
          <a:bodyPr/>
          <a:lstStyle/>
          <a:p>
            <a:r>
              <a:rPr lang="en-US" noProof="0"/>
              <a:t>10 min</a:t>
            </a:r>
          </a:p>
        </p:txBody>
      </p:sp>
      <p:sp>
        <p:nvSpPr>
          <p:cNvPr id="5" name="Slide Number Placeholder 4">
            <a:extLst>
              <a:ext uri="{FF2B5EF4-FFF2-40B4-BE49-F238E27FC236}">
                <a16:creationId xmlns:a16="http://schemas.microsoft.com/office/drawing/2014/main" id="{621AAD56-DA45-9C7E-D2D2-634E89C33A01}"/>
              </a:ext>
            </a:extLst>
          </p:cNvPr>
          <p:cNvSpPr>
            <a:spLocks noGrp="1"/>
          </p:cNvSpPr>
          <p:nvPr>
            <p:ph type="sldNum" sz="quarter" idx="11"/>
          </p:nvPr>
        </p:nvSpPr>
        <p:spPr/>
        <p:txBody>
          <a:bodyPr/>
          <a:lstStyle/>
          <a:p>
            <a:fld id="{C35D1307-4518-DC49-A96C-7B35E51C61C4}" type="slidenum">
              <a:rPr lang="en-US" smtClean="0"/>
              <a:pPr/>
              <a:t>12</a:t>
            </a:fld>
            <a:endParaRPr lang="en-US"/>
          </a:p>
        </p:txBody>
      </p:sp>
      <p:sp>
        <p:nvSpPr>
          <p:cNvPr id="6" name="Footer Placeholder 5">
            <a:extLst>
              <a:ext uri="{FF2B5EF4-FFF2-40B4-BE49-F238E27FC236}">
                <a16:creationId xmlns:a16="http://schemas.microsoft.com/office/drawing/2014/main" id="{7E617211-127E-7979-984B-D8EA17D66162}"/>
              </a:ext>
            </a:extLst>
          </p:cNvPr>
          <p:cNvSpPr>
            <a:spLocks noGrp="1"/>
          </p:cNvSpPr>
          <p:nvPr>
            <p:ph type="ftr" sz="quarter" idx="10"/>
          </p:nvPr>
        </p:nvSpPr>
        <p:spPr/>
        <p:txBody>
          <a:bodyPr/>
          <a:lstStyle/>
          <a:p>
            <a:r>
              <a:rPr lang="en-US"/>
              <a:t>Official Licensed Material, Copyright © 2023 Kanban University</a:t>
            </a:r>
          </a:p>
        </p:txBody>
      </p:sp>
    </p:spTree>
    <p:extLst>
      <p:ext uri="{BB962C8B-B14F-4D97-AF65-F5344CB8AC3E}">
        <p14:creationId xmlns:p14="http://schemas.microsoft.com/office/powerpoint/2010/main" val="32352507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12FAE-9812-2D95-AA4E-3A009EE3F7FC}"/>
              </a:ext>
            </a:extLst>
          </p:cNvPr>
          <p:cNvSpPr>
            <a:spLocks noGrp="1"/>
          </p:cNvSpPr>
          <p:nvPr>
            <p:ph type="title"/>
          </p:nvPr>
        </p:nvSpPr>
        <p:spPr/>
        <p:txBody>
          <a:bodyPr/>
          <a:lstStyle/>
          <a:p>
            <a:r>
              <a:rPr lang="en-US" noProof="0" dirty="0"/>
              <a:t>The Teams’ ideas</a:t>
            </a:r>
          </a:p>
        </p:txBody>
      </p:sp>
      <p:sp>
        <p:nvSpPr>
          <p:cNvPr id="3" name="Footer Placeholder 2">
            <a:extLst>
              <a:ext uri="{FF2B5EF4-FFF2-40B4-BE49-F238E27FC236}">
                <a16:creationId xmlns:a16="http://schemas.microsoft.com/office/drawing/2014/main" id="{B2F7770E-EFF0-9844-391D-B8F911D79EDB}"/>
              </a:ext>
            </a:extLst>
          </p:cNvPr>
          <p:cNvSpPr>
            <a:spLocks noGrp="1"/>
          </p:cNvSpPr>
          <p:nvPr>
            <p:ph type="ftr" sz="quarter" idx="10"/>
          </p:nvPr>
        </p:nvSpPr>
        <p:spPr/>
        <p:txBody>
          <a:bodyPr/>
          <a:lstStyle/>
          <a:p>
            <a:r>
              <a:rPr lang="en-US" noProof="0"/>
              <a:t>Official Licensed Material, Copyright © 2023 Kanban University</a:t>
            </a:r>
          </a:p>
        </p:txBody>
      </p:sp>
      <p:sp>
        <p:nvSpPr>
          <p:cNvPr id="4" name="Slide Number Placeholder 3">
            <a:extLst>
              <a:ext uri="{FF2B5EF4-FFF2-40B4-BE49-F238E27FC236}">
                <a16:creationId xmlns:a16="http://schemas.microsoft.com/office/drawing/2014/main" id="{80B6AB4F-B3BF-6002-8C9D-A50BA0166F98}"/>
              </a:ext>
            </a:extLst>
          </p:cNvPr>
          <p:cNvSpPr>
            <a:spLocks noGrp="1"/>
          </p:cNvSpPr>
          <p:nvPr>
            <p:ph type="sldNum" sz="quarter" idx="11"/>
          </p:nvPr>
        </p:nvSpPr>
        <p:spPr/>
        <p:txBody>
          <a:bodyPr/>
          <a:lstStyle/>
          <a:p>
            <a:fld id="{C35D1307-4518-DC49-A96C-7B35E51C61C4}" type="slidenum">
              <a:rPr lang="en-US" noProof="0" smtClean="0"/>
              <a:pPr/>
              <a:t>13</a:t>
            </a:fld>
            <a:endParaRPr lang="en-US" noProof="0"/>
          </a:p>
        </p:txBody>
      </p:sp>
      <p:pic>
        <p:nvPicPr>
          <p:cNvPr id="5" name="Content Placeholder 4" descr="A picture containing text, screenshot, font, number&#10;&#10;Description automatically generated">
            <a:extLst>
              <a:ext uri="{FF2B5EF4-FFF2-40B4-BE49-F238E27FC236}">
                <a16:creationId xmlns:a16="http://schemas.microsoft.com/office/drawing/2014/main" id="{7F8AE91B-EC87-4342-3C05-AB98B3FE3225}"/>
              </a:ext>
            </a:extLst>
          </p:cNvPr>
          <p:cNvPicPr>
            <a:picLocks noChangeAspect="1"/>
          </p:cNvPicPr>
          <p:nvPr/>
        </p:nvPicPr>
        <p:blipFill>
          <a:blip r:embed="rId3"/>
          <a:stretch>
            <a:fillRect/>
          </a:stretch>
        </p:blipFill>
        <p:spPr>
          <a:xfrm>
            <a:off x="1560136" y="2507681"/>
            <a:ext cx="10471151" cy="3652443"/>
          </a:xfrm>
          <a:prstGeom prst="rect">
            <a:avLst/>
          </a:prstGeom>
        </p:spPr>
      </p:pic>
      <p:pic>
        <p:nvPicPr>
          <p:cNvPr id="6" name="Picture 5">
            <a:extLst>
              <a:ext uri="{FF2B5EF4-FFF2-40B4-BE49-F238E27FC236}">
                <a16:creationId xmlns:a16="http://schemas.microsoft.com/office/drawing/2014/main" id="{D7973998-2120-9D04-A551-07F915E73F71}"/>
              </a:ext>
            </a:extLst>
          </p:cNvPr>
          <p:cNvPicPr>
            <a:picLocks noChangeAspect="1"/>
          </p:cNvPicPr>
          <p:nvPr/>
        </p:nvPicPr>
        <p:blipFill>
          <a:blip r:embed="rId4"/>
          <a:stretch>
            <a:fillRect/>
          </a:stretch>
        </p:blipFill>
        <p:spPr>
          <a:xfrm>
            <a:off x="286345" y="3206951"/>
            <a:ext cx="1227432" cy="1126951"/>
          </a:xfrm>
          <a:prstGeom prst="rect">
            <a:avLst/>
          </a:prstGeom>
        </p:spPr>
      </p:pic>
      <p:sp>
        <p:nvSpPr>
          <p:cNvPr id="7" name="Pijl: rechts 6">
            <a:extLst>
              <a:ext uri="{FF2B5EF4-FFF2-40B4-BE49-F238E27FC236}">
                <a16:creationId xmlns:a16="http://schemas.microsoft.com/office/drawing/2014/main" id="{A0563920-8BDB-972B-5FA5-2F3684895105}"/>
              </a:ext>
            </a:extLst>
          </p:cNvPr>
          <p:cNvSpPr/>
          <p:nvPr/>
        </p:nvSpPr>
        <p:spPr>
          <a:xfrm>
            <a:off x="308956" y="2177936"/>
            <a:ext cx="1182210" cy="9189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bg1"/>
                </a:solidFill>
              </a:rPr>
              <a:t>Problem to </a:t>
            </a:r>
          </a:p>
          <a:p>
            <a:pPr algn="ctr"/>
            <a:r>
              <a:rPr lang="nl-NL" dirty="0">
                <a:solidFill>
                  <a:schemeClr val="bg1"/>
                </a:solidFill>
              </a:rPr>
              <a:t>solve:</a:t>
            </a:r>
          </a:p>
        </p:txBody>
      </p:sp>
      <p:sp>
        <p:nvSpPr>
          <p:cNvPr id="11" name="Rectangle 10">
            <a:extLst>
              <a:ext uri="{FF2B5EF4-FFF2-40B4-BE49-F238E27FC236}">
                <a16:creationId xmlns:a16="http://schemas.microsoft.com/office/drawing/2014/main" id="{C15E753B-0F06-4460-7092-4D5E0AAC72EF}"/>
              </a:ext>
            </a:extLst>
          </p:cNvPr>
          <p:cNvSpPr/>
          <p:nvPr/>
        </p:nvSpPr>
        <p:spPr>
          <a:xfrm>
            <a:off x="308956" y="4577542"/>
            <a:ext cx="1120833" cy="1014153"/>
          </a:xfrm>
          <a:prstGeom prst="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dirty="0">
                <a:solidFill>
                  <a:schemeClr val="tx1"/>
                </a:solidFill>
              </a:rPr>
              <a:t>Predictability</a:t>
            </a:r>
            <a:r>
              <a:rPr lang="en-US" dirty="0">
                <a:solidFill>
                  <a:schemeClr val="tx1"/>
                </a:solidFill>
              </a:rPr>
              <a:t> and delay</a:t>
            </a:r>
          </a:p>
        </p:txBody>
      </p:sp>
      <p:cxnSp>
        <p:nvCxnSpPr>
          <p:cNvPr id="13" name="Straight Connector 12">
            <a:extLst>
              <a:ext uri="{FF2B5EF4-FFF2-40B4-BE49-F238E27FC236}">
                <a16:creationId xmlns:a16="http://schemas.microsoft.com/office/drawing/2014/main" id="{6CF79DA9-E7B7-9D65-0130-36D036434EC4}"/>
              </a:ext>
            </a:extLst>
          </p:cNvPr>
          <p:cNvCxnSpPr>
            <a:cxnSpLocks/>
          </p:cNvCxnSpPr>
          <p:nvPr/>
        </p:nvCxnSpPr>
        <p:spPr>
          <a:xfrm>
            <a:off x="1601585" y="4560920"/>
            <a:ext cx="1032372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150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89142FC4-37B7-565E-7D95-A2224AE74F0B}"/>
              </a:ext>
            </a:extLst>
          </p:cNvPr>
          <p:cNvSpPr>
            <a:spLocks noGrp="1"/>
          </p:cNvSpPr>
          <p:nvPr>
            <p:ph type="body" idx="1"/>
          </p:nvPr>
        </p:nvSpPr>
        <p:spPr/>
        <p:txBody>
          <a:bodyPr/>
          <a:lstStyle/>
          <a:p>
            <a:r>
              <a:rPr lang="en-US" noProof="0"/>
              <a:t>High team influence</a:t>
            </a:r>
          </a:p>
        </p:txBody>
      </p:sp>
      <p:sp>
        <p:nvSpPr>
          <p:cNvPr id="2" name="Footer Placeholder 1">
            <a:extLst>
              <a:ext uri="{FF2B5EF4-FFF2-40B4-BE49-F238E27FC236}">
                <a16:creationId xmlns:a16="http://schemas.microsoft.com/office/drawing/2014/main" id="{287DB8B2-ADD0-36B4-BBC6-ABDA01FEDB8A}"/>
              </a:ext>
            </a:extLst>
          </p:cNvPr>
          <p:cNvSpPr>
            <a:spLocks noGrp="1"/>
          </p:cNvSpPr>
          <p:nvPr>
            <p:ph type="ftr" sz="quarter" idx="11"/>
          </p:nvPr>
        </p:nvSpPr>
        <p:spPr/>
        <p:txBody>
          <a:bodyPr/>
          <a:lstStyle/>
          <a:p>
            <a:r>
              <a:rPr lang="en-US" noProof="0"/>
              <a:t>Official Licensed Material, Copyright © 2023 Kanban University</a:t>
            </a:r>
          </a:p>
        </p:txBody>
      </p:sp>
      <p:sp>
        <p:nvSpPr>
          <p:cNvPr id="3" name="Slide Number Placeholder 2">
            <a:extLst>
              <a:ext uri="{FF2B5EF4-FFF2-40B4-BE49-F238E27FC236}">
                <a16:creationId xmlns:a16="http://schemas.microsoft.com/office/drawing/2014/main" id="{C51D99DD-B7ED-D116-1902-98ED9B250182}"/>
              </a:ext>
            </a:extLst>
          </p:cNvPr>
          <p:cNvSpPr>
            <a:spLocks noGrp="1"/>
          </p:cNvSpPr>
          <p:nvPr>
            <p:ph type="sldNum" sz="quarter" idx="12"/>
          </p:nvPr>
        </p:nvSpPr>
        <p:spPr/>
        <p:txBody>
          <a:bodyPr/>
          <a:lstStyle/>
          <a:p>
            <a:fld id="{C35D1307-4518-DC49-A96C-7B35E51C61C4}" type="slidenum">
              <a:rPr lang="en-US" noProof="0" smtClean="0"/>
              <a:pPr/>
              <a:t>14</a:t>
            </a:fld>
            <a:endParaRPr lang="en-US" noProof="0"/>
          </a:p>
        </p:txBody>
      </p:sp>
      <p:sp>
        <p:nvSpPr>
          <p:cNvPr id="4" name="Title 3">
            <a:extLst>
              <a:ext uri="{FF2B5EF4-FFF2-40B4-BE49-F238E27FC236}">
                <a16:creationId xmlns:a16="http://schemas.microsoft.com/office/drawing/2014/main" id="{A982F2C6-9ACB-839F-10DC-1D2E019B4A75}"/>
              </a:ext>
            </a:extLst>
          </p:cNvPr>
          <p:cNvSpPr>
            <a:spLocks noGrp="1"/>
          </p:cNvSpPr>
          <p:nvPr>
            <p:ph type="title"/>
          </p:nvPr>
        </p:nvSpPr>
        <p:spPr/>
        <p:txBody>
          <a:bodyPr/>
          <a:lstStyle/>
          <a:p>
            <a:r>
              <a:rPr lang="en-US" noProof="0" dirty="0"/>
              <a:t>The Teams’ influence on problems</a:t>
            </a:r>
          </a:p>
        </p:txBody>
      </p:sp>
      <p:sp>
        <p:nvSpPr>
          <p:cNvPr id="9" name="Content Placeholder 8">
            <a:extLst>
              <a:ext uri="{FF2B5EF4-FFF2-40B4-BE49-F238E27FC236}">
                <a16:creationId xmlns:a16="http://schemas.microsoft.com/office/drawing/2014/main" id="{B88DE4C5-C359-AD94-CDD8-F75AB7B59F7E}"/>
              </a:ext>
            </a:extLst>
          </p:cNvPr>
          <p:cNvSpPr>
            <a:spLocks noGrp="1"/>
          </p:cNvSpPr>
          <p:nvPr>
            <p:ph sz="quarter" idx="15"/>
          </p:nvPr>
        </p:nvSpPr>
        <p:spPr/>
        <p:txBody>
          <a:bodyPr/>
          <a:lstStyle/>
          <a:p>
            <a:pPr marL="0" indent="0">
              <a:buNone/>
            </a:pPr>
            <a:r>
              <a:rPr lang="en-US" noProof="0"/>
              <a:t>There is little chance that we can influence this problem. It’s outside of our ability to influence this problem to be addressed or resolved.</a:t>
            </a:r>
          </a:p>
        </p:txBody>
      </p:sp>
      <p:sp>
        <p:nvSpPr>
          <p:cNvPr id="10" name="Text Placeholder 9">
            <a:extLst>
              <a:ext uri="{FF2B5EF4-FFF2-40B4-BE49-F238E27FC236}">
                <a16:creationId xmlns:a16="http://schemas.microsoft.com/office/drawing/2014/main" id="{89A4B57F-BF4D-F889-945C-39CDF734AB0E}"/>
              </a:ext>
            </a:extLst>
          </p:cNvPr>
          <p:cNvSpPr>
            <a:spLocks noGrp="1"/>
          </p:cNvSpPr>
          <p:nvPr>
            <p:ph type="body" idx="16"/>
          </p:nvPr>
        </p:nvSpPr>
        <p:spPr/>
        <p:txBody>
          <a:bodyPr/>
          <a:lstStyle/>
          <a:p>
            <a:r>
              <a:rPr lang="en-US" noProof="0"/>
              <a:t>Minimal team influence</a:t>
            </a:r>
          </a:p>
        </p:txBody>
      </p:sp>
      <p:sp>
        <p:nvSpPr>
          <p:cNvPr id="11" name="Content Placeholder 10">
            <a:extLst>
              <a:ext uri="{FF2B5EF4-FFF2-40B4-BE49-F238E27FC236}">
                <a16:creationId xmlns:a16="http://schemas.microsoft.com/office/drawing/2014/main" id="{AF6FBB1F-1170-DD6A-1180-4786A4892E52}"/>
              </a:ext>
            </a:extLst>
          </p:cNvPr>
          <p:cNvSpPr>
            <a:spLocks noGrp="1"/>
          </p:cNvSpPr>
          <p:nvPr>
            <p:ph sz="quarter" idx="17"/>
          </p:nvPr>
        </p:nvSpPr>
        <p:spPr/>
        <p:txBody>
          <a:bodyPr/>
          <a:lstStyle/>
          <a:p>
            <a:pPr marL="0" indent="0">
              <a:buNone/>
            </a:pPr>
            <a:r>
              <a:rPr lang="en-US" noProof="0"/>
              <a:t>We have a lot of influence over addressing this problem. There’s a good chance we can solve this problem.</a:t>
            </a:r>
          </a:p>
          <a:p>
            <a:pPr lvl="1"/>
            <a:endParaRPr lang="en-US" noProof="0"/>
          </a:p>
        </p:txBody>
      </p:sp>
      <p:sp>
        <p:nvSpPr>
          <p:cNvPr id="12" name="Content Placeholder 11">
            <a:extLst>
              <a:ext uri="{FF2B5EF4-FFF2-40B4-BE49-F238E27FC236}">
                <a16:creationId xmlns:a16="http://schemas.microsoft.com/office/drawing/2014/main" id="{A46413F5-A020-25E2-5F03-C3E9556342A9}"/>
              </a:ext>
            </a:extLst>
          </p:cNvPr>
          <p:cNvSpPr>
            <a:spLocks noGrp="1"/>
          </p:cNvSpPr>
          <p:nvPr>
            <p:ph sz="quarter" idx="18"/>
          </p:nvPr>
        </p:nvSpPr>
        <p:spPr/>
        <p:txBody>
          <a:bodyPr/>
          <a:lstStyle/>
          <a:p>
            <a:pPr marL="0" indent="0">
              <a:buNone/>
            </a:pPr>
            <a:r>
              <a:rPr lang="en-US" noProof="0"/>
              <a:t>We have some influence over addressing this problem. We may be able to move things in the right direction to solve this problem.</a:t>
            </a:r>
          </a:p>
        </p:txBody>
      </p:sp>
      <p:sp>
        <p:nvSpPr>
          <p:cNvPr id="13" name="Text Placeholder 12">
            <a:extLst>
              <a:ext uri="{FF2B5EF4-FFF2-40B4-BE49-F238E27FC236}">
                <a16:creationId xmlns:a16="http://schemas.microsoft.com/office/drawing/2014/main" id="{83EEC476-85F8-6B23-2D8D-5D81460CF6AE}"/>
              </a:ext>
            </a:extLst>
          </p:cNvPr>
          <p:cNvSpPr>
            <a:spLocks noGrp="1"/>
          </p:cNvSpPr>
          <p:nvPr>
            <p:ph type="body" idx="19"/>
          </p:nvPr>
        </p:nvSpPr>
        <p:spPr/>
        <p:txBody>
          <a:bodyPr/>
          <a:lstStyle/>
          <a:p>
            <a:r>
              <a:rPr lang="en-US" noProof="0"/>
              <a:t>Some team influence</a:t>
            </a:r>
          </a:p>
        </p:txBody>
      </p:sp>
    </p:spTree>
    <p:extLst>
      <p:ext uri="{BB962C8B-B14F-4D97-AF65-F5344CB8AC3E}">
        <p14:creationId xmlns:p14="http://schemas.microsoft.com/office/powerpoint/2010/main" val="4022246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1" y="-2190750"/>
            <a:ext cx="12186205" cy="8546592"/>
          </a:xfrm>
          <a:prstGeom prst="rect">
            <a:avLst/>
          </a:prstGeom>
        </p:spPr>
      </p:pic>
      <p:sp>
        <p:nvSpPr>
          <p:cNvPr id="2" name="Title 1"/>
          <p:cNvSpPr>
            <a:spLocks noGrp="1"/>
          </p:cNvSpPr>
          <p:nvPr>
            <p:ph type="title"/>
          </p:nvPr>
        </p:nvSpPr>
        <p:spPr/>
        <p:txBody>
          <a:bodyPr/>
          <a:lstStyle/>
          <a:p>
            <a:r>
              <a:rPr lang="en-US">
                <a:solidFill>
                  <a:schemeClr val="bg1"/>
                </a:solidFill>
              </a:rPr>
              <a:t>Water flows around the </a:t>
            </a:r>
            <a:r>
              <a:rPr lang="en-US"/>
              <a:t>rock</a:t>
            </a:r>
          </a:p>
        </p:txBody>
      </p:sp>
      <p:sp>
        <p:nvSpPr>
          <p:cNvPr id="7" name="TextBox 6"/>
          <p:cNvSpPr txBox="1"/>
          <p:nvPr/>
        </p:nvSpPr>
        <p:spPr>
          <a:xfrm>
            <a:off x="2133600" y="2164080"/>
            <a:ext cx="2435090" cy="523220"/>
          </a:xfrm>
          <a:prstGeom prst="rect">
            <a:avLst/>
          </a:prstGeom>
          <a:noFill/>
        </p:spPr>
        <p:txBody>
          <a:bodyPr wrap="none" rtlCol="0">
            <a:spAutoFit/>
          </a:bodyPr>
          <a:lstStyle/>
          <a:p>
            <a:r>
              <a:rPr lang="en-US" sz="2800" b="1" i="1">
                <a:solidFill>
                  <a:schemeClr val="bg1"/>
                </a:solidFill>
              </a:rPr>
              <a:t>“be like water”</a:t>
            </a:r>
          </a:p>
        </p:txBody>
      </p:sp>
      <p:sp>
        <p:nvSpPr>
          <p:cNvPr id="9" name="TextBox 8"/>
          <p:cNvSpPr txBox="1"/>
          <p:nvPr/>
        </p:nvSpPr>
        <p:spPr>
          <a:xfrm>
            <a:off x="5943601" y="5715001"/>
            <a:ext cx="3976281" cy="461665"/>
          </a:xfrm>
          <a:prstGeom prst="rect">
            <a:avLst/>
          </a:prstGeom>
          <a:noFill/>
        </p:spPr>
        <p:txBody>
          <a:bodyPr wrap="none" rtlCol="0">
            <a:spAutoFit/>
          </a:bodyPr>
          <a:lstStyle/>
          <a:p>
            <a:r>
              <a:rPr lang="en-US" sz="2400" b="1" i="1">
                <a:solidFill>
                  <a:schemeClr val="bg1"/>
                </a:solidFill>
              </a:rPr>
              <a:t>the rock represents resistance</a:t>
            </a:r>
          </a:p>
        </p:txBody>
      </p:sp>
      <p:sp>
        <p:nvSpPr>
          <p:cNvPr id="3" name="Slide Number Placeholder 2">
            <a:extLst>
              <a:ext uri="{FF2B5EF4-FFF2-40B4-BE49-F238E27FC236}">
                <a16:creationId xmlns:a16="http://schemas.microsoft.com/office/drawing/2014/main" id="{121A8F33-FC9E-3B4C-8F55-AE2172787782}"/>
              </a:ext>
            </a:extLst>
          </p:cNvPr>
          <p:cNvSpPr>
            <a:spLocks noGrp="1"/>
          </p:cNvSpPr>
          <p:nvPr>
            <p:ph type="sldNum" sz="quarter" idx="12"/>
          </p:nvPr>
        </p:nvSpPr>
        <p:spPr>
          <a:xfrm>
            <a:off x="8336280" y="6466077"/>
            <a:ext cx="172212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92DDAE-9823-6946-874E-259A5CB9452D}" type="slidenum">
              <a:rPr lang="en-US" smtClean="0"/>
              <a:pPr/>
              <a:t>15</a:t>
            </a:fld>
            <a:endParaRPr lang="en-US"/>
          </a:p>
        </p:txBody>
      </p:sp>
    </p:spTree>
    <p:extLst>
      <p:ext uri="{BB962C8B-B14F-4D97-AF65-F5344CB8AC3E}">
        <p14:creationId xmlns:p14="http://schemas.microsoft.com/office/powerpoint/2010/main" val="3723088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p>
            <a:r>
              <a:rPr lang="en-US" dirty="0"/>
              <a:t>Be Like Water</a:t>
            </a:r>
          </a:p>
        </p:txBody>
      </p:sp>
      <p:pic>
        <p:nvPicPr>
          <p:cNvPr id="3" name="Content Placeholder 4" descr="Blank2X2Matrix.PNG"/>
          <p:cNvPicPr>
            <a:picLocks noGrp="1" noChangeAspect="1"/>
          </p:cNvPicPr>
          <p:nvPr/>
        </p:nvPicPr>
        <p:blipFill>
          <a:blip r:embed="rId3" cstate="screen">
            <a:clrChange>
              <a:clrFrom>
                <a:srgbClr val="FFFFFF"/>
              </a:clrFrom>
              <a:clrTo>
                <a:srgbClr val="FFFFFF">
                  <a:alpha val="0"/>
                </a:srgbClr>
              </a:clrTo>
            </a:clrChange>
          </a:blip>
          <a:stretch>
            <a:fillRect/>
          </a:stretch>
        </p:blipFill>
        <p:spPr>
          <a:xfrm>
            <a:off x="4117967" y="1901093"/>
            <a:ext cx="4400550" cy="3492937"/>
          </a:xfrm>
          <a:prstGeom prst="rect">
            <a:avLst/>
          </a:prstGeom>
        </p:spPr>
      </p:pic>
      <p:sp>
        <p:nvSpPr>
          <p:cNvPr id="4" name="TextBox 5"/>
          <p:cNvSpPr txBox="1"/>
          <p:nvPr/>
        </p:nvSpPr>
        <p:spPr>
          <a:xfrm>
            <a:off x="5220015" y="5782025"/>
            <a:ext cx="272702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Ability to Influence</a:t>
            </a:r>
          </a:p>
        </p:txBody>
      </p:sp>
      <p:sp>
        <p:nvSpPr>
          <p:cNvPr id="5" name="TextBox 6"/>
          <p:cNvSpPr txBox="1"/>
          <p:nvPr/>
        </p:nvSpPr>
        <p:spPr>
          <a:xfrm>
            <a:off x="7777025" y="5339470"/>
            <a:ext cx="82426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High</a:t>
            </a:r>
          </a:p>
        </p:txBody>
      </p:sp>
      <p:sp>
        <p:nvSpPr>
          <p:cNvPr id="6" name="TextBox 7"/>
          <p:cNvSpPr txBox="1"/>
          <p:nvPr/>
        </p:nvSpPr>
        <p:spPr>
          <a:xfrm>
            <a:off x="4257892" y="5393808"/>
            <a:ext cx="72006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Low</a:t>
            </a:r>
          </a:p>
        </p:txBody>
      </p:sp>
      <p:sp>
        <p:nvSpPr>
          <p:cNvPr id="7" name="TextBox 8"/>
          <p:cNvSpPr txBox="1"/>
          <p:nvPr/>
        </p:nvSpPr>
        <p:spPr>
          <a:xfrm rot="16200000">
            <a:off x="2587826" y="3251785"/>
            <a:ext cx="1492716"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Resistance</a:t>
            </a:r>
          </a:p>
        </p:txBody>
      </p:sp>
      <p:sp>
        <p:nvSpPr>
          <p:cNvPr id="8" name="TextBox 9"/>
          <p:cNvSpPr txBox="1"/>
          <p:nvPr/>
        </p:nvSpPr>
        <p:spPr>
          <a:xfrm rot="16200000">
            <a:off x="3463925" y="4734831"/>
            <a:ext cx="946925"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High</a:t>
            </a:r>
          </a:p>
        </p:txBody>
      </p:sp>
      <p:sp>
        <p:nvSpPr>
          <p:cNvPr id="9" name="TextBox 10"/>
          <p:cNvSpPr txBox="1"/>
          <p:nvPr/>
        </p:nvSpPr>
        <p:spPr>
          <a:xfrm rot="16200000">
            <a:off x="3577352" y="2111580"/>
            <a:ext cx="720069"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Low</a:t>
            </a:r>
          </a:p>
        </p:txBody>
      </p:sp>
      <p:sp>
        <p:nvSpPr>
          <p:cNvPr id="10" name="TextBox 11"/>
          <p:cNvSpPr txBox="1"/>
          <p:nvPr/>
        </p:nvSpPr>
        <p:spPr>
          <a:xfrm>
            <a:off x="4784639" y="4359704"/>
            <a:ext cx="87075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Defer</a:t>
            </a:r>
          </a:p>
        </p:txBody>
      </p:sp>
      <p:sp>
        <p:nvSpPr>
          <p:cNvPr id="11" name="TextBox 12"/>
          <p:cNvSpPr txBox="1"/>
          <p:nvPr/>
        </p:nvSpPr>
        <p:spPr>
          <a:xfrm>
            <a:off x="6852806" y="4175039"/>
            <a:ext cx="143981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Around </a:t>
            </a:r>
          </a:p>
          <a:p>
            <a:r>
              <a:rPr lang="en-US" sz="2400" dirty="0">
                <a:solidFill>
                  <a:srgbClr val="000000"/>
                </a:solidFill>
                <a:latin typeface="Tempus Sans ITC" pitchFamily="82" charset="0"/>
              </a:rPr>
              <a:t>the Rocks</a:t>
            </a:r>
          </a:p>
        </p:txBody>
      </p:sp>
      <p:sp>
        <p:nvSpPr>
          <p:cNvPr id="12" name="TextBox 13"/>
          <p:cNvSpPr txBox="1"/>
          <p:nvPr/>
        </p:nvSpPr>
        <p:spPr>
          <a:xfrm>
            <a:off x="6829641" y="2289088"/>
            <a:ext cx="117051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Straight</a:t>
            </a:r>
          </a:p>
          <a:p>
            <a:r>
              <a:rPr lang="en-US" sz="2400" dirty="0">
                <a:solidFill>
                  <a:srgbClr val="000000"/>
                </a:solidFill>
                <a:latin typeface="Tempus Sans ITC" pitchFamily="82" charset="0"/>
              </a:rPr>
              <a:t>Ahead</a:t>
            </a:r>
          </a:p>
        </p:txBody>
      </p:sp>
      <p:sp>
        <p:nvSpPr>
          <p:cNvPr id="13" name="TextBox 14"/>
          <p:cNvSpPr txBox="1"/>
          <p:nvPr/>
        </p:nvSpPr>
        <p:spPr>
          <a:xfrm>
            <a:off x="4784639" y="2437901"/>
            <a:ext cx="92044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rgbClr val="000000"/>
                </a:solidFill>
                <a:latin typeface="Tempus Sans ITC" pitchFamily="82" charset="0"/>
              </a:rPr>
              <a:t>Assist</a:t>
            </a:r>
          </a:p>
        </p:txBody>
      </p:sp>
    </p:spTree>
    <p:extLst>
      <p:ext uri="{BB962C8B-B14F-4D97-AF65-F5344CB8AC3E}">
        <p14:creationId xmlns:p14="http://schemas.microsoft.com/office/powerpoint/2010/main" val="21856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7060AE-80A0-D129-DC45-126C6AA51113}"/>
              </a:ext>
            </a:extLst>
          </p:cNvPr>
          <p:cNvSpPr>
            <a:spLocks noGrp="1"/>
          </p:cNvSpPr>
          <p:nvPr>
            <p:ph sz="quarter" idx="17"/>
          </p:nvPr>
        </p:nvSpPr>
        <p:spPr/>
        <p:txBody>
          <a:bodyPr/>
          <a:lstStyle/>
          <a:p>
            <a:r>
              <a:rPr lang="en-US" dirty="0"/>
              <a:t>For each problem discuss potential solutions and the degree to which you have the autonomy to influence or make a change as well as discuss who is likely to resist and how challenging that may turn out to be. </a:t>
            </a:r>
          </a:p>
          <a:p>
            <a:r>
              <a:rPr lang="en-US" dirty="0"/>
              <a:t>Map the problems/solution on the Influence/Resistance chart</a:t>
            </a:r>
          </a:p>
        </p:txBody>
      </p:sp>
      <p:sp>
        <p:nvSpPr>
          <p:cNvPr id="3" name="Text Placeholder 2">
            <a:extLst>
              <a:ext uri="{FF2B5EF4-FFF2-40B4-BE49-F238E27FC236}">
                <a16:creationId xmlns:a16="http://schemas.microsoft.com/office/drawing/2014/main" id="{B5042236-1747-9D7A-F5D3-84245DD2E906}"/>
              </a:ext>
            </a:extLst>
          </p:cNvPr>
          <p:cNvSpPr>
            <a:spLocks noGrp="1"/>
          </p:cNvSpPr>
          <p:nvPr>
            <p:ph type="body" sz="quarter" idx="13"/>
          </p:nvPr>
        </p:nvSpPr>
        <p:spPr>
          <a:xfrm>
            <a:off x="838200" y="1261884"/>
            <a:ext cx="7258878" cy="1108454"/>
          </a:xfrm>
        </p:spPr>
        <p:txBody>
          <a:bodyPr/>
          <a:lstStyle/>
          <a:p>
            <a:r>
              <a:rPr lang="en-US" dirty="0"/>
              <a:t>Influence and Resistance</a:t>
            </a:r>
          </a:p>
        </p:txBody>
      </p:sp>
      <p:sp>
        <p:nvSpPr>
          <p:cNvPr id="4" name="Text Placeholder 3">
            <a:extLst>
              <a:ext uri="{FF2B5EF4-FFF2-40B4-BE49-F238E27FC236}">
                <a16:creationId xmlns:a16="http://schemas.microsoft.com/office/drawing/2014/main" id="{00A76C8A-1712-5E37-8EAB-C0BA53417073}"/>
              </a:ext>
            </a:extLst>
          </p:cNvPr>
          <p:cNvSpPr>
            <a:spLocks noGrp="1"/>
          </p:cNvSpPr>
          <p:nvPr>
            <p:ph type="body" sz="quarter" idx="19"/>
          </p:nvPr>
        </p:nvSpPr>
        <p:spPr/>
        <p:txBody>
          <a:bodyPr/>
          <a:lstStyle/>
          <a:p>
            <a:r>
              <a:rPr lang="en-US" dirty="0"/>
              <a:t>10 minutes</a:t>
            </a:r>
          </a:p>
        </p:txBody>
      </p:sp>
      <p:sp>
        <p:nvSpPr>
          <p:cNvPr id="5" name="Slide Number Placeholder 4">
            <a:extLst>
              <a:ext uri="{FF2B5EF4-FFF2-40B4-BE49-F238E27FC236}">
                <a16:creationId xmlns:a16="http://schemas.microsoft.com/office/drawing/2014/main" id="{2CBD2419-5647-3319-ADDD-B6AEC3202017}"/>
              </a:ext>
            </a:extLst>
          </p:cNvPr>
          <p:cNvSpPr>
            <a:spLocks noGrp="1"/>
          </p:cNvSpPr>
          <p:nvPr>
            <p:ph type="sldNum" sz="quarter" idx="11"/>
          </p:nvPr>
        </p:nvSpPr>
        <p:spPr/>
        <p:txBody>
          <a:bodyPr/>
          <a:lstStyle/>
          <a:p>
            <a:fld id="{C35D1307-4518-DC49-A96C-7B35E51C61C4}" type="slidenum">
              <a:rPr lang="en-US" smtClean="0"/>
              <a:pPr/>
              <a:t>17</a:t>
            </a:fld>
            <a:endParaRPr lang="en-US"/>
          </a:p>
        </p:txBody>
      </p:sp>
      <p:sp>
        <p:nvSpPr>
          <p:cNvPr id="6" name="Footer Placeholder 5">
            <a:extLst>
              <a:ext uri="{FF2B5EF4-FFF2-40B4-BE49-F238E27FC236}">
                <a16:creationId xmlns:a16="http://schemas.microsoft.com/office/drawing/2014/main" id="{5641C785-80C7-315D-E08D-708A1705C140}"/>
              </a:ext>
            </a:extLst>
          </p:cNvPr>
          <p:cNvSpPr>
            <a:spLocks noGrp="1"/>
          </p:cNvSpPr>
          <p:nvPr>
            <p:ph type="ftr" sz="quarter" idx="10"/>
          </p:nvPr>
        </p:nvSpPr>
        <p:spPr/>
        <p:txBody>
          <a:bodyPr/>
          <a:lstStyle/>
          <a:p>
            <a:r>
              <a:rPr lang="en-US"/>
              <a:t>Official Licensed Material, Copyright © 2023 Kanban University</a:t>
            </a:r>
          </a:p>
        </p:txBody>
      </p:sp>
    </p:spTree>
    <p:extLst>
      <p:ext uri="{BB962C8B-B14F-4D97-AF65-F5344CB8AC3E}">
        <p14:creationId xmlns:p14="http://schemas.microsoft.com/office/powerpoint/2010/main" val="913812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7060AE-80A0-D129-DC45-126C6AA51113}"/>
              </a:ext>
            </a:extLst>
          </p:cNvPr>
          <p:cNvSpPr>
            <a:spLocks noGrp="1"/>
          </p:cNvSpPr>
          <p:nvPr>
            <p:ph sz="quarter" idx="17"/>
          </p:nvPr>
        </p:nvSpPr>
        <p:spPr/>
        <p:txBody>
          <a:bodyPr/>
          <a:lstStyle/>
          <a:p>
            <a:r>
              <a:rPr lang="en-US" dirty="0"/>
              <a:t>Design potential solutions as an experiment that you could run.</a:t>
            </a:r>
          </a:p>
          <a:p>
            <a:r>
              <a:rPr lang="en-US" dirty="0"/>
              <a:t>How soon would you expect to know if it is working?</a:t>
            </a:r>
          </a:p>
          <a:p>
            <a:r>
              <a:rPr lang="en-US" dirty="0"/>
              <a:t>How would you know if it is working?</a:t>
            </a:r>
          </a:p>
        </p:txBody>
      </p:sp>
      <p:sp>
        <p:nvSpPr>
          <p:cNvPr id="3" name="Text Placeholder 2">
            <a:extLst>
              <a:ext uri="{FF2B5EF4-FFF2-40B4-BE49-F238E27FC236}">
                <a16:creationId xmlns:a16="http://schemas.microsoft.com/office/drawing/2014/main" id="{B5042236-1747-9D7A-F5D3-84245DD2E906}"/>
              </a:ext>
            </a:extLst>
          </p:cNvPr>
          <p:cNvSpPr>
            <a:spLocks noGrp="1"/>
          </p:cNvSpPr>
          <p:nvPr>
            <p:ph type="body" sz="quarter" idx="13"/>
          </p:nvPr>
        </p:nvSpPr>
        <p:spPr/>
        <p:txBody>
          <a:bodyPr/>
          <a:lstStyle/>
          <a:p>
            <a:r>
              <a:rPr lang="en-US" dirty="0"/>
              <a:t>Solution Design</a:t>
            </a:r>
          </a:p>
        </p:txBody>
      </p:sp>
      <p:sp>
        <p:nvSpPr>
          <p:cNvPr id="4" name="Text Placeholder 3">
            <a:extLst>
              <a:ext uri="{FF2B5EF4-FFF2-40B4-BE49-F238E27FC236}">
                <a16:creationId xmlns:a16="http://schemas.microsoft.com/office/drawing/2014/main" id="{00A76C8A-1712-5E37-8EAB-C0BA53417073}"/>
              </a:ext>
            </a:extLst>
          </p:cNvPr>
          <p:cNvSpPr>
            <a:spLocks noGrp="1"/>
          </p:cNvSpPr>
          <p:nvPr>
            <p:ph type="body" sz="quarter" idx="19"/>
          </p:nvPr>
        </p:nvSpPr>
        <p:spPr/>
        <p:txBody>
          <a:bodyPr/>
          <a:lstStyle/>
          <a:p>
            <a:r>
              <a:rPr lang="en-US" dirty="0"/>
              <a:t>10 minutes</a:t>
            </a:r>
          </a:p>
        </p:txBody>
      </p:sp>
      <p:sp>
        <p:nvSpPr>
          <p:cNvPr id="5" name="Slide Number Placeholder 4">
            <a:extLst>
              <a:ext uri="{FF2B5EF4-FFF2-40B4-BE49-F238E27FC236}">
                <a16:creationId xmlns:a16="http://schemas.microsoft.com/office/drawing/2014/main" id="{2CBD2419-5647-3319-ADDD-B6AEC3202017}"/>
              </a:ext>
            </a:extLst>
          </p:cNvPr>
          <p:cNvSpPr>
            <a:spLocks noGrp="1"/>
          </p:cNvSpPr>
          <p:nvPr>
            <p:ph type="sldNum" sz="quarter" idx="11"/>
          </p:nvPr>
        </p:nvSpPr>
        <p:spPr/>
        <p:txBody>
          <a:bodyPr/>
          <a:lstStyle/>
          <a:p>
            <a:fld id="{C35D1307-4518-DC49-A96C-7B35E51C61C4}" type="slidenum">
              <a:rPr lang="en-US" smtClean="0"/>
              <a:pPr/>
              <a:t>18</a:t>
            </a:fld>
            <a:endParaRPr lang="en-US"/>
          </a:p>
        </p:txBody>
      </p:sp>
      <p:sp>
        <p:nvSpPr>
          <p:cNvPr id="6" name="Footer Placeholder 5">
            <a:extLst>
              <a:ext uri="{FF2B5EF4-FFF2-40B4-BE49-F238E27FC236}">
                <a16:creationId xmlns:a16="http://schemas.microsoft.com/office/drawing/2014/main" id="{5641C785-80C7-315D-E08D-708A1705C140}"/>
              </a:ext>
            </a:extLst>
          </p:cNvPr>
          <p:cNvSpPr>
            <a:spLocks noGrp="1"/>
          </p:cNvSpPr>
          <p:nvPr>
            <p:ph type="ftr" sz="quarter" idx="10"/>
          </p:nvPr>
        </p:nvSpPr>
        <p:spPr/>
        <p:txBody>
          <a:bodyPr/>
          <a:lstStyle/>
          <a:p>
            <a:r>
              <a:rPr lang="en-US"/>
              <a:t>Official Licensed Material, Copyright © 2023 Kanban University</a:t>
            </a:r>
          </a:p>
        </p:txBody>
      </p:sp>
    </p:spTree>
    <p:extLst>
      <p:ext uri="{BB962C8B-B14F-4D97-AF65-F5344CB8AC3E}">
        <p14:creationId xmlns:p14="http://schemas.microsoft.com/office/powerpoint/2010/main" val="3937794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9BC5-F790-E97D-36E3-6D6702D973AF}"/>
              </a:ext>
            </a:extLst>
          </p:cNvPr>
          <p:cNvSpPr>
            <a:spLocks noGrp="1"/>
          </p:cNvSpPr>
          <p:nvPr>
            <p:ph type="title"/>
          </p:nvPr>
        </p:nvSpPr>
        <p:spPr/>
        <p:txBody>
          <a:bodyPr/>
          <a:lstStyle/>
          <a:p>
            <a:r>
              <a:rPr lang="en-US" dirty="0"/>
              <a:t>Official Guide To The Kanban Method</a:t>
            </a:r>
          </a:p>
        </p:txBody>
      </p:sp>
      <p:pic>
        <p:nvPicPr>
          <p:cNvPr id="5" name="Picture 4" descr="A purple cover with a person in a convertible&#10;&#10;Description automatically generated">
            <a:extLst>
              <a:ext uri="{FF2B5EF4-FFF2-40B4-BE49-F238E27FC236}">
                <a16:creationId xmlns:a16="http://schemas.microsoft.com/office/drawing/2014/main" id="{65AF0D1A-8EBA-0CEF-0286-AF224877957E}"/>
              </a:ext>
            </a:extLst>
          </p:cNvPr>
          <p:cNvPicPr>
            <a:picLocks noChangeAspect="1"/>
          </p:cNvPicPr>
          <p:nvPr/>
        </p:nvPicPr>
        <p:blipFill>
          <a:blip r:embed="rId2"/>
          <a:stretch>
            <a:fillRect/>
          </a:stretch>
        </p:blipFill>
        <p:spPr>
          <a:xfrm rot="20648343">
            <a:off x="7458009" y="1859398"/>
            <a:ext cx="3058328" cy="3975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8" descr="A qr code with black squares&#10;&#10;Description automatically generated">
            <a:extLst>
              <a:ext uri="{FF2B5EF4-FFF2-40B4-BE49-F238E27FC236}">
                <a16:creationId xmlns:a16="http://schemas.microsoft.com/office/drawing/2014/main" id="{72CB540D-E84A-1181-7FF8-40ADB5C23CA4}"/>
              </a:ext>
            </a:extLst>
          </p:cNvPr>
          <p:cNvPicPr>
            <a:picLocks noGrp="1" noChangeAspect="1"/>
          </p:cNvPicPr>
          <p:nvPr>
            <p:ph idx="1"/>
          </p:nvPr>
        </p:nvPicPr>
        <p:blipFill>
          <a:blip r:embed="rId3"/>
          <a:stretch>
            <a:fillRect/>
          </a:stretch>
        </p:blipFill>
        <p:spPr>
          <a:xfrm>
            <a:off x="867670" y="1796519"/>
            <a:ext cx="4567930" cy="4567930"/>
          </a:xfrm>
        </p:spPr>
      </p:pic>
      <p:sp>
        <p:nvSpPr>
          <p:cNvPr id="3" name="TextBox 2">
            <a:extLst>
              <a:ext uri="{FF2B5EF4-FFF2-40B4-BE49-F238E27FC236}">
                <a16:creationId xmlns:a16="http://schemas.microsoft.com/office/drawing/2014/main" id="{3B412F66-AEE1-8A67-7A46-56051DCE436E}"/>
              </a:ext>
            </a:extLst>
          </p:cNvPr>
          <p:cNvSpPr txBox="1"/>
          <p:nvPr/>
        </p:nvSpPr>
        <p:spPr>
          <a:xfrm>
            <a:off x="4876801" y="6492873"/>
            <a:ext cx="2902225" cy="307777"/>
          </a:xfrm>
          <a:prstGeom prst="rect">
            <a:avLst/>
          </a:prstGeom>
          <a:noFill/>
        </p:spPr>
        <p:txBody>
          <a:bodyPr wrap="square">
            <a:spAutoFit/>
          </a:bodyPr>
          <a:lstStyle/>
          <a:p>
            <a:r>
              <a:rPr lang="en-US" sz="1400" dirty="0">
                <a:solidFill>
                  <a:schemeClr val="bg1"/>
                </a:solidFill>
              </a:rPr>
              <a:t>Copyright © 2022 Kanban University</a:t>
            </a:r>
          </a:p>
        </p:txBody>
      </p:sp>
    </p:spTree>
    <p:extLst>
      <p:ext uri="{BB962C8B-B14F-4D97-AF65-F5344CB8AC3E}">
        <p14:creationId xmlns:p14="http://schemas.microsoft.com/office/powerpoint/2010/main" val="45276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114BDC0E-013C-4EAF-90E7-970671F41200}"/>
              </a:ext>
            </a:extLst>
          </p:cNvPr>
          <p:cNvPicPr>
            <a:picLocks noGrp="1" noChangeAspect="1"/>
          </p:cNvPicPr>
          <p:nvPr>
            <p:ph idx="1"/>
          </p:nvPr>
        </p:nvPicPr>
        <p:blipFill rotWithShape="1">
          <a:blip r:embed="rId2"/>
          <a:srcRect t="15094"/>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itle 7">
            <a:extLst>
              <a:ext uri="{FF2B5EF4-FFF2-40B4-BE49-F238E27FC236}">
                <a16:creationId xmlns:a16="http://schemas.microsoft.com/office/drawing/2014/main" id="{3AA07EB1-02C1-48E1-BA17-37A84999B6F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Evolutionary Change is Humane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9E6963A0-291C-2D41-9946-4B1D354AB3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92DDAE-9823-6946-874E-259A5CB9452D}"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37830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6009-0F0F-A530-E87D-C8E385F1FBB4}"/>
              </a:ext>
            </a:extLst>
          </p:cNvPr>
          <p:cNvSpPr>
            <a:spLocks noGrp="1"/>
          </p:cNvSpPr>
          <p:nvPr>
            <p:ph type="title"/>
          </p:nvPr>
        </p:nvSpPr>
        <p:spPr/>
        <p:txBody>
          <a:bodyPr/>
          <a:lstStyle/>
          <a:p>
            <a:r>
              <a:rPr lang="en-US" dirty="0"/>
              <a:t>Scrum Better with Kanban Course</a:t>
            </a:r>
          </a:p>
        </p:txBody>
      </p:sp>
      <p:pic>
        <p:nvPicPr>
          <p:cNvPr id="4" name="Picture 3" descr="A yellow and black brochure with text&#10;&#10;Description automatically generated">
            <a:extLst>
              <a:ext uri="{FF2B5EF4-FFF2-40B4-BE49-F238E27FC236}">
                <a16:creationId xmlns:a16="http://schemas.microsoft.com/office/drawing/2014/main" id="{92DD92BF-9CAF-A009-A61C-3BD608125217}"/>
              </a:ext>
            </a:extLst>
          </p:cNvPr>
          <p:cNvPicPr>
            <a:picLocks noChangeAspect="1"/>
          </p:cNvPicPr>
          <p:nvPr/>
        </p:nvPicPr>
        <p:blipFill>
          <a:blip r:embed="rId3"/>
          <a:stretch>
            <a:fillRect/>
          </a:stretch>
        </p:blipFill>
        <p:spPr>
          <a:xfrm rot="630272">
            <a:off x="8264699" y="2002641"/>
            <a:ext cx="2233764" cy="3175109"/>
          </a:xfrm>
          <a:prstGeom prst="rect">
            <a:avLst/>
          </a:prstGeom>
          <a:ln w="57150">
            <a:solidFill>
              <a:schemeClr val="bg1"/>
            </a:solidFill>
          </a:ln>
        </p:spPr>
      </p:pic>
      <p:pic>
        <p:nvPicPr>
          <p:cNvPr id="8194" name="Picture 2" descr="Kanban University Certified Training Seal">
            <a:extLst>
              <a:ext uri="{FF2B5EF4-FFF2-40B4-BE49-F238E27FC236}">
                <a16:creationId xmlns:a16="http://schemas.microsoft.com/office/drawing/2014/main" id="{03CD3E94-F7BA-6D3F-15C1-F1491CC17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4466" y="3411021"/>
            <a:ext cx="3878639" cy="37552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qr code on a white background&#10;&#10;Description automatically generated">
            <a:extLst>
              <a:ext uri="{FF2B5EF4-FFF2-40B4-BE49-F238E27FC236}">
                <a16:creationId xmlns:a16="http://schemas.microsoft.com/office/drawing/2014/main" id="{16004AC5-BFC8-AD43-61ED-6D0C90349F5B}"/>
              </a:ext>
            </a:extLst>
          </p:cNvPr>
          <p:cNvPicPr>
            <a:picLocks noChangeAspect="1"/>
          </p:cNvPicPr>
          <p:nvPr/>
        </p:nvPicPr>
        <p:blipFill>
          <a:blip r:embed="rId5"/>
          <a:stretch>
            <a:fillRect/>
          </a:stretch>
        </p:blipFill>
        <p:spPr>
          <a:xfrm>
            <a:off x="1016315" y="1690690"/>
            <a:ext cx="4643034" cy="4643034"/>
          </a:xfrm>
          <a:prstGeom prst="rect">
            <a:avLst/>
          </a:prstGeom>
        </p:spPr>
      </p:pic>
      <p:sp>
        <p:nvSpPr>
          <p:cNvPr id="3" name="TextBox 2">
            <a:extLst>
              <a:ext uri="{FF2B5EF4-FFF2-40B4-BE49-F238E27FC236}">
                <a16:creationId xmlns:a16="http://schemas.microsoft.com/office/drawing/2014/main" id="{E2C07642-918D-E130-D2AE-92081B9C122A}"/>
              </a:ext>
            </a:extLst>
          </p:cNvPr>
          <p:cNvSpPr txBox="1"/>
          <p:nvPr/>
        </p:nvSpPr>
        <p:spPr>
          <a:xfrm>
            <a:off x="4876801" y="6492873"/>
            <a:ext cx="2902225" cy="307777"/>
          </a:xfrm>
          <a:prstGeom prst="rect">
            <a:avLst/>
          </a:prstGeom>
          <a:noFill/>
        </p:spPr>
        <p:txBody>
          <a:bodyPr wrap="square">
            <a:spAutoFit/>
          </a:bodyPr>
          <a:lstStyle/>
          <a:p>
            <a:r>
              <a:rPr lang="en-US" sz="1400" dirty="0">
                <a:solidFill>
                  <a:schemeClr val="bg1"/>
                </a:solidFill>
              </a:rPr>
              <a:t>Copyright © 2022 Kanban University</a:t>
            </a:r>
          </a:p>
        </p:txBody>
      </p:sp>
    </p:spTree>
    <p:extLst>
      <p:ext uri="{BB962C8B-B14F-4D97-AF65-F5344CB8AC3E}">
        <p14:creationId xmlns:p14="http://schemas.microsoft.com/office/powerpoint/2010/main" val="103169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standing on a blue arrow&#10;&#10;Description automatically generated">
            <a:extLst>
              <a:ext uri="{FF2B5EF4-FFF2-40B4-BE49-F238E27FC236}">
                <a16:creationId xmlns:a16="http://schemas.microsoft.com/office/drawing/2014/main" id="{ED972A09-01E0-FB33-DB96-894866085F04}"/>
              </a:ext>
            </a:extLst>
          </p:cNvPr>
          <p:cNvPicPr>
            <a:picLocks noChangeAspect="1"/>
          </p:cNvPicPr>
          <p:nvPr/>
        </p:nvPicPr>
        <p:blipFill rotWithShape="1">
          <a:blip r:embed="rId2">
            <a:extLst>
              <a:ext uri="{28A0092B-C50C-407E-A947-70E740481C1C}">
                <a14:useLocalDpi xmlns:a14="http://schemas.microsoft.com/office/drawing/2010/main" val="0"/>
              </a:ext>
            </a:extLst>
          </a:blip>
          <a:srcRect l="20688"/>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65D2FA1-8893-DB87-F439-BC6603991EC3}"/>
              </a:ext>
            </a:extLst>
          </p:cNvPr>
          <p:cNvSpPr>
            <a:spLocks noGrp="1"/>
          </p:cNvSpPr>
          <p:nvPr>
            <p:ph type="title"/>
          </p:nvPr>
        </p:nvSpPr>
        <p:spPr>
          <a:xfrm>
            <a:off x="838200" y="365125"/>
            <a:ext cx="3822189" cy="1899912"/>
          </a:xfrm>
        </p:spPr>
        <p:txBody>
          <a:bodyPr>
            <a:normAutofit/>
          </a:bodyPr>
          <a:lstStyle/>
          <a:p>
            <a:r>
              <a:rPr lang="en-US" sz="4000" dirty="0"/>
              <a:t>Start with what you do now</a:t>
            </a:r>
          </a:p>
        </p:txBody>
      </p:sp>
      <p:sp>
        <p:nvSpPr>
          <p:cNvPr id="9" name="Content Placeholder 8">
            <a:extLst>
              <a:ext uri="{FF2B5EF4-FFF2-40B4-BE49-F238E27FC236}">
                <a16:creationId xmlns:a16="http://schemas.microsoft.com/office/drawing/2014/main" id="{D10E8BFA-EA98-B569-2571-0902F9B18048}"/>
              </a:ext>
            </a:extLst>
          </p:cNvPr>
          <p:cNvSpPr>
            <a:spLocks noGrp="1"/>
          </p:cNvSpPr>
          <p:nvPr>
            <p:ph idx="1"/>
          </p:nvPr>
        </p:nvSpPr>
        <p:spPr>
          <a:xfrm>
            <a:off x="838200" y="2434201"/>
            <a:ext cx="3822189" cy="3742762"/>
          </a:xfrm>
        </p:spPr>
        <p:txBody>
          <a:bodyPr>
            <a:normAutofit lnSpcReduction="10000"/>
          </a:bodyPr>
          <a:lstStyle/>
          <a:p>
            <a:r>
              <a:rPr lang="en-US" sz="2000" dirty="0"/>
              <a:t>Add Kanban principles and practices on top of your existing process or framework</a:t>
            </a:r>
          </a:p>
          <a:p>
            <a:endParaRPr lang="en-US" sz="2000" dirty="0"/>
          </a:p>
          <a:p>
            <a:endParaRPr lang="en-US" sz="2000" dirty="0"/>
          </a:p>
          <a:p>
            <a:r>
              <a:rPr lang="en-US" sz="2000" dirty="0"/>
              <a:t>Kanban is NOT a Process Framework!</a:t>
            </a:r>
          </a:p>
          <a:p>
            <a:endParaRPr lang="en-US" sz="2000" dirty="0"/>
          </a:p>
          <a:p>
            <a:r>
              <a:rPr lang="en-US" sz="2000" dirty="0"/>
              <a:t>Kanban IS a method for managing and improving knowledge work service delivery through evolutionary change  </a:t>
            </a:r>
          </a:p>
        </p:txBody>
      </p:sp>
      <p:sp>
        <p:nvSpPr>
          <p:cNvPr id="6" name="Arrow: Right 5">
            <a:extLst>
              <a:ext uri="{FF2B5EF4-FFF2-40B4-BE49-F238E27FC236}">
                <a16:creationId xmlns:a16="http://schemas.microsoft.com/office/drawing/2014/main" id="{E9DA598D-6045-1D0C-17D7-B10F47A0E1C3}"/>
              </a:ext>
            </a:extLst>
          </p:cNvPr>
          <p:cNvSpPr/>
          <p:nvPr/>
        </p:nvSpPr>
        <p:spPr>
          <a:xfrm>
            <a:off x="1528859" y="3088700"/>
            <a:ext cx="9134282" cy="10621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Existing Process  or Framework   </a:t>
            </a:r>
          </a:p>
        </p:txBody>
      </p:sp>
    </p:spTree>
    <p:extLst>
      <p:ext uri="{BB962C8B-B14F-4D97-AF65-F5344CB8AC3E}">
        <p14:creationId xmlns:p14="http://schemas.microsoft.com/office/powerpoint/2010/main" val="35120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808BD-EDE5-564F-ADB9-67834ABF07BF}"/>
              </a:ext>
            </a:extLst>
          </p:cNvPr>
          <p:cNvSpPr>
            <a:spLocks noGrp="1"/>
          </p:cNvSpPr>
          <p:nvPr>
            <p:ph type="title"/>
          </p:nvPr>
        </p:nvSpPr>
        <p:spPr/>
        <p:txBody>
          <a:bodyPr/>
          <a:lstStyle/>
          <a:p>
            <a:r>
              <a:rPr lang="en-US" noProof="0"/>
              <a:t>Change Management Principles</a:t>
            </a:r>
          </a:p>
        </p:txBody>
      </p:sp>
      <p:sp>
        <p:nvSpPr>
          <p:cNvPr id="3" name="Footer Placeholder 2">
            <a:extLst>
              <a:ext uri="{FF2B5EF4-FFF2-40B4-BE49-F238E27FC236}">
                <a16:creationId xmlns:a16="http://schemas.microsoft.com/office/drawing/2014/main" id="{F7087205-9314-5842-8D13-6F06B188FB20}"/>
              </a:ext>
            </a:extLst>
          </p:cNvPr>
          <p:cNvSpPr>
            <a:spLocks noGrp="1"/>
          </p:cNvSpPr>
          <p:nvPr>
            <p:ph type="ftr" sz="quarter" idx="14"/>
          </p:nvPr>
        </p:nvSpPr>
        <p:spPr>
          <a:xfrm>
            <a:off x="2788534" y="6356350"/>
            <a:ext cx="6614933"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D7D31"/>
                </a:solidFill>
                <a:effectLst/>
                <a:uLnTx/>
                <a:uFillTx/>
                <a:latin typeface="Arial" panose="020B0604020202020204"/>
                <a:ea typeface="+mn-ea"/>
                <a:cs typeface="+mn-cs"/>
              </a:rPr>
              <a:t>Official Licensed Material, Copyright © 2023 Kanban University</a:t>
            </a:r>
          </a:p>
        </p:txBody>
      </p:sp>
      <p:sp>
        <p:nvSpPr>
          <p:cNvPr id="41" name="Rectangle 40">
            <a:extLst>
              <a:ext uri="{FF2B5EF4-FFF2-40B4-BE49-F238E27FC236}">
                <a16:creationId xmlns:a16="http://schemas.microsoft.com/office/drawing/2014/main" id="{DFF09A37-D243-A243-A5E8-B048A36D290E}"/>
              </a:ext>
            </a:extLst>
          </p:cNvPr>
          <p:cNvSpPr/>
          <p:nvPr/>
        </p:nvSpPr>
        <p:spPr>
          <a:xfrm>
            <a:off x="837600" y="1869438"/>
            <a:ext cx="550910" cy="1325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prstClr val="white"/>
                </a:solidFill>
                <a:effectLst/>
                <a:uLnTx/>
                <a:uFillTx/>
                <a:latin typeface="Arial" panose="020B0604020202020204"/>
                <a:ea typeface="+mn-ea"/>
                <a:cs typeface="+mn-cs"/>
              </a:rPr>
              <a:t>1</a:t>
            </a:r>
          </a:p>
        </p:txBody>
      </p:sp>
      <p:sp>
        <p:nvSpPr>
          <p:cNvPr id="43" name="Rectangle 42">
            <a:extLst>
              <a:ext uri="{FF2B5EF4-FFF2-40B4-BE49-F238E27FC236}">
                <a16:creationId xmlns:a16="http://schemas.microsoft.com/office/drawing/2014/main" id="{D096C466-4CD0-454D-80E5-00DA38A5EF57}"/>
              </a:ext>
            </a:extLst>
          </p:cNvPr>
          <p:cNvSpPr/>
          <p:nvPr/>
        </p:nvSpPr>
        <p:spPr>
          <a:xfrm>
            <a:off x="837599" y="4852036"/>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prstClr val="white"/>
                </a:solidFill>
                <a:effectLst/>
                <a:uLnTx/>
                <a:uFillTx/>
                <a:latin typeface="Arial" panose="020B0604020202020204"/>
                <a:ea typeface="+mn-ea"/>
                <a:cs typeface="+mn-cs"/>
              </a:rPr>
              <a:t>3</a:t>
            </a:r>
          </a:p>
        </p:txBody>
      </p:sp>
      <p:sp>
        <p:nvSpPr>
          <p:cNvPr id="44" name="Rectangle 43">
            <a:extLst>
              <a:ext uri="{FF2B5EF4-FFF2-40B4-BE49-F238E27FC236}">
                <a16:creationId xmlns:a16="http://schemas.microsoft.com/office/drawing/2014/main" id="{A0E4CC01-BD0F-BE4B-B63A-49D546178632}"/>
              </a:ext>
            </a:extLst>
          </p:cNvPr>
          <p:cNvSpPr/>
          <p:nvPr/>
        </p:nvSpPr>
        <p:spPr>
          <a:xfrm>
            <a:off x="837599" y="3373752"/>
            <a:ext cx="550910" cy="1325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prstClr val="white"/>
                </a:solidFill>
                <a:effectLst/>
                <a:uLnTx/>
                <a:uFillTx/>
                <a:latin typeface="Arial" panose="020B0604020202020204"/>
                <a:ea typeface="+mn-ea"/>
                <a:cs typeface="+mn-cs"/>
              </a:rPr>
              <a:t>2</a:t>
            </a:r>
          </a:p>
        </p:txBody>
      </p:sp>
      <p:sp>
        <p:nvSpPr>
          <p:cNvPr id="45" name="Rectangle 44">
            <a:extLst>
              <a:ext uri="{FF2B5EF4-FFF2-40B4-BE49-F238E27FC236}">
                <a16:creationId xmlns:a16="http://schemas.microsoft.com/office/drawing/2014/main" id="{AE15B6BF-F9B4-4B4E-8935-CD28BBB48829}"/>
              </a:ext>
            </a:extLst>
          </p:cNvPr>
          <p:cNvSpPr/>
          <p:nvPr/>
        </p:nvSpPr>
        <p:spPr>
          <a:xfrm>
            <a:off x="1613967" y="1856423"/>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solidFill>
                <a:effectLst/>
                <a:uLnTx/>
                <a:uFillTx/>
                <a:latin typeface="Arial" panose="020B0604020202020204"/>
                <a:ea typeface="+mn-ea"/>
                <a:cs typeface="+mn-cs"/>
              </a:rPr>
              <a:t>Start where you are!</a:t>
            </a:r>
          </a:p>
        </p:txBody>
      </p:sp>
      <p:sp>
        <p:nvSpPr>
          <p:cNvPr id="46" name="Rectangle 45">
            <a:extLst>
              <a:ext uri="{FF2B5EF4-FFF2-40B4-BE49-F238E27FC236}">
                <a16:creationId xmlns:a16="http://schemas.microsoft.com/office/drawing/2014/main" id="{CFFECB45-9AA1-CF43-AC54-CCBE87076917}"/>
              </a:ext>
            </a:extLst>
          </p:cNvPr>
          <p:cNvSpPr/>
          <p:nvPr/>
        </p:nvSpPr>
        <p:spPr>
          <a:xfrm>
            <a:off x="1613967" y="3373752"/>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solidFill>
                <a:effectLst/>
                <a:uLnTx/>
                <a:uFillTx/>
                <a:latin typeface="Arial" panose="020B0604020202020204"/>
                <a:ea typeface="+mn-ea"/>
                <a:cs typeface="+mn-cs"/>
              </a:rPr>
              <a:t>Agree to pursue evolutionary change.</a:t>
            </a:r>
          </a:p>
        </p:txBody>
      </p:sp>
      <p:sp>
        <p:nvSpPr>
          <p:cNvPr id="47" name="Rectangle 46">
            <a:extLst>
              <a:ext uri="{FF2B5EF4-FFF2-40B4-BE49-F238E27FC236}">
                <a16:creationId xmlns:a16="http://schemas.microsoft.com/office/drawing/2014/main" id="{25794FCA-AE98-3147-94F0-206377476A79}"/>
              </a:ext>
            </a:extLst>
          </p:cNvPr>
          <p:cNvSpPr/>
          <p:nvPr/>
        </p:nvSpPr>
        <p:spPr>
          <a:xfrm>
            <a:off x="1613967" y="4891081"/>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solidFill>
                <a:effectLst/>
                <a:uLnTx/>
                <a:uFillTx/>
                <a:latin typeface="Arial" panose="020B0604020202020204"/>
                <a:ea typeface="+mn-ea"/>
                <a:cs typeface="+mn-cs"/>
              </a:rPr>
              <a:t>Acts of leadership at all levels.</a:t>
            </a:r>
          </a:p>
        </p:txBody>
      </p:sp>
      <p:sp>
        <p:nvSpPr>
          <p:cNvPr id="49" name="Rectangle 48">
            <a:extLst>
              <a:ext uri="{FF2B5EF4-FFF2-40B4-BE49-F238E27FC236}">
                <a16:creationId xmlns:a16="http://schemas.microsoft.com/office/drawing/2014/main" id="{3FF23D3B-8CC5-2E48-A0A7-2C66B6089725}"/>
              </a:ext>
            </a:extLst>
          </p:cNvPr>
          <p:cNvSpPr/>
          <p:nvPr/>
        </p:nvSpPr>
        <p:spPr>
          <a:xfrm>
            <a:off x="5581869" y="1891798"/>
            <a:ext cx="6453247" cy="42858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rial" panose="020B0604020202020204"/>
                <a:ea typeface="+mn-ea"/>
                <a:cs typeface="+mn-cs"/>
              </a:rPr>
              <a:t>With Kanban, we start by developing and visualizing a joint understanding of the current way of working.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rial" panose="020B0604020202020204"/>
                <a:ea typeface="+mn-ea"/>
                <a:cs typeface="+mn-cs"/>
              </a:rPr>
              <a:t>Then, improvements are identified and implemented.</a:t>
            </a:r>
          </a:p>
        </p:txBody>
      </p:sp>
      <p:cxnSp>
        <p:nvCxnSpPr>
          <p:cNvPr id="51" name="Straight Connector 50">
            <a:extLst>
              <a:ext uri="{FF2B5EF4-FFF2-40B4-BE49-F238E27FC236}">
                <a16:creationId xmlns:a16="http://schemas.microsoft.com/office/drawing/2014/main" id="{172408EC-9782-DB47-AA0B-8A0CA49944E8}"/>
              </a:ext>
            </a:extLst>
          </p:cNvPr>
          <p:cNvCxnSpPr/>
          <p:nvPr/>
        </p:nvCxnSpPr>
        <p:spPr>
          <a:xfrm>
            <a:off x="5581870" y="1891798"/>
            <a:ext cx="0" cy="4285802"/>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6DC7079-81A9-41E8-F8BB-C51F890AB055}"/>
              </a:ext>
            </a:extLst>
          </p:cNvPr>
          <p:cNvSpPr/>
          <p:nvPr/>
        </p:nvSpPr>
        <p:spPr>
          <a:xfrm>
            <a:off x="6711812" y="1869438"/>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Arial" panose="020B0604020202020204"/>
                <a:ea typeface="+mn-ea"/>
                <a:cs typeface="+mn-cs"/>
              </a:rPr>
              <a:t>Start where you are!</a:t>
            </a:r>
          </a:p>
        </p:txBody>
      </p:sp>
      <p:sp>
        <p:nvSpPr>
          <p:cNvPr id="7" name="Rectangle 6">
            <a:extLst>
              <a:ext uri="{FF2B5EF4-FFF2-40B4-BE49-F238E27FC236}">
                <a16:creationId xmlns:a16="http://schemas.microsoft.com/office/drawing/2014/main" id="{19601949-038E-68F3-2EC9-3AB86D77ABB7}"/>
              </a:ext>
            </a:extLst>
          </p:cNvPr>
          <p:cNvSpPr/>
          <p:nvPr/>
        </p:nvSpPr>
        <p:spPr>
          <a:xfrm>
            <a:off x="6711812" y="3371917"/>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Arial" panose="020B0604020202020204"/>
                <a:ea typeface="+mn-ea"/>
                <a:cs typeface="+mn-cs"/>
              </a:rPr>
              <a:t>Make small changes, only as much as you are comfortable</a:t>
            </a:r>
          </a:p>
        </p:txBody>
      </p:sp>
      <p:sp>
        <p:nvSpPr>
          <p:cNvPr id="8" name="Rectangle 7">
            <a:extLst>
              <a:ext uri="{FF2B5EF4-FFF2-40B4-BE49-F238E27FC236}">
                <a16:creationId xmlns:a16="http://schemas.microsoft.com/office/drawing/2014/main" id="{4DEDB11E-C853-75A8-A97B-6E7B707C7467}"/>
              </a:ext>
            </a:extLst>
          </p:cNvPr>
          <p:cNvSpPr/>
          <p:nvPr/>
        </p:nvSpPr>
        <p:spPr>
          <a:xfrm>
            <a:off x="6711812" y="4891081"/>
            <a:ext cx="3742446" cy="13255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solidFill>
                <a:effectLst/>
                <a:uLnTx/>
                <a:uFillTx/>
                <a:latin typeface="Arial" panose="020B0604020202020204"/>
                <a:ea typeface="+mn-ea"/>
                <a:cs typeface="+mn-cs"/>
              </a:rPr>
              <a:t>Get comfortable being a bit uncomfortable</a:t>
            </a:r>
          </a:p>
        </p:txBody>
      </p:sp>
    </p:spTree>
    <p:extLst>
      <p:ext uri="{BB962C8B-B14F-4D97-AF65-F5344CB8AC3E}">
        <p14:creationId xmlns:p14="http://schemas.microsoft.com/office/powerpoint/2010/main" val="59472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subTnLst>
                                    <p:set>
                                      <p:cBhvr override="childStyle">
                                        <p:cTn dur="1" fill="hold" display="0" masterRel="nextClick" afterEffect="1"/>
                                        <p:tgtEl>
                                          <p:spTgt spid="4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A2BEB5-8B14-44EF-994F-8A49C84DAAD2}"/>
              </a:ext>
            </a:extLst>
          </p:cNvPr>
          <p:cNvSpPr>
            <a:spLocks noGrp="1"/>
          </p:cNvSpPr>
          <p:nvPr>
            <p:ph type="title"/>
          </p:nvPr>
        </p:nvSpPr>
        <p:spPr>
          <a:xfrm>
            <a:off x="415600" y="121920"/>
            <a:ext cx="11360800" cy="575346"/>
          </a:xfrm>
        </p:spPr>
        <p:txBody>
          <a:bodyPr>
            <a:normAutofit fontScale="90000"/>
          </a:bodyPr>
          <a:lstStyle/>
          <a:p>
            <a:r>
              <a:rPr lang="en-US" sz="3200" b="1" dirty="0">
                <a:latin typeface="PT Sans" panose="020B0503020203020204" pitchFamily="34" charset="77"/>
              </a:rPr>
              <a:t>Feedback Loops</a:t>
            </a:r>
          </a:p>
        </p:txBody>
      </p:sp>
      <p:sp>
        <p:nvSpPr>
          <p:cNvPr id="4" name="Foliennummernplatzhalter 3">
            <a:extLst>
              <a:ext uri="{FF2B5EF4-FFF2-40B4-BE49-F238E27FC236}">
                <a16:creationId xmlns:a16="http://schemas.microsoft.com/office/drawing/2014/main" id="{C7FC9264-0ACA-C746-9108-8BD60EE89647}"/>
              </a:ext>
            </a:extLst>
          </p:cNvPr>
          <p:cNvSpPr>
            <a:spLocks noGrp="1"/>
          </p:cNvSpPr>
          <p:nvPr>
            <p:ph type="sldNum" sz="quarter" idx="4294967295"/>
          </p:nvPr>
        </p:nvSpPr>
        <p:spPr>
          <a:xfrm>
            <a:off x="9457267" y="6344709"/>
            <a:ext cx="2734733" cy="360891"/>
          </a:xfrm>
          <a:prstGeom prst="rect">
            <a:avLst/>
          </a:prstGeom>
        </p:spPr>
        <p:txBody>
          <a:bodyPr spcFirstLastPara="1" vert="horz" wrap="square" lIns="91440" tIns="45720" rIns="91440" bIns="45720" rtlCol="0" anchor="ctr" anchorCtr="0">
            <a:normAutofit/>
          </a:bodyPr>
          <a:lstStyle>
            <a:defPPr>
              <a:defRPr lang="en-US"/>
            </a:defPPr>
            <a:lvl1pPr marL="0" algn="r" defTabSz="914446" rtl="0" eaLnBrk="1" latinLnBrk="0" hangingPunct="1">
              <a:defRPr sz="1200" kern="1200">
                <a:solidFill>
                  <a:schemeClr val="accent2"/>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a:lstStyle>
          <a:p>
            <a:pPr marL="0" marR="0" lvl="0" indent="0" algn="r" defTabSz="914446" rtl="0" eaLnBrk="1" fontAlgn="auto" latinLnBrk="0" hangingPunct="1">
              <a:lnSpc>
                <a:spcPct val="100000"/>
              </a:lnSpc>
              <a:spcBef>
                <a:spcPts val="0"/>
              </a:spcBef>
              <a:spcAft>
                <a:spcPts val="0"/>
              </a:spcAft>
              <a:buClr>
                <a:srgbClr val="000000"/>
              </a:buClr>
              <a:buSzTx/>
              <a:buFontTx/>
              <a:buNone/>
              <a:tabLst/>
              <a:defRPr/>
            </a:pPr>
            <a:fld id="{113F2490-0CE6-6441-B6DE-B4EE6CFC5406}" type="slidenum">
              <a:rPr kumimoji="0" lang="en-US" sz="1200" b="0" i="0" u="none" strike="noStrike" kern="1200" cap="none" spc="0" normalizeH="0" baseline="0" noProof="0">
                <a:ln>
                  <a:noFill/>
                </a:ln>
                <a:solidFill>
                  <a:srgbClr val="212121"/>
                </a:solidFill>
                <a:effectLst/>
                <a:uLnTx/>
                <a:uFillTx/>
                <a:latin typeface="Arial"/>
                <a:ea typeface="+mn-ea"/>
                <a:cs typeface="+mn-cs"/>
                <a:sym typeface="Arial"/>
              </a:rPr>
              <a:pPr marL="0" marR="0" lvl="0" indent="0" algn="r" defTabSz="914446" rtl="0" eaLnBrk="1" fontAlgn="auto" latinLnBrk="0" hangingPunct="1">
                <a:lnSpc>
                  <a:spcPct val="100000"/>
                </a:lnSpc>
                <a:spcBef>
                  <a:spcPts val="0"/>
                </a:spcBef>
                <a:spcAft>
                  <a:spcPts val="0"/>
                </a:spcAft>
                <a:buClr>
                  <a:srgbClr val="000000"/>
                </a:buClr>
                <a:buSzTx/>
                <a:buFontTx/>
                <a:buNone/>
                <a:tabLst/>
                <a:defRPr/>
              </a:pPr>
              <a:t>5</a:t>
            </a:fld>
            <a:endParaRPr kumimoji="0" lang="en-US" sz="1200" b="0" i="0" u="none" strike="noStrike" kern="1200" cap="none" spc="0" normalizeH="0" baseline="0" noProof="0">
              <a:ln>
                <a:noFill/>
              </a:ln>
              <a:solidFill>
                <a:srgbClr val="212121"/>
              </a:solidFill>
              <a:effectLst/>
              <a:uLnTx/>
              <a:uFillTx/>
              <a:latin typeface="Arial"/>
              <a:ea typeface="+mn-ea"/>
              <a:cs typeface="+mn-cs"/>
              <a:sym typeface="Arial"/>
            </a:endParaRPr>
          </a:p>
        </p:txBody>
      </p:sp>
      <p:pic>
        <p:nvPicPr>
          <p:cNvPr id="6" name="Picture 5" descr="A close up of a logo&#10;&#10;Description automatically generated">
            <a:extLst>
              <a:ext uri="{FF2B5EF4-FFF2-40B4-BE49-F238E27FC236}">
                <a16:creationId xmlns:a16="http://schemas.microsoft.com/office/drawing/2014/main" id="{C4DF1A00-BCA1-C245-AEC6-E5FDFC8D3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271" y="994821"/>
            <a:ext cx="7185411" cy="5413224"/>
          </a:xfrm>
          <a:prstGeom prst="rect">
            <a:avLst/>
          </a:prstGeom>
        </p:spPr>
      </p:pic>
      <p:cxnSp>
        <p:nvCxnSpPr>
          <p:cNvPr id="11" name="Straight Arrow Connector 10">
            <a:extLst>
              <a:ext uri="{FF2B5EF4-FFF2-40B4-BE49-F238E27FC236}">
                <a16:creationId xmlns:a16="http://schemas.microsoft.com/office/drawing/2014/main" id="{262FDBCE-B156-CBEB-D70E-3B8E51524825}"/>
              </a:ext>
            </a:extLst>
          </p:cNvPr>
          <p:cNvCxnSpPr>
            <a:cxnSpLocks/>
          </p:cNvCxnSpPr>
          <p:nvPr/>
        </p:nvCxnSpPr>
        <p:spPr>
          <a:xfrm flipV="1">
            <a:off x="2091142" y="1930270"/>
            <a:ext cx="1521132" cy="59844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2A6F39-B4D9-D82B-1E20-6712988072CC}"/>
              </a:ext>
            </a:extLst>
          </p:cNvPr>
          <p:cNvCxnSpPr>
            <a:cxnSpLocks/>
          </p:cNvCxnSpPr>
          <p:nvPr/>
        </p:nvCxnSpPr>
        <p:spPr>
          <a:xfrm flipV="1">
            <a:off x="2091142" y="1688562"/>
            <a:ext cx="3042265" cy="104493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9DB0150-6A3B-EED1-17F5-52CC6FE04AEE}"/>
              </a:ext>
            </a:extLst>
          </p:cNvPr>
          <p:cNvCxnSpPr>
            <a:cxnSpLocks/>
          </p:cNvCxnSpPr>
          <p:nvPr/>
        </p:nvCxnSpPr>
        <p:spPr>
          <a:xfrm flipV="1">
            <a:off x="2091142" y="1950156"/>
            <a:ext cx="4567639" cy="87301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B99B5EA-9BD3-4D6F-58BA-2E7C1F570235}"/>
              </a:ext>
            </a:extLst>
          </p:cNvPr>
          <p:cNvCxnSpPr>
            <a:cxnSpLocks/>
          </p:cNvCxnSpPr>
          <p:nvPr/>
        </p:nvCxnSpPr>
        <p:spPr>
          <a:xfrm flipH="1" flipV="1">
            <a:off x="8867716" y="2205852"/>
            <a:ext cx="1607543" cy="948566"/>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080D1A8-895D-88FF-2819-0EF8D5E8BA1E}"/>
              </a:ext>
            </a:extLst>
          </p:cNvPr>
          <p:cNvPicPr>
            <a:picLocks noChangeAspect="1"/>
          </p:cNvPicPr>
          <p:nvPr/>
        </p:nvPicPr>
        <p:blipFill>
          <a:blip r:embed="rId4"/>
          <a:stretch>
            <a:fillRect/>
          </a:stretch>
        </p:blipFill>
        <p:spPr>
          <a:xfrm>
            <a:off x="10698480" y="6213960"/>
            <a:ext cx="1249681" cy="406146"/>
          </a:xfrm>
          <a:prstGeom prst="rect">
            <a:avLst/>
          </a:prstGeom>
        </p:spPr>
      </p:pic>
      <p:pic>
        <p:nvPicPr>
          <p:cNvPr id="3" name="Picture 2" descr="Logo&#10;&#10;Description automatically generated">
            <a:extLst>
              <a:ext uri="{FF2B5EF4-FFF2-40B4-BE49-F238E27FC236}">
                <a16:creationId xmlns:a16="http://schemas.microsoft.com/office/drawing/2014/main" id="{B3EA3BC2-504C-E181-A7A5-F56C7ADA110C}"/>
              </a:ext>
            </a:extLst>
          </p:cNvPr>
          <p:cNvPicPr>
            <a:picLocks noChangeAspect="1"/>
          </p:cNvPicPr>
          <p:nvPr/>
        </p:nvPicPr>
        <p:blipFill>
          <a:blip r:embed="rId5"/>
          <a:stretch>
            <a:fillRect/>
          </a:stretch>
        </p:blipFill>
        <p:spPr>
          <a:xfrm>
            <a:off x="166169" y="6316793"/>
            <a:ext cx="1346543" cy="504632"/>
          </a:xfrm>
          <a:prstGeom prst="rect">
            <a:avLst/>
          </a:prstGeom>
        </p:spPr>
      </p:pic>
      <p:cxnSp>
        <p:nvCxnSpPr>
          <p:cNvPr id="5" name="Straight Arrow Connector 4">
            <a:extLst>
              <a:ext uri="{FF2B5EF4-FFF2-40B4-BE49-F238E27FC236}">
                <a16:creationId xmlns:a16="http://schemas.microsoft.com/office/drawing/2014/main" id="{014D4978-1787-62F0-A784-B550C9328DC8}"/>
              </a:ext>
            </a:extLst>
          </p:cNvPr>
          <p:cNvCxnSpPr>
            <a:cxnSpLocks/>
          </p:cNvCxnSpPr>
          <p:nvPr/>
        </p:nvCxnSpPr>
        <p:spPr>
          <a:xfrm flipV="1">
            <a:off x="1917813" y="3028013"/>
            <a:ext cx="3261893" cy="2871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6508935-AECA-B8BD-4AF8-344104472E62}"/>
              </a:ext>
            </a:extLst>
          </p:cNvPr>
          <p:cNvCxnSpPr>
            <a:cxnSpLocks/>
          </p:cNvCxnSpPr>
          <p:nvPr/>
        </p:nvCxnSpPr>
        <p:spPr>
          <a:xfrm>
            <a:off x="2091142" y="3698860"/>
            <a:ext cx="3336848" cy="161144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EAAA7B5-22E3-AC7E-14A1-7AC7EDB24ADA}"/>
              </a:ext>
            </a:extLst>
          </p:cNvPr>
          <p:cNvSpPr txBox="1"/>
          <p:nvPr/>
        </p:nvSpPr>
        <p:spPr>
          <a:xfrm>
            <a:off x="5182849" y="2514600"/>
            <a:ext cx="1828800" cy="1828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Your text here</a:t>
            </a:r>
          </a:p>
        </p:txBody>
      </p:sp>
      <p:sp>
        <p:nvSpPr>
          <p:cNvPr id="16" name="TextBox 15">
            <a:extLst>
              <a:ext uri="{FF2B5EF4-FFF2-40B4-BE49-F238E27FC236}">
                <a16:creationId xmlns:a16="http://schemas.microsoft.com/office/drawing/2014/main" id="{32013AC8-5AE7-E9FE-2A88-7E51E5BCD326}"/>
              </a:ext>
            </a:extLst>
          </p:cNvPr>
          <p:cNvSpPr txBox="1"/>
          <p:nvPr/>
        </p:nvSpPr>
        <p:spPr>
          <a:xfrm>
            <a:off x="5182849" y="2514600"/>
            <a:ext cx="1828800" cy="1828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Your text here</a:t>
            </a:r>
          </a:p>
        </p:txBody>
      </p:sp>
      <p:sp>
        <p:nvSpPr>
          <p:cNvPr id="18" name="TextBox 17">
            <a:extLst>
              <a:ext uri="{FF2B5EF4-FFF2-40B4-BE49-F238E27FC236}">
                <a16:creationId xmlns:a16="http://schemas.microsoft.com/office/drawing/2014/main" id="{83195299-B639-E228-F3CA-B82B76E5140A}"/>
              </a:ext>
            </a:extLst>
          </p:cNvPr>
          <p:cNvSpPr txBox="1"/>
          <p:nvPr/>
        </p:nvSpPr>
        <p:spPr>
          <a:xfrm>
            <a:off x="707135" y="1477222"/>
            <a:ext cx="15696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Mechanisms</a:t>
            </a:r>
          </a:p>
        </p:txBody>
      </p:sp>
      <p:sp>
        <p:nvSpPr>
          <p:cNvPr id="19" name="TextBox 18">
            <a:extLst>
              <a:ext uri="{FF2B5EF4-FFF2-40B4-BE49-F238E27FC236}">
                <a16:creationId xmlns:a16="http://schemas.microsoft.com/office/drawing/2014/main" id="{C9AE9155-F7CB-7A4C-AB52-18B9E315B9EE}"/>
              </a:ext>
            </a:extLst>
          </p:cNvPr>
          <p:cNvSpPr txBox="1"/>
          <p:nvPr/>
        </p:nvSpPr>
        <p:spPr>
          <a:xfrm>
            <a:off x="238629" y="2386665"/>
            <a:ext cx="192873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Communication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Meetings</a:t>
            </a:r>
          </a:p>
        </p:txBody>
      </p:sp>
      <p:sp>
        <p:nvSpPr>
          <p:cNvPr id="20" name="TextBox 19">
            <a:extLst>
              <a:ext uri="{FF2B5EF4-FFF2-40B4-BE49-F238E27FC236}">
                <a16:creationId xmlns:a16="http://schemas.microsoft.com/office/drawing/2014/main" id="{12C8620C-7A9F-A63E-09AB-321E375EC990}"/>
              </a:ext>
            </a:extLst>
          </p:cNvPr>
          <p:cNvSpPr txBox="1"/>
          <p:nvPr/>
        </p:nvSpPr>
        <p:spPr>
          <a:xfrm>
            <a:off x="720181" y="3093555"/>
            <a:ext cx="85151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Board</a:t>
            </a:r>
          </a:p>
        </p:txBody>
      </p:sp>
      <p:sp>
        <p:nvSpPr>
          <p:cNvPr id="21" name="TextBox 20">
            <a:extLst>
              <a:ext uri="{FF2B5EF4-FFF2-40B4-BE49-F238E27FC236}">
                <a16:creationId xmlns:a16="http://schemas.microsoft.com/office/drawing/2014/main" id="{7FD3234E-46B8-22AE-AB3C-03BD6A869744}"/>
              </a:ext>
            </a:extLst>
          </p:cNvPr>
          <p:cNvSpPr txBox="1"/>
          <p:nvPr/>
        </p:nvSpPr>
        <p:spPr>
          <a:xfrm>
            <a:off x="428434" y="3475220"/>
            <a:ext cx="159530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Reports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Metrics</a:t>
            </a:r>
          </a:p>
        </p:txBody>
      </p:sp>
      <p:sp>
        <p:nvSpPr>
          <p:cNvPr id="35" name="TextBox 34">
            <a:extLst>
              <a:ext uri="{FF2B5EF4-FFF2-40B4-BE49-F238E27FC236}">
                <a16:creationId xmlns:a16="http://schemas.microsoft.com/office/drawing/2014/main" id="{64978874-0BA0-CC8C-D19D-4FDDB6676709}"/>
              </a:ext>
            </a:extLst>
          </p:cNvPr>
          <p:cNvSpPr txBox="1"/>
          <p:nvPr/>
        </p:nvSpPr>
        <p:spPr>
          <a:xfrm>
            <a:off x="10405176" y="1868269"/>
            <a:ext cx="124906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Feedback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Loop</a:t>
            </a:r>
          </a:p>
        </p:txBody>
      </p:sp>
      <p:sp>
        <p:nvSpPr>
          <p:cNvPr id="36" name="TextBox 35">
            <a:extLst>
              <a:ext uri="{FF2B5EF4-FFF2-40B4-BE49-F238E27FC236}">
                <a16:creationId xmlns:a16="http://schemas.microsoft.com/office/drawing/2014/main" id="{4C5F9822-1B36-1468-8E11-EC8B75F899AC}"/>
              </a:ext>
            </a:extLst>
          </p:cNvPr>
          <p:cNvSpPr txBox="1"/>
          <p:nvPr/>
        </p:nvSpPr>
        <p:spPr>
          <a:xfrm>
            <a:off x="10410318" y="3006212"/>
            <a:ext cx="141577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Acts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Leadership</a:t>
            </a:r>
          </a:p>
        </p:txBody>
      </p:sp>
    </p:spTree>
    <p:extLst>
      <p:ext uri="{BB962C8B-B14F-4D97-AF65-F5344CB8AC3E}">
        <p14:creationId xmlns:p14="http://schemas.microsoft.com/office/powerpoint/2010/main" val="52897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jdelijke aanduiding voor tekst 17">
            <a:extLst>
              <a:ext uri="{FF2B5EF4-FFF2-40B4-BE49-F238E27FC236}">
                <a16:creationId xmlns:a16="http://schemas.microsoft.com/office/drawing/2014/main" id="{CBF9F25C-72AD-94B2-22E5-E2BD94D46FF6}"/>
              </a:ext>
            </a:extLst>
          </p:cNvPr>
          <p:cNvSpPr>
            <a:spLocks noGrp="1"/>
          </p:cNvSpPr>
          <p:nvPr>
            <p:ph type="body" sz="quarter" idx="13"/>
          </p:nvPr>
        </p:nvSpPr>
        <p:spPr/>
        <p:txBody>
          <a:bodyPr/>
          <a:lstStyle/>
          <a:p>
            <a:r>
              <a:rPr lang="en-US" noProof="0"/>
              <a:t>Feedback without action </a:t>
            </a:r>
            <a:br>
              <a:rPr lang="en-US" noProof="0"/>
            </a:br>
            <a:r>
              <a:rPr lang="en-US" noProof="0"/>
              <a:t>is not a feedback loop.</a:t>
            </a:r>
          </a:p>
        </p:txBody>
      </p:sp>
      <p:sp>
        <p:nvSpPr>
          <p:cNvPr id="2" name="Tijdelijke aanduiding voor voettekst 1">
            <a:extLst>
              <a:ext uri="{FF2B5EF4-FFF2-40B4-BE49-F238E27FC236}">
                <a16:creationId xmlns:a16="http://schemas.microsoft.com/office/drawing/2014/main" id="{7DDC751F-0C3E-70E0-EF03-6B5EE31B5132}"/>
              </a:ext>
            </a:extLst>
          </p:cNvPr>
          <p:cNvSpPr>
            <a:spLocks noGrp="1"/>
          </p:cNvSpPr>
          <p:nvPr>
            <p:ph type="ftr" sz="quarter" idx="15"/>
          </p:nvPr>
        </p:nvSpPr>
        <p:spPr/>
        <p:txBody>
          <a:bodyPr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
        <p:nvSpPr>
          <p:cNvPr id="3" name="Tijdelijke aanduiding voor dianummer 2">
            <a:extLst>
              <a:ext uri="{FF2B5EF4-FFF2-40B4-BE49-F238E27FC236}">
                <a16:creationId xmlns:a16="http://schemas.microsoft.com/office/drawing/2014/main" id="{709AF78E-BC9C-BA80-3073-54A735451523}"/>
              </a:ext>
            </a:extLst>
          </p:cNvPr>
          <p:cNvSpPr>
            <a:spLocks noGrp="1"/>
          </p:cNvSpPr>
          <p:nvPr>
            <p:ph type="sldNum" sz="quarter" idx="16"/>
          </p:nvPr>
        </p:nvSpPr>
        <p:spPr/>
        <p:txBody>
          <a:bodyPr anchor="ct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C35D1307-4518-DC49-A96C-7B35E51C61C4}" type="slidenum">
              <a:rPr kumimoji="0" lang="en-US" sz="1200" b="0" i="0" u="none" strike="noStrike" kern="1200" cap="none" spc="0" normalizeH="0" baseline="0" noProof="0" smtClean="0">
                <a:ln>
                  <a:noFill/>
                </a:ln>
                <a:solidFill>
                  <a:srgbClr val="1D1D1B"/>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7148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Scientific Method</a:t>
            </a:r>
          </a:p>
        </p:txBody>
      </p:sp>
      <p:pic>
        <p:nvPicPr>
          <p:cNvPr id="16386" name="Picture 2" descr="https://cdn-images-1.medium.com/max/2000/1*BIpwL3Fz6FZ_lL8xROfXv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447800"/>
            <a:ext cx="7143750" cy="479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249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Gruppieren 162">
            <a:extLst>
              <a:ext uri="{FF2B5EF4-FFF2-40B4-BE49-F238E27FC236}">
                <a16:creationId xmlns:a16="http://schemas.microsoft.com/office/drawing/2014/main" id="{4CC8BC82-0EA0-E742-B3E3-6FA726B4337F}"/>
              </a:ext>
            </a:extLst>
          </p:cNvPr>
          <p:cNvGrpSpPr/>
          <p:nvPr/>
        </p:nvGrpSpPr>
        <p:grpSpPr>
          <a:xfrm>
            <a:off x="3704789" y="4395958"/>
            <a:ext cx="1826615" cy="517064"/>
            <a:chOff x="2344630" y="4869200"/>
            <a:chExt cx="3247314" cy="919225"/>
          </a:xfrm>
        </p:grpSpPr>
        <p:sp>
          <p:nvSpPr>
            <p:cNvPr id="80" name="Oval 79">
              <a:extLst>
                <a:ext uri="{FF2B5EF4-FFF2-40B4-BE49-F238E27FC236}">
                  <a16:creationId xmlns:a16="http://schemas.microsoft.com/office/drawing/2014/main" id="{5510CF48-496D-BC44-9E1C-6D8E9ACF8582}"/>
                </a:ext>
              </a:extLst>
            </p:cNvPr>
            <p:cNvSpPr>
              <a:spLocks noChangeAspect="1"/>
            </p:cNvSpPr>
            <p:nvPr/>
          </p:nvSpPr>
          <p:spPr>
            <a:xfrm>
              <a:off x="5231944" y="48692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89" name="Freihandform 88">
              <a:extLst>
                <a:ext uri="{FF2B5EF4-FFF2-40B4-BE49-F238E27FC236}">
                  <a16:creationId xmlns:a16="http://schemas.microsoft.com/office/drawing/2014/main" id="{217CF256-70F0-2D4C-881C-6877093E4804}"/>
                </a:ext>
              </a:extLst>
            </p:cNvPr>
            <p:cNvSpPr/>
            <p:nvPr/>
          </p:nvSpPr>
          <p:spPr>
            <a:xfrm rot="5089358">
              <a:off x="3555274" y="4165227"/>
              <a:ext cx="412554" cy="2833842"/>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Lst>
              <a:ahLst/>
              <a:cxnLst>
                <a:cxn ang="0">
                  <a:pos x="connsiteX0" y="connsiteY0"/>
                </a:cxn>
                <a:cxn ang="0">
                  <a:pos x="connsiteX1" y="connsiteY1"/>
                </a:cxn>
              </a:cxnLst>
              <a:rect l="l" t="t" r="r" b="b"/>
              <a:pathLst>
                <a:path w="777435" h="1911761">
                  <a:moveTo>
                    <a:pt x="350216" y="1911761"/>
                  </a:moveTo>
                  <a:cubicBezTo>
                    <a:pt x="1257998" y="1494195"/>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4" name="Gruppieren 163">
            <a:extLst>
              <a:ext uri="{FF2B5EF4-FFF2-40B4-BE49-F238E27FC236}">
                <a16:creationId xmlns:a16="http://schemas.microsoft.com/office/drawing/2014/main" id="{648C05B4-B761-A646-90EC-35460A65341A}"/>
              </a:ext>
            </a:extLst>
          </p:cNvPr>
          <p:cNvGrpSpPr/>
          <p:nvPr/>
        </p:nvGrpSpPr>
        <p:grpSpPr>
          <a:xfrm>
            <a:off x="5576929" y="3990891"/>
            <a:ext cx="1169633" cy="656393"/>
            <a:chOff x="5672878" y="4149080"/>
            <a:chExt cx="2079346" cy="1166921"/>
          </a:xfrm>
        </p:grpSpPr>
        <p:sp>
          <p:nvSpPr>
            <p:cNvPr id="78" name="Oval 77">
              <a:extLst>
                <a:ext uri="{FF2B5EF4-FFF2-40B4-BE49-F238E27FC236}">
                  <a16:creationId xmlns:a16="http://schemas.microsoft.com/office/drawing/2014/main" id="{F6C77309-FD36-0E40-9060-1C1154453D4B}"/>
                </a:ext>
              </a:extLst>
            </p:cNvPr>
            <p:cNvSpPr>
              <a:spLocks noChangeAspect="1"/>
            </p:cNvSpPr>
            <p:nvPr/>
          </p:nvSpPr>
          <p:spPr>
            <a:xfrm>
              <a:off x="7392224" y="414908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0" name="Freihandform 89">
              <a:extLst>
                <a:ext uri="{FF2B5EF4-FFF2-40B4-BE49-F238E27FC236}">
                  <a16:creationId xmlns:a16="http://schemas.microsoft.com/office/drawing/2014/main" id="{9C885F5F-C722-B24D-BCFC-068BEED4AF31}"/>
                </a:ext>
              </a:extLst>
            </p:cNvPr>
            <p:cNvSpPr/>
            <p:nvPr/>
          </p:nvSpPr>
          <p:spPr>
            <a:xfrm rot="4595260">
              <a:off x="6360023" y="410293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sp>
        <p:nvSpPr>
          <p:cNvPr id="81" name="Oval 80">
            <a:extLst>
              <a:ext uri="{FF2B5EF4-FFF2-40B4-BE49-F238E27FC236}">
                <a16:creationId xmlns:a16="http://schemas.microsoft.com/office/drawing/2014/main" id="{E563D6BC-6634-604D-9D73-8C2C47210480}"/>
              </a:ext>
            </a:extLst>
          </p:cNvPr>
          <p:cNvSpPr>
            <a:spLocks noChangeAspect="1"/>
          </p:cNvSpPr>
          <p:nvPr/>
        </p:nvSpPr>
        <p:spPr>
          <a:xfrm>
            <a:off x="7354128" y="3383344"/>
            <a:ext cx="202500" cy="2025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nvGrpSpPr>
          <p:cNvPr id="166" name="Gruppieren 165">
            <a:extLst>
              <a:ext uri="{FF2B5EF4-FFF2-40B4-BE49-F238E27FC236}">
                <a16:creationId xmlns:a16="http://schemas.microsoft.com/office/drawing/2014/main" id="{D557B773-CD8C-8943-BEA9-B38E307EE4AA}"/>
              </a:ext>
            </a:extLst>
          </p:cNvPr>
          <p:cNvGrpSpPr/>
          <p:nvPr/>
        </p:nvGrpSpPr>
        <p:grpSpPr>
          <a:xfrm>
            <a:off x="7495140" y="2370733"/>
            <a:ext cx="742634" cy="1554770"/>
            <a:chOff x="9083029" y="1268800"/>
            <a:chExt cx="1320239" cy="2764036"/>
          </a:xfrm>
        </p:grpSpPr>
        <p:sp>
          <p:nvSpPr>
            <p:cNvPr id="83" name="Oval 82">
              <a:extLst>
                <a:ext uri="{FF2B5EF4-FFF2-40B4-BE49-F238E27FC236}">
                  <a16:creationId xmlns:a16="http://schemas.microsoft.com/office/drawing/2014/main" id="{5AF99EBC-6E96-F349-9B40-5C51B7F7E489}"/>
                </a:ext>
              </a:extLst>
            </p:cNvPr>
            <p:cNvSpPr>
              <a:spLocks noChangeAspect="1"/>
            </p:cNvSpPr>
            <p:nvPr/>
          </p:nvSpPr>
          <p:spPr>
            <a:xfrm>
              <a:off x="9912464" y="1268800"/>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94" name="Freihandform 93">
              <a:extLst>
                <a:ext uri="{FF2B5EF4-FFF2-40B4-BE49-F238E27FC236}">
                  <a16:creationId xmlns:a16="http://schemas.microsoft.com/office/drawing/2014/main" id="{1B3DACB1-9488-9A42-895A-B30EC44D3691}"/>
                </a:ext>
              </a:extLst>
            </p:cNvPr>
            <p:cNvSpPr/>
            <p:nvPr/>
          </p:nvSpPr>
          <p:spPr>
            <a:xfrm rot="4554796">
              <a:off x="8680144" y="2309712"/>
              <a:ext cx="2126009" cy="1320239"/>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73" name="Gruppieren 172">
            <a:extLst>
              <a:ext uri="{FF2B5EF4-FFF2-40B4-BE49-F238E27FC236}">
                <a16:creationId xmlns:a16="http://schemas.microsoft.com/office/drawing/2014/main" id="{7771DB1D-8ED4-5949-9C52-C0E22655A61C}"/>
              </a:ext>
            </a:extLst>
          </p:cNvPr>
          <p:cNvGrpSpPr/>
          <p:nvPr/>
        </p:nvGrpSpPr>
        <p:grpSpPr>
          <a:xfrm>
            <a:off x="3586568" y="2608860"/>
            <a:ext cx="4970141" cy="2999477"/>
            <a:chOff x="2134457" y="1692137"/>
            <a:chExt cx="8835805" cy="5332402"/>
          </a:xfrm>
        </p:grpSpPr>
        <p:sp>
          <p:nvSpPr>
            <p:cNvPr id="97" name="Textfeld 96">
              <a:extLst>
                <a:ext uri="{FF2B5EF4-FFF2-40B4-BE49-F238E27FC236}">
                  <a16:creationId xmlns:a16="http://schemas.microsoft.com/office/drawing/2014/main" id="{B37E1006-E5BB-B94F-8599-74E1978E63C3}"/>
                </a:ext>
              </a:extLst>
            </p:cNvPr>
            <p:cNvSpPr txBox="1"/>
            <p:nvPr/>
          </p:nvSpPr>
          <p:spPr>
            <a:xfrm>
              <a:off x="8328246" y="6121728"/>
              <a:ext cx="1683203" cy="902811"/>
            </a:xfrm>
            <a:prstGeom prst="rect">
              <a:avLst/>
            </a:prstGeom>
            <a:noFill/>
          </p:spPr>
          <p:txBody>
            <a:bodyPr wrap="square" rtlCol="0">
              <a:spAutoFit/>
            </a:bodyPr>
            <a:lstStyle/>
            <a:p>
              <a:pPr algn="ctr"/>
              <a:r>
                <a:rPr lang="en-US" sz="1350" b="1">
                  <a:solidFill>
                    <a:srgbClr val="5C3575"/>
                  </a:solidFill>
                </a:rPr>
                <a:t>Evolving Maturity</a:t>
              </a:r>
            </a:p>
          </p:txBody>
        </p:sp>
        <p:sp>
          <p:nvSpPr>
            <p:cNvPr id="125" name="Freihandform 124">
              <a:extLst>
                <a:ext uri="{FF2B5EF4-FFF2-40B4-BE49-F238E27FC236}">
                  <a16:creationId xmlns:a16="http://schemas.microsoft.com/office/drawing/2014/main" id="{7D5E7563-0FA8-6D43-999A-E7CD9FFE13AF}"/>
                </a:ext>
              </a:extLst>
            </p:cNvPr>
            <p:cNvSpPr/>
            <p:nvPr/>
          </p:nvSpPr>
          <p:spPr>
            <a:xfrm>
              <a:off x="2134457" y="5701574"/>
              <a:ext cx="6193791" cy="103624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Lst>
              <a:ahLst/>
              <a:cxnLst>
                <a:cxn ang="0">
                  <a:pos x="connsiteX0" y="connsiteY0"/>
                </a:cxn>
                <a:cxn ang="0">
                  <a:pos x="connsiteX1" y="connsiteY1"/>
                </a:cxn>
              </a:cxnLst>
              <a:rect l="l" t="t" r="r" b="b"/>
              <a:pathLst>
                <a:path w="6017265" h="1690614">
                  <a:moveTo>
                    <a:pt x="0" y="0"/>
                  </a:moveTo>
                  <a:cubicBezTo>
                    <a:pt x="449217" y="1775082"/>
                    <a:pt x="3073121" y="1889797"/>
                    <a:pt x="6017265"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27" name="Freihandform 126">
              <a:extLst>
                <a:ext uri="{FF2B5EF4-FFF2-40B4-BE49-F238E27FC236}">
                  <a16:creationId xmlns:a16="http://schemas.microsoft.com/office/drawing/2014/main" id="{F95C41EF-DF85-1A4B-842D-5DDFCDF5CA12}"/>
                </a:ext>
              </a:extLst>
            </p:cNvPr>
            <p:cNvSpPr/>
            <p:nvPr/>
          </p:nvSpPr>
          <p:spPr>
            <a:xfrm>
              <a:off x="5454807" y="5362155"/>
              <a:ext cx="2873441" cy="118078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46610"/>
                <a:gd name="connsiteX1" fmla="*/ 6017265 w 6017265"/>
                <a:gd name="connsiteY1" fmla="*/ 1519230 h 1646610"/>
                <a:gd name="connsiteX0" fmla="*/ 0 w 5516112"/>
                <a:gd name="connsiteY0" fmla="*/ 0 h 1188443"/>
                <a:gd name="connsiteX1" fmla="*/ 5516112 w 5516112"/>
                <a:gd name="connsiteY1" fmla="*/ 932083 h 1188443"/>
                <a:gd name="connsiteX0" fmla="*/ 0 w 5928828"/>
                <a:gd name="connsiteY0" fmla="*/ 0 h 1565304"/>
                <a:gd name="connsiteX1" fmla="*/ 5928828 w 5928828"/>
                <a:gd name="connsiteY1" fmla="*/ 1424528 h 1565304"/>
              </a:gdLst>
              <a:ahLst/>
              <a:cxnLst>
                <a:cxn ang="0">
                  <a:pos x="connsiteX0" y="connsiteY0"/>
                </a:cxn>
                <a:cxn ang="0">
                  <a:pos x="connsiteX1" y="connsiteY1"/>
                </a:cxn>
              </a:cxnLst>
              <a:rect l="l" t="t" r="r" b="b"/>
              <a:pathLst>
                <a:path w="5928828" h="1565304">
                  <a:moveTo>
                    <a:pt x="0" y="0"/>
                  </a:moveTo>
                  <a:cubicBezTo>
                    <a:pt x="1009333" y="1472038"/>
                    <a:pt x="2984684" y="1795095"/>
                    <a:pt x="5928828" y="1424528"/>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28" name="Freihandform 127">
              <a:extLst>
                <a:ext uri="{FF2B5EF4-FFF2-40B4-BE49-F238E27FC236}">
                  <a16:creationId xmlns:a16="http://schemas.microsoft.com/office/drawing/2014/main" id="{845A5F78-4D4A-B14B-AE68-1093090FCE01}"/>
                </a:ext>
              </a:extLst>
            </p:cNvPr>
            <p:cNvSpPr/>
            <p:nvPr/>
          </p:nvSpPr>
          <p:spPr>
            <a:xfrm>
              <a:off x="7575983" y="4588951"/>
              <a:ext cx="752264" cy="1647999"/>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64852 w 6082117"/>
                <a:gd name="connsiteY0" fmla="*/ 0 h 1597541"/>
                <a:gd name="connsiteX1" fmla="*/ 6082117 w 6082117"/>
                <a:gd name="connsiteY1" fmla="*/ 1519230 h 1597541"/>
                <a:gd name="connsiteX0" fmla="*/ 115454 w 6132719"/>
                <a:gd name="connsiteY0" fmla="*/ 0 h 1554435"/>
                <a:gd name="connsiteX1" fmla="*/ 6132719 w 6132719"/>
                <a:gd name="connsiteY1" fmla="*/ 1519230 h 1554435"/>
              </a:gdLst>
              <a:ahLst/>
              <a:cxnLst>
                <a:cxn ang="0">
                  <a:pos x="connsiteX0" y="connsiteY0"/>
                </a:cxn>
                <a:cxn ang="0">
                  <a:pos x="connsiteX1" y="connsiteY1"/>
                </a:cxn>
              </a:cxnLst>
              <a:rect l="l" t="t" r="r" b="b"/>
              <a:pathLst>
                <a:path w="6132719" h="1554435">
                  <a:moveTo>
                    <a:pt x="115454" y="0"/>
                  </a:moveTo>
                  <a:cubicBezTo>
                    <a:pt x="-483613" y="872167"/>
                    <a:pt x="1208464" y="1741558"/>
                    <a:pt x="6132719" y="151923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0" name="Freihandform 129">
              <a:extLst>
                <a:ext uri="{FF2B5EF4-FFF2-40B4-BE49-F238E27FC236}">
                  <a16:creationId xmlns:a16="http://schemas.microsoft.com/office/drawing/2014/main" id="{8A68E572-15BC-6444-9753-38AF6754A67D}"/>
                </a:ext>
              </a:extLst>
            </p:cNvPr>
            <p:cNvSpPr/>
            <p:nvPr/>
          </p:nvSpPr>
          <p:spPr>
            <a:xfrm flipH="1">
              <a:off x="9765874" y="1692137"/>
              <a:ext cx="1204388" cy="4674753"/>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2638432 w 4822526"/>
                <a:gd name="connsiteY0" fmla="*/ 0 h 2965530"/>
                <a:gd name="connsiteX1" fmla="*/ 4822525 w 4822526"/>
                <a:gd name="connsiteY1" fmla="*/ 2965497 h 2965530"/>
                <a:gd name="connsiteX0" fmla="*/ 2032498 w 4216592"/>
                <a:gd name="connsiteY0" fmla="*/ 0 h 2965611"/>
                <a:gd name="connsiteX1" fmla="*/ 4216591 w 4216592"/>
                <a:gd name="connsiteY1" fmla="*/ 2965497 h 2965611"/>
                <a:gd name="connsiteX0" fmla="*/ 2132673 w 4025365"/>
                <a:gd name="connsiteY0" fmla="*/ 0 h 2920987"/>
                <a:gd name="connsiteX1" fmla="*/ 4025364 w 4025365"/>
                <a:gd name="connsiteY1" fmla="*/ 2920860 h 2920987"/>
                <a:gd name="connsiteX0" fmla="*/ 3020206 w 4912898"/>
                <a:gd name="connsiteY0" fmla="*/ 0 h 2920968"/>
                <a:gd name="connsiteX1" fmla="*/ 4912897 w 4912898"/>
                <a:gd name="connsiteY1" fmla="*/ 2920860 h 2920968"/>
              </a:gdLst>
              <a:ahLst/>
              <a:cxnLst>
                <a:cxn ang="0">
                  <a:pos x="connsiteX0" y="connsiteY0"/>
                </a:cxn>
                <a:cxn ang="0">
                  <a:pos x="connsiteX1" y="connsiteY1"/>
                </a:cxn>
              </a:cxnLst>
              <a:rect l="l" t="t" r="r" b="b"/>
              <a:pathLst>
                <a:path w="4912898" h="2920968">
                  <a:moveTo>
                    <a:pt x="3020206" y="0"/>
                  </a:moveTo>
                  <a:cubicBezTo>
                    <a:pt x="-2652203" y="2466364"/>
                    <a:pt x="643645" y="2929148"/>
                    <a:pt x="4912897" y="2920860"/>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1" name="Freihandform 130">
              <a:extLst>
                <a:ext uri="{FF2B5EF4-FFF2-40B4-BE49-F238E27FC236}">
                  <a16:creationId xmlns:a16="http://schemas.microsoft.com/office/drawing/2014/main" id="{A1FC992E-0B49-1B45-BBB9-2708F93C3C61}"/>
                </a:ext>
              </a:extLst>
            </p:cNvPr>
            <p:cNvSpPr/>
            <p:nvPr/>
          </p:nvSpPr>
          <p:spPr>
            <a:xfrm flipH="1">
              <a:off x="9065521" y="3555162"/>
              <a:ext cx="1098053" cy="2650816"/>
            </a:xfrm>
            <a:custGeom>
              <a:avLst/>
              <a:gdLst>
                <a:gd name="connsiteX0" fmla="*/ 0 w 4943475"/>
                <a:gd name="connsiteY0" fmla="*/ 171450 h 559865"/>
                <a:gd name="connsiteX1" fmla="*/ 3186112 w 4943475"/>
                <a:gd name="connsiteY1" fmla="*/ 557213 h 559865"/>
                <a:gd name="connsiteX2" fmla="*/ 4943475 w 4943475"/>
                <a:gd name="connsiteY2" fmla="*/ 0 h 559865"/>
                <a:gd name="connsiteX0" fmla="*/ 0 w 5043487"/>
                <a:gd name="connsiteY0" fmla="*/ 0 h 1039018"/>
                <a:gd name="connsiteX1" fmla="*/ 3286124 w 5043487"/>
                <a:gd name="connsiteY1" fmla="*/ 1028700 h 1039018"/>
                <a:gd name="connsiteX2" fmla="*/ 5043487 w 5043487"/>
                <a:gd name="connsiteY2" fmla="*/ 471487 h 1039018"/>
                <a:gd name="connsiteX0" fmla="*/ 0 w 5043487"/>
                <a:gd name="connsiteY0" fmla="*/ 0 h 1039018"/>
                <a:gd name="connsiteX1" fmla="*/ 3286124 w 5043487"/>
                <a:gd name="connsiteY1" fmla="*/ 1028700 h 1039018"/>
                <a:gd name="connsiteX2" fmla="*/ 5043487 w 5043487"/>
                <a:gd name="connsiteY2" fmla="*/ 471487 h 1039018"/>
                <a:gd name="connsiteX0" fmla="*/ 0 w 3286124"/>
                <a:gd name="connsiteY0" fmla="*/ 0 h 1028700"/>
                <a:gd name="connsiteX1" fmla="*/ 3286124 w 3286124"/>
                <a:gd name="connsiteY1" fmla="*/ 1028700 h 1028700"/>
                <a:gd name="connsiteX0" fmla="*/ 0 w 4457699"/>
                <a:gd name="connsiteY0" fmla="*/ 0 h 652525"/>
                <a:gd name="connsiteX1" fmla="*/ 4457699 w 4457699"/>
                <a:gd name="connsiteY1" fmla="*/ 542925 h 652525"/>
                <a:gd name="connsiteX0" fmla="*/ 0 w 4457699"/>
                <a:gd name="connsiteY0" fmla="*/ 0 h 910840"/>
                <a:gd name="connsiteX1" fmla="*/ 4457699 w 4457699"/>
                <a:gd name="connsiteY1" fmla="*/ 542925 h 910840"/>
                <a:gd name="connsiteX0" fmla="*/ 0 w 6529387"/>
                <a:gd name="connsiteY0" fmla="*/ 0 h 1262780"/>
                <a:gd name="connsiteX1" fmla="*/ 6529387 w 6529387"/>
                <a:gd name="connsiteY1" fmla="*/ 1028700 h 1262780"/>
                <a:gd name="connsiteX0" fmla="*/ 0 w 6529387"/>
                <a:gd name="connsiteY0" fmla="*/ 0 h 1339051"/>
                <a:gd name="connsiteX1" fmla="*/ 6529387 w 6529387"/>
                <a:gd name="connsiteY1" fmla="*/ 1028700 h 1339051"/>
                <a:gd name="connsiteX0" fmla="*/ 0 w 6672262"/>
                <a:gd name="connsiteY0" fmla="*/ 0 h 1339051"/>
                <a:gd name="connsiteX1" fmla="*/ 6672262 w 6672262"/>
                <a:gd name="connsiteY1" fmla="*/ 1028700 h 1339051"/>
                <a:gd name="connsiteX0" fmla="*/ 0 w 5912845"/>
                <a:gd name="connsiteY0" fmla="*/ 0 h 1454192"/>
                <a:gd name="connsiteX1" fmla="*/ 5912845 w 5912845"/>
                <a:gd name="connsiteY1" fmla="*/ 1183683 h 1454192"/>
                <a:gd name="connsiteX0" fmla="*/ 0 w 6052330"/>
                <a:gd name="connsiteY0" fmla="*/ 0 h 1442344"/>
                <a:gd name="connsiteX1" fmla="*/ 6052330 w 6052330"/>
                <a:gd name="connsiteY1" fmla="*/ 1168185 h 1442344"/>
                <a:gd name="connsiteX0" fmla="*/ 0 w 6052330"/>
                <a:gd name="connsiteY0" fmla="*/ 0 h 1366745"/>
                <a:gd name="connsiteX1" fmla="*/ 6052330 w 6052330"/>
                <a:gd name="connsiteY1" fmla="*/ 1168185 h 1366745"/>
                <a:gd name="connsiteX0" fmla="*/ 0 w 6160818"/>
                <a:gd name="connsiteY0" fmla="*/ 0 h 1489711"/>
                <a:gd name="connsiteX1" fmla="*/ 6160818 w 6160818"/>
                <a:gd name="connsiteY1" fmla="*/ 1323168 h 1489711"/>
                <a:gd name="connsiteX0" fmla="*/ 0 w 6160818"/>
                <a:gd name="connsiteY0" fmla="*/ 0 h 1471105"/>
                <a:gd name="connsiteX1" fmla="*/ 6160818 w 6160818"/>
                <a:gd name="connsiteY1" fmla="*/ 1323168 h 1471105"/>
                <a:gd name="connsiteX0" fmla="*/ 0 w 6174070"/>
                <a:gd name="connsiteY0" fmla="*/ 0 h 1493618"/>
                <a:gd name="connsiteX1" fmla="*/ 6174070 w 6174070"/>
                <a:gd name="connsiteY1" fmla="*/ 1349672 h 1493618"/>
                <a:gd name="connsiteX0" fmla="*/ 0 w 6174070"/>
                <a:gd name="connsiteY0" fmla="*/ 0 h 1545364"/>
                <a:gd name="connsiteX1" fmla="*/ 6174070 w 6174070"/>
                <a:gd name="connsiteY1" fmla="*/ 1349672 h 1545364"/>
                <a:gd name="connsiteX0" fmla="*/ 0 w 6121061"/>
                <a:gd name="connsiteY0" fmla="*/ 0 h 1587048"/>
                <a:gd name="connsiteX1" fmla="*/ 6121061 w 6121061"/>
                <a:gd name="connsiteY1" fmla="*/ 1402681 h 1587048"/>
                <a:gd name="connsiteX0" fmla="*/ 0 w 6017265"/>
                <a:gd name="connsiteY0" fmla="*/ 0 h 1681698"/>
                <a:gd name="connsiteX1" fmla="*/ 6017265 w 6017265"/>
                <a:gd name="connsiteY1" fmla="*/ 1519230 h 1681698"/>
                <a:gd name="connsiteX0" fmla="*/ 0 w 6017265"/>
                <a:gd name="connsiteY0" fmla="*/ 0 h 1700799"/>
                <a:gd name="connsiteX1" fmla="*/ 6017265 w 6017265"/>
                <a:gd name="connsiteY1" fmla="*/ 1519230 h 1700799"/>
                <a:gd name="connsiteX0" fmla="*/ 0 w 6017265"/>
                <a:gd name="connsiteY0" fmla="*/ 0 h 1690614"/>
                <a:gd name="connsiteX1" fmla="*/ 6017265 w 6017265"/>
                <a:gd name="connsiteY1" fmla="*/ 1519230 h 1690614"/>
                <a:gd name="connsiteX0" fmla="*/ 0 w 6017265"/>
                <a:gd name="connsiteY0" fmla="*/ 0 h 1623671"/>
                <a:gd name="connsiteX1" fmla="*/ 6017265 w 6017265"/>
                <a:gd name="connsiteY1" fmla="*/ 1519230 h 1623671"/>
                <a:gd name="connsiteX0" fmla="*/ 0 w 5891064"/>
                <a:gd name="connsiteY0" fmla="*/ 0 h 1707072"/>
                <a:gd name="connsiteX1" fmla="*/ 5891064 w 5891064"/>
                <a:gd name="connsiteY1" fmla="*/ 1618857 h 1707072"/>
                <a:gd name="connsiteX0" fmla="*/ 0 w 5891064"/>
                <a:gd name="connsiteY0" fmla="*/ 0 h 1625111"/>
                <a:gd name="connsiteX1" fmla="*/ 5891064 w 5891064"/>
                <a:gd name="connsiteY1" fmla="*/ 1618857 h 1625111"/>
                <a:gd name="connsiteX0" fmla="*/ 0 w 5891064"/>
                <a:gd name="connsiteY0" fmla="*/ 0 h 1619074"/>
                <a:gd name="connsiteX1" fmla="*/ 5891064 w 5891064"/>
                <a:gd name="connsiteY1" fmla="*/ 1618857 h 1619074"/>
                <a:gd name="connsiteX0" fmla="*/ 2373326 w 2477015"/>
                <a:gd name="connsiteY0" fmla="*/ 0 h 2696677"/>
                <a:gd name="connsiteX1" fmla="*/ 1541587 w 2477015"/>
                <a:gd name="connsiteY1" fmla="*/ 2696638 h 2696677"/>
                <a:gd name="connsiteX0" fmla="*/ 3905915 w 3905914"/>
                <a:gd name="connsiteY0" fmla="*/ 0 h 2696677"/>
                <a:gd name="connsiteX1" fmla="*/ 3074176 w 3905914"/>
                <a:gd name="connsiteY1" fmla="*/ 2696638 h 2696677"/>
                <a:gd name="connsiteX0" fmla="*/ 4845965 w 4845964"/>
                <a:gd name="connsiteY0" fmla="*/ 0 h 2732904"/>
                <a:gd name="connsiteX1" fmla="*/ 2443474 w 4845964"/>
                <a:gd name="connsiteY1" fmla="*/ 2732866 h 2732904"/>
                <a:gd name="connsiteX0" fmla="*/ 4683102 w 4683101"/>
                <a:gd name="connsiteY0" fmla="*/ 0 h 2751018"/>
                <a:gd name="connsiteX1" fmla="*/ 2531931 w 4683101"/>
                <a:gd name="connsiteY1" fmla="*/ 2750980 h 2751018"/>
                <a:gd name="connsiteX0" fmla="*/ 5494375 w 5494374"/>
                <a:gd name="connsiteY0" fmla="*/ 0 h 2769131"/>
                <a:gd name="connsiteX1" fmla="*/ 2149433 w 5494374"/>
                <a:gd name="connsiteY1" fmla="*/ 2769094 h 2769131"/>
                <a:gd name="connsiteX0" fmla="*/ 7787637 w 7787636"/>
                <a:gd name="connsiteY0" fmla="*/ 0 h 3200599"/>
                <a:gd name="connsiteX1" fmla="*/ 1528329 w 7787636"/>
                <a:gd name="connsiteY1" fmla="*/ 3200571 h 3200599"/>
                <a:gd name="connsiteX0" fmla="*/ 5599527 w 5599526"/>
                <a:gd name="connsiteY0" fmla="*/ 0 h 2682838"/>
                <a:gd name="connsiteX1" fmla="*/ 2108870 w 5599526"/>
                <a:gd name="connsiteY1" fmla="*/ 2682798 h 2682838"/>
                <a:gd name="connsiteX0" fmla="*/ 4939272 w 4939273"/>
                <a:gd name="connsiteY0" fmla="*/ 0 h 1661833"/>
                <a:gd name="connsiteX1" fmla="*/ 2395783 w 4939273"/>
                <a:gd name="connsiteY1" fmla="*/ 1661636 h 1661833"/>
                <a:gd name="connsiteX0" fmla="*/ 5599527 w 5599526"/>
                <a:gd name="connsiteY0" fmla="*/ 0 h 2668457"/>
                <a:gd name="connsiteX1" fmla="*/ 2108870 w 5599526"/>
                <a:gd name="connsiteY1" fmla="*/ 2668417 h 2668457"/>
              </a:gdLst>
              <a:ahLst/>
              <a:cxnLst>
                <a:cxn ang="0">
                  <a:pos x="connsiteX0" y="connsiteY0"/>
                </a:cxn>
                <a:cxn ang="0">
                  <a:pos x="connsiteX1" y="connsiteY1"/>
                </a:cxn>
              </a:cxnLst>
              <a:rect l="l" t="t" r="r" b="b"/>
              <a:pathLst>
                <a:path w="5599526" h="2668457">
                  <a:moveTo>
                    <a:pt x="5599527" y="0"/>
                  </a:moveTo>
                  <a:cubicBezTo>
                    <a:pt x="584700" y="1421860"/>
                    <a:pt x="-2160382" y="2676705"/>
                    <a:pt x="2108870" y="2668417"/>
                  </a:cubicBezTo>
                </a:path>
              </a:pathLst>
            </a:custGeom>
            <a:noFill/>
            <a:ln w="31750">
              <a:solidFill>
                <a:schemeClr val="tx2">
                  <a:alpha val="50000"/>
                </a:schemeClr>
              </a:solidFill>
              <a:head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grpSp>
      <p:grpSp>
        <p:nvGrpSpPr>
          <p:cNvPr id="162" name="Gruppieren 161">
            <a:extLst>
              <a:ext uri="{FF2B5EF4-FFF2-40B4-BE49-F238E27FC236}">
                <a16:creationId xmlns:a16="http://schemas.microsoft.com/office/drawing/2014/main" id="{3B6B6C61-127D-7743-BD27-D93DFFCAB190}"/>
              </a:ext>
            </a:extLst>
          </p:cNvPr>
          <p:cNvGrpSpPr/>
          <p:nvPr/>
        </p:nvGrpSpPr>
        <p:grpSpPr>
          <a:xfrm>
            <a:off x="2457202" y="4544395"/>
            <a:ext cx="1206687" cy="507831"/>
            <a:chOff x="-786932" y="8845775"/>
            <a:chExt cx="1594813" cy="902810"/>
          </a:xfrm>
        </p:grpSpPr>
        <p:sp>
          <p:nvSpPr>
            <p:cNvPr id="79" name="Oval 78">
              <a:extLst>
                <a:ext uri="{FF2B5EF4-FFF2-40B4-BE49-F238E27FC236}">
                  <a16:creationId xmlns:a16="http://schemas.microsoft.com/office/drawing/2014/main" id="{CF6A0104-BB0C-B54E-A5C7-B31DD1F7CA56}"/>
                </a:ext>
              </a:extLst>
            </p:cNvPr>
            <p:cNvSpPr>
              <a:spLocks noChangeAspect="1"/>
            </p:cNvSpPr>
            <p:nvPr/>
          </p:nvSpPr>
          <p:spPr>
            <a:xfrm>
              <a:off x="447881" y="8968096"/>
              <a:ext cx="360000" cy="360000"/>
            </a:xfrm>
            <a:prstGeom prst="ellipse">
              <a:avLst/>
            </a:prstGeom>
            <a:solidFill>
              <a:schemeClr val="tx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6" name="Textfeld 135">
              <a:extLst>
                <a:ext uri="{FF2B5EF4-FFF2-40B4-BE49-F238E27FC236}">
                  <a16:creationId xmlns:a16="http://schemas.microsoft.com/office/drawing/2014/main" id="{54E3BDB4-6080-5C45-85EA-D4B69E3E2432}"/>
                </a:ext>
              </a:extLst>
            </p:cNvPr>
            <p:cNvSpPr txBox="1"/>
            <p:nvPr/>
          </p:nvSpPr>
          <p:spPr>
            <a:xfrm>
              <a:off x="-786932" y="8845775"/>
              <a:ext cx="1314443" cy="902810"/>
            </a:xfrm>
            <a:prstGeom prst="rect">
              <a:avLst/>
            </a:prstGeom>
            <a:noFill/>
          </p:spPr>
          <p:txBody>
            <a:bodyPr wrap="square" rtlCol="0">
              <a:spAutoFit/>
            </a:bodyPr>
            <a:lstStyle/>
            <a:p>
              <a:pPr algn="ctr"/>
              <a:r>
                <a:rPr lang="en-US" sz="1350" b="1">
                  <a:solidFill>
                    <a:srgbClr val="5C3575"/>
                  </a:solidFill>
                </a:rPr>
                <a:t>Initial Maturity</a:t>
              </a:r>
            </a:p>
          </p:txBody>
        </p:sp>
      </p:grpSp>
      <p:grpSp>
        <p:nvGrpSpPr>
          <p:cNvPr id="172" name="Gruppieren 171">
            <a:extLst>
              <a:ext uri="{FF2B5EF4-FFF2-40B4-BE49-F238E27FC236}">
                <a16:creationId xmlns:a16="http://schemas.microsoft.com/office/drawing/2014/main" id="{705E705A-D0BB-184E-BB64-3E571156023D}"/>
              </a:ext>
            </a:extLst>
          </p:cNvPr>
          <p:cNvGrpSpPr/>
          <p:nvPr/>
        </p:nvGrpSpPr>
        <p:grpSpPr>
          <a:xfrm>
            <a:off x="8005253" y="1242558"/>
            <a:ext cx="1393763" cy="1787735"/>
            <a:chOff x="9989898" y="-736846"/>
            <a:chExt cx="2477800" cy="3178196"/>
          </a:xfrm>
        </p:grpSpPr>
        <p:sp>
          <p:nvSpPr>
            <p:cNvPr id="132" name="Freihandform 131">
              <a:extLst>
                <a:ext uri="{FF2B5EF4-FFF2-40B4-BE49-F238E27FC236}">
                  <a16:creationId xmlns:a16="http://schemas.microsoft.com/office/drawing/2014/main" id="{6085C3D6-DCE0-7540-B69F-80B517DA05CF}"/>
                </a:ext>
              </a:extLst>
            </p:cNvPr>
            <p:cNvSpPr/>
            <p:nvPr/>
          </p:nvSpPr>
          <p:spPr>
            <a:xfrm rot="4554796">
              <a:off x="9756626" y="-269722"/>
              <a:ext cx="3178196" cy="224394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636238 w 1017217"/>
                <a:gd name="connsiteY0" fmla="*/ 1039551 h 1039551"/>
                <a:gd name="connsiteX1" fmla="*/ 0 w 1017217"/>
                <a:gd name="connsiteY1" fmla="*/ 0 h 1039551"/>
                <a:gd name="connsiteX0" fmla="*/ 661820 w 1037312"/>
                <a:gd name="connsiteY0" fmla="*/ 1119260 h 1119260"/>
                <a:gd name="connsiteX1" fmla="*/ 0 w 1037312"/>
                <a:gd name="connsiteY1" fmla="*/ 0 h 1119260"/>
                <a:gd name="connsiteX0" fmla="*/ 661820 w 966013"/>
                <a:gd name="connsiteY0" fmla="*/ 1119260 h 1119260"/>
                <a:gd name="connsiteX1" fmla="*/ 0 w 966013"/>
                <a:gd name="connsiteY1" fmla="*/ 0 h 1119260"/>
              </a:gdLst>
              <a:ahLst/>
              <a:cxnLst>
                <a:cxn ang="0">
                  <a:pos x="connsiteX0" y="connsiteY0"/>
                </a:cxn>
                <a:cxn ang="0">
                  <a:pos x="connsiteX1" y="connsiteY1"/>
                </a:cxn>
              </a:cxnLst>
              <a:rect l="l" t="t" r="r" b="b"/>
              <a:pathLst>
                <a:path w="966013" h="1119260">
                  <a:moveTo>
                    <a:pt x="661820" y="1119260"/>
                  </a:moveTo>
                  <a:cubicBezTo>
                    <a:pt x="1407387" y="612200"/>
                    <a:pt x="624713" y="353501"/>
                    <a:pt x="0" y="0"/>
                  </a:cubicBezTo>
                </a:path>
              </a:pathLst>
            </a:custGeom>
            <a:noFill/>
            <a:ln w="63500">
              <a:solidFill>
                <a:srgbClr val="5C3575"/>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5C3575"/>
                </a:solidFill>
              </a:endParaRPr>
            </a:p>
          </p:txBody>
        </p:sp>
        <p:sp>
          <p:nvSpPr>
            <p:cNvPr id="137" name="Textfeld 136">
              <a:extLst>
                <a:ext uri="{FF2B5EF4-FFF2-40B4-BE49-F238E27FC236}">
                  <a16:creationId xmlns:a16="http://schemas.microsoft.com/office/drawing/2014/main" id="{BA45CFCB-9857-BF49-8651-06B2D6BDFD27}"/>
                </a:ext>
              </a:extLst>
            </p:cNvPr>
            <p:cNvSpPr txBox="1"/>
            <p:nvPr/>
          </p:nvSpPr>
          <p:spPr>
            <a:xfrm>
              <a:off x="9989898" y="-580268"/>
              <a:ext cx="1902300" cy="1641476"/>
            </a:xfrm>
            <a:prstGeom prst="rect">
              <a:avLst/>
            </a:prstGeom>
            <a:noFill/>
            <a:ln>
              <a:noFill/>
            </a:ln>
          </p:spPr>
          <p:txBody>
            <a:bodyPr vert="horz" wrap="square" rtlCol="0">
              <a:spAutoFit/>
            </a:bodyPr>
            <a:lstStyle/>
            <a:p>
              <a:pPr algn="ctr"/>
              <a:r>
                <a:rPr lang="en-US" sz="1350" b="1">
                  <a:solidFill>
                    <a:srgbClr val="5C3575"/>
                  </a:solidFill>
                </a:rPr>
                <a:t>Future maturity</a:t>
              </a:r>
            </a:p>
            <a:p>
              <a:pPr algn="ctr"/>
              <a:r>
                <a:rPr lang="en-US" sz="1350" b="1">
                  <a:solidFill>
                    <a:srgbClr val="5C3575"/>
                  </a:solidFill>
                </a:rPr>
                <a:t>is emergent</a:t>
              </a:r>
            </a:p>
          </p:txBody>
        </p:sp>
      </p:grpSp>
      <p:grpSp>
        <p:nvGrpSpPr>
          <p:cNvPr id="167" name="Gruppieren 166">
            <a:extLst>
              <a:ext uri="{FF2B5EF4-FFF2-40B4-BE49-F238E27FC236}">
                <a16:creationId xmlns:a16="http://schemas.microsoft.com/office/drawing/2014/main" id="{4DCE7B4D-1895-C343-A094-0A6241C1987C}"/>
              </a:ext>
            </a:extLst>
          </p:cNvPr>
          <p:cNvGrpSpPr/>
          <p:nvPr/>
        </p:nvGrpSpPr>
        <p:grpSpPr>
          <a:xfrm>
            <a:off x="3097584" y="3743077"/>
            <a:ext cx="739375" cy="780853"/>
            <a:chOff x="1265150" y="3708520"/>
            <a:chExt cx="1314444" cy="1388183"/>
          </a:xfrm>
        </p:grpSpPr>
        <p:sp>
          <p:nvSpPr>
            <p:cNvPr id="139" name="Textfeld 138">
              <a:extLst>
                <a:ext uri="{FF2B5EF4-FFF2-40B4-BE49-F238E27FC236}">
                  <a16:creationId xmlns:a16="http://schemas.microsoft.com/office/drawing/2014/main" id="{5262D7E0-32B5-904B-9032-9233C8C54025}"/>
                </a:ext>
              </a:extLst>
            </p:cNvPr>
            <p:cNvSpPr txBox="1"/>
            <p:nvPr/>
          </p:nvSpPr>
          <p:spPr>
            <a:xfrm>
              <a:off x="1265150" y="3708520"/>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sp>
          <p:nvSpPr>
            <p:cNvPr id="151" name="Freihandform 150">
              <a:extLst>
                <a:ext uri="{FF2B5EF4-FFF2-40B4-BE49-F238E27FC236}">
                  <a16:creationId xmlns:a16="http://schemas.microsoft.com/office/drawing/2014/main" id="{55F572D3-095D-8344-8C67-4AD9C4535A83}"/>
                </a:ext>
              </a:extLst>
            </p:cNvPr>
            <p:cNvSpPr/>
            <p:nvPr/>
          </p:nvSpPr>
          <p:spPr>
            <a:xfrm rot="8622445" flipH="1" flipV="1">
              <a:off x="1765610" y="4364277"/>
              <a:ext cx="362934" cy="732426"/>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grpSp>
        <p:nvGrpSpPr>
          <p:cNvPr id="168" name="Gruppieren 167">
            <a:extLst>
              <a:ext uri="{FF2B5EF4-FFF2-40B4-BE49-F238E27FC236}">
                <a16:creationId xmlns:a16="http://schemas.microsoft.com/office/drawing/2014/main" id="{B72D2737-1655-6C4C-91CD-5028731B24B3}"/>
              </a:ext>
            </a:extLst>
          </p:cNvPr>
          <p:cNvGrpSpPr/>
          <p:nvPr/>
        </p:nvGrpSpPr>
        <p:grpSpPr>
          <a:xfrm>
            <a:off x="4792030" y="3402732"/>
            <a:ext cx="739375" cy="928393"/>
            <a:chOff x="4277500" y="3103466"/>
            <a:chExt cx="1314444" cy="1650476"/>
          </a:xfrm>
        </p:grpSpPr>
        <p:sp>
          <p:nvSpPr>
            <p:cNvPr id="140" name="Freihandform 139">
              <a:extLst>
                <a:ext uri="{FF2B5EF4-FFF2-40B4-BE49-F238E27FC236}">
                  <a16:creationId xmlns:a16="http://schemas.microsoft.com/office/drawing/2014/main" id="{E826E7F9-5522-5348-910A-44666E027293}"/>
                </a:ext>
              </a:extLst>
            </p:cNvPr>
            <p:cNvSpPr/>
            <p:nvPr/>
          </p:nvSpPr>
          <p:spPr>
            <a:xfrm rot="8163200" flipH="1" flipV="1">
              <a:off x="4798890" y="3756464"/>
              <a:ext cx="540639" cy="99747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4" name="Textfeld 153">
              <a:extLst>
                <a:ext uri="{FF2B5EF4-FFF2-40B4-BE49-F238E27FC236}">
                  <a16:creationId xmlns:a16="http://schemas.microsoft.com/office/drawing/2014/main" id="{96B19810-85BA-314D-9827-05669B883470}"/>
                </a:ext>
              </a:extLst>
            </p:cNvPr>
            <p:cNvSpPr txBox="1"/>
            <p:nvPr/>
          </p:nvSpPr>
          <p:spPr>
            <a:xfrm>
              <a:off x="4277500" y="3103466"/>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69" name="Gruppieren 168">
            <a:extLst>
              <a:ext uri="{FF2B5EF4-FFF2-40B4-BE49-F238E27FC236}">
                <a16:creationId xmlns:a16="http://schemas.microsoft.com/office/drawing/2014/main" id="{F133AEB3-1AA6-F24F-912D-A0CFFDAE5BCE}"/>
              </a:ext>
            </a:extLst>
          </p:cNvPr>
          <p:cNvGrpSpPr/>
          <p:nvPr/>
        </p:nvGrpSpPr>
        <p:grpSpPr>
          <a:xfrm>
            <a:off x="6060186" y="2850091"/>
            <a:ext cx="739375" cy="1031168"/>
            <a:chOff x="6531999" y="2120994"/>
            <a:chExt cx="1314444" cy="1833188"/>
          </a:xfrm>
        </p:grpSpPr>
        <p:sp>
          <p:nvSpPr>
            <p:cNvPr id="152" name="Freihandform 151">
              <a:extLst>
                <a:ext uri="{FF2B5EF4-FFF2-40B4-BE49-F238E27FC236}">
                  <a16:creationId xmlns:a16="http://schemas.microsoft.com/office/drawing/2014/main" id="{34AB0FF5-B32E-7447-85FC-146FDBADB805}"/>
                </a:ext>
              </a:extLst>
            </p:cNvPr>
            <p:cNvSpPr/>
            <p:nvPr/>
          </p:nvSpPr>
          <p:spPr>
            <a:xfrm rot="8163200" flipH="1" flipV="1">
              <a:off x="6987700" y="2812444"/>
              <a:ext cx="705200" cy="11417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5" name="Textfeld 154">
              <a:extLst>
                <a:ext uri="{FF2B5EF4-FFF2-40B4-BE49-F238E27FC236}">
                  <a16:creationId xmlns:a16="http://schemas.microsoft.com/office/drawing/2014/main" id="{945727DE-CE54-AF41-AA7F-7D4A1704C158}"/>
                </a:ext>
              </a:extLst>
            </p:cNvPr>
            <p:cNvSpPr txBox="1"/>
            <p:nvPr/>
          </p:nvSpPr>
          <p:spPr>
            <a:xfrm>
              <a:off x="6531999" y="2120994"/>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70" name="Gruppieren 169">
            <a:extLst>
              <a:ext uri="{FF2B5EF4-FFF2-40B4-BE49-F238E27FC236}">
                <a16:creationId xmlns:a16="http://schemas.microsoft.com/office/drawing/2014/main" id="{53CBB3AF-5AB8-954E-988B-E024A8C317F4}"/>
              </a:ext>
            </a:extLst>
          </p:cNvPr>
          <p:cNvGrpSpPr/>
          <p:nvPr/>
        </p:nvGrpSpPr>
        <p:grpSpPr>
          <a:xfrm>
            <a:off x="6358799" y="2324368"/>
            <a:ext cx="1126493" cy="985435"/>
            <a:chOff x="7062865" y="1186373"/>
            <a:chExt cx="2002655" cy="1751884"/>
          </a:xfrm>
        </p:grpSpPr>
        <p:sp>
          <p:nvSpPr>
            <p:cNvPr id="153" name="Freihandform 152">
              <a:extLst>
                <a:ext uri="{FF2B5EF4-FFF2-40B4-BE49-F238E27FC236}">
                  <a16:creationId xmlns:a16="http://schemas.microsoft.com/office/drawing/2014/main" id="{B54E498F-5783-8241-A182-4D6CAB94A8D6}"/>
                </a:ext>
              </a:extLst>
            </p:cNvPr>
            <p:cNvSpPr/>
            <p:nvPr/>
          </p:nvSpPr>
          <p:spPr>
            <a:xfrm rot="10800000" flipV="1">
              <a:off x="8235337" y="1442483"/>
              <a:ext cx="830183" cy="1495774"/>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56" name="Textfeld 155">
              <a:extLst>
                <a:ext uri="{FF2B5EF4-FFF2-40B4-BE49-F238E27FC236}">
                  <a16:creationId xmlns:a16="http://schemas.microsoft.com/office/drawing/2014/main" id="{19E94D3E-E57E-8A4F-8CFA-4E1E09E55B67}"/>
                </a:ext>
              </a:extLst>
            </p:cNvPr>
            <p:cNvSpPr txBox="1"/>
            <p:nvPr/>
          </p:nvSpPr>
          <p:spPr>
            <a:xfrm>
              <a:off x="7062865" y="1186373"/>
              <a:ext cx="1314443" cy="738663"/>
            </a:xfrm>
            <a:prstGeom prst="rect">
              <a:avLst/>
            </a:prstGeom>
            <a:noFill/>
            <a:ln>
              <a:noFill/>
            </a:ln>
          </p:spPr>
          <p:txBody>
            <a:bodyPr wrap="square" rtlCol="0">
              <a:spAutoFit/>
            </a:bodyPr>
            <a:lstStyle/>
            <a:p>
              <a:pPr algn="ctr"/>
              <a:r>
                <a:rPr lang="en-US" sz="1050">
                  <a:solidFill>
                    <a:srgbClr val="5C3575"/>
                  </a:solidFill>
                </a:rPr>
                <a:t>Evaluate Fitness</a:t>
              </a:r>
            </a:p>
          </p:txBody>
        </p:sp>
      </p:grpSp>
      <p:grpSp>
        <p:nvGrpSpPr>
          <p:cNvPr id="171" name="Gruppieren 170">
            <a:extLst>
              <a:ext uri="{FF2B5EF4-FFF2-40B4-BE49-F238E27FC236}">
                <a16:creationId xmlns:a16="http://schemas.microsoft.com/office/drawing/2014/main" id="{9FE493F2-5298-6C4C-964B-79D825577255}"/>
              </a:ext>
            </a:extLst>
          </p:cNvPr>
          <p:cNvGrpSpPr/>
          <p:nvPr/>
        </p:nvGrpSpPr>
        <p:grpSpPr>
          <a:xfrm>
            <a:off x="6942891" y="1715636"/>
            <a:ext cx="1100547" cy="605638"/>
            <a:chOff x="8101253" y="104184"/>
            <a:chExt cx="1956528" cy="1076689"/>
          </a:xfrm>
        </p:grpSpPr>
        <p:sp>
          <p:nvSpPr>
            <p:cNvPr id="157" name="Textfeld 156">
              <a:extLst>
                <a:ext uri="{FF2B5EF4-FFF2-40B4-BE49-F238E27FC236}">
                  <a16:creationId xmlns:a16="http://schemas.microsoft.com/office/drawing/2014/main" id="{4D70A6BB-8DF8-594B-AE25-6594E16B034B}"/>
                </a:ext>
              </a:extLst>
            </p:cNvPr>
            <p:cNvSpPr txBox="1"/>
            <p:nvPr/>
          </p:nvSpPr>
          <p:spPr>
            <a:xfrm>
              <a:off x="8101253" y="104184"/>
              <a:ext cx="1314444" cy="738663"/>
            </a:xfrm>
            <a:prstGeom prst="rect">
              <a:avLst/>
            </a:prstGeom>
            <a:noFill/>
            <a:ln>
              <a:noFill/>
            </a:ln>
          </p:spPr>
          <p:txBody>
            <a:bodyPr wrap="square" rtlCol="0">
              <a:spAutoFit/>
            </a:bodyPr>
            <a:lstStyle/>
            <a:p>
              <a:pPr algn="ctr"/>
              <a:r>
                <a:rPr lang="en-US" sz="1050">
                  <a:solidFill>
                    <a:srgbClr val="5C3575"/>
                  </a:solidFill>
                </a:rPr>
                <a:t>Evaluate Fitness</a:t>
              </a:r>
            </a:p>
          </p:txBody>
        </p:sp>
        <p:sp>
          <p:nvSpPr>
            <p:cNvPr id="159" name="Freihandform 158">
              <a:extLst>
                <a:ext uri="{FF2B5EF4-FFF2-40B4-BE49-F238E27FC236}">
                  <a16:creationId xmlns:a16="http://schemas.microsoft.com/office/drawing/2014/main" id="{711B6A6E-6279-2F4B-B15B-AAA959F0F923}"/>
                </a:ext>
              </a:extLst>
            </p:cNvPr>
            <p:cNvSpPr/>
            <p:nvPr/>
          </p:nvSpPr>
          <p:spPr>
            <a:xfrm rot="10800000" flipV="1">
              <a:off x="9227598" y="404346"/>
              <a:ext cx="830183" cy="776527"/>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350216 w 777435"/>
                <a:gd name="connsiteY0" fmla="*/ 1911761 h 1911761"/>
                <a:gd name="connsiteX1" fmla="*/ 0 w 777435"/>
                <a:gd name="connsiteY1" fmla="*/ 0 h 1911761"/>
                <a:gd name="connsiteX0" fmla="*/ 350216 w 437900"/>
                <a:gd name="connsiteY0" fmla="*/ 1911761 h 1911761"/>
                <a:gd name="connsiteX1" fmla="*/ 0 w 437900"/>
                <a:gd name="connsiteY1" fmla="*/ 0 h 1911761"/>
                <a:gd name="connsiteX0" fmla="*/ 575165 w 619597"/>
                <a:gd name="connsiteY0" fmla="*/ 733433 h 733433"/>
                <a:gd name="connsiteX1" fmla="*/ 0 w 619597"/>
                <a:gd name="connsiteY1" fmla="*/ 0 h 733433"/>
                <a:gd name="connsiteX0" fmla="*/ 575165 w 603799"/>
                <a:gd name="connsiteY0" fmla="*/ 1436492 h 1436492"/>
                <a:gd name="connsiteX1" fmla="*/ 0 w 603799"/>
                <a:gd name="connsiteY1" fmla="*/ 703059 h 1436492"/>
                <a:gd name="connsiteX0" fmla="*/ 592952 w 620690"/>
                <a:gd name="connsiteY0" fmla="*/ 604720 h 1227930"/>
                <a:gd name="connsiteX1" fmla="*/ 0 w 620690"/>
                <a:gd name="connsiteY1" fmla="*/ 1227930 h 1227930"/>
                <a:gd name="connsiteX0" fmla="*/ 592952 w 592952"/>
                <a:gd name="connsiteY0" fmla="*/ 601787 h 1224997"/>
                <a:gd name="connsiteX1" fmla="*/ 0 w 592952"/>
                <a:gd name="connsiteY1" fmla="*/ 1224997 h 1224997"/>
                <a:gd name="connsiteX0" fmla="*/ 653498 w 653498"/>
                <a:gd name="connsiteY0" fmla="*/ 283672 h 2114988"/>
                <a:gd name="connsiteX1" fmla="*/ 0 w 653498"/>
                <a:gd name="connsiteY1" fmla="*/ 2114988 h 2114988"/>
                <a:gd name="connsiteX0" fmla="*/ 653498 w 653498"/>
                <a:gd name="connsiteY0" fmla="*/ 73155 h 1904471"/>
                <a:gd name="connsiteX1" fmla="*/ 0 w 653498"/>
                <a:gd name="connsiteY1" fmla="*/ 1904471 h 1904471"/>
                <a:gd name="connsiteX0" fmla="*/ 653498 w 653498"/>
                <a:gd name="connsiteY0" fmla="*/ 64285 h 1895601"/>
                <a:gd name="connsiteX1" fmla="*/ 0 w 653498"/>
                <a:gd name="connsiteY1" fmla="*/ 1895601 h 1895601"/>
                <a:gd name="connsiteX0" fmla="*/ 537224 w 537224"/>
                <a:gd name="connsiteY0" fmla="*/ 43299 h 2355916"/>
                <a:gd name="connsiteX1" fmla="*/ 0 w 537224"/>
                <a:gd name="connsiteY1" fmla="*/ 2355916 h 2355916"/>
                <a:gd name="connsiteX0" fmla="*/ 537224 w 537224"/>
                <a:gd name="connsiteY0" fmla="*/ 0 h 2312617"/>
                <a:gd name="connsiteX1" fmla="*/ 0 w 537224"/>
                <a:gd name="connsiteY1" fmla="*/ 2312617 h 2312617"/>
                <a:gd name="connsiteX0" fmla="*/ 537597 w 537597"/>
                <a:gd name="connsiteY0" fmla="*/ 0 h 2312617"/>
                <a:gd name="connsiteX1" fmla="*/ 373 w 537597"/>
                <a:gd name="connsiteY1" fmla="*/ 2312617 h 2312617"/>
              </a:gdLst>
              <a:ahLst/>
              <a:cxnLst>
                <a:cxn ang="0">
                  <a:pos x="connsiteX0" y="connsiteY0"/>
                </a:cxn>
                <a:cxn ang="0">
                  <a:pos x="connsiteX1" y="connsiteY1"/>
                </a:cxn>
              </a:cxnLst>
              <a:rect l="l" t="t" r="r" b="b"/>
              <a:pathLst>
                <a:path w="537597" h="2312617">
                  <a:moveTo>
                    <a:pt x="537597" y="0"/>
                  </a:moveTo>
                  <a:cubicBezTo>
                    <a:pt x="356827" y="161452"/>
                    <a:pt x="-13390" y="1430911"/>
                    <a:pt x="373" y="2312617"/>
                  </a:cubicBezTo>
                </a:path>
              </a:pathLst>
            </a:custGeom>
            <a:noFill/>
            <a:ln w="63500">
              <a:solidFill>
                <a:srgbClr val="5C3575"/>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grpSp>
      <p:sp>
        <p:nvSpPr>
          <p:cNvPr id="161" name="Titel 160">
            <a:extLst>
              <a:ext uri="{FF2B5EF4-FFF2-40B4-BE49-F238E27FC236}">
                <a16:creationId xmlns:a16="http://schemas.microsoft.com/office/drawing/2014/main" id="{B120413C-F37C-5644-8E9A-40D215C64417}"/>
              </a:ext>
            </a:extLst>
          </p:cNvPr>
          <p:cNvSpPr>
            <a:spLocks noGrp="1"/>
          </p:cNvSpPr>
          <p:nvPr>
            <p:ph type="title"/>
          </p:nvPr>
        </p:nvSpPr>
        <p:spPr>
          <a:xfrm>
            <a:off x="1775521" y="978925"/>
            <a:ext cx="5906744" cy="628407"/>
          </a:xfrm>
        </p:spPr>
        <p:txBody>
          <a:bodyPr>
            <a:normAutofit fontScale="90000"/>
          </a:bodyPr>
          <a:lstStyle/>
          <a:p>
            <a:r>
              <a:rPr lang="en-US">
                <a:solidFill>
                  <a:srgbClr val="5C3575"/>
                </a:solidFill>
                <a:latin typeface="+mn-lt"/>
              </a:rPr>
              <a:t>Evolutionary Change</a:t>
            </a:r>
          </a:p>
        </p:txBody>
      </p:sp>
      <p:grpSp>
        <p:nvGrpSpPr>
          <p:cNvPr id="177" name="Gruppieren 176">
            <a:extLst>
              <a:ext uri="{FF2B5EF4-FFF2-40B4-BE49-F238E27FC236}">
                <a16:creationId xmlns:a16="http://schemas.microsoft.com/office/drawing/2014/main" id="{2A63A0FD-02C6-0A4B-BE9F-B23B86B60523}"/>
              </a:ext>
            </a:extLst>
          </p:cNvPr>
          <p:cNvGrpSpPr/>
          <p:nvPr/>
        </p:nvGrpSpPr>
        <p:grpSpPr>
          <a:xfrm>
            <a:off x="5449888" y="3927592"/>
            <a:ext cx="1068867" cy="397365"/>
            <a:chOff x="5447027" y="4036544"/>
            <a:chExt cx="1900208" cy="706425"/>
          </a:xfrm>
        </p:grpSpPr>
        <p:sp>
          <p:nvSpPr>
            <p:cNvPr id="95" name="Freihandform 94">
              <a:extLst>
                <a:ext uri="{FF2B5EF4-FFF2-40B4-BE49-F238E27FC236}">
                  <a16:creationId xmlns:a16="http://schemas.microsoft.com/office/drawing/2014/main" id="{E1062443-026C-8A4D-858A-5B7FA46C0F86}"/>
                </a:ext>
              </a:extLst>
            </p:cNvPr>
            <p:cNvSpPr/>
            <p:nvPr/>
          </p:nvSpPr>
          <p:spPr>
            <a:xfrm rot="4595260" flipH="1" flipV="1">
              <a:off x="6134172" y="3349399"/>
              <a:ext cx="525917" cy="190020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Lst>
              <a:ahLst/>
              <a:cxnLst>
                <a:cxn ang="0">
                  <a:pos x="connsiteX0" y="connsiteY0"/>
                </a:cxn>
                <a:cxn ang="0">
                  <a:pos x="connsiteX1" y="connsiteY1"/>
                </a:cxn>
              </a:cxnLst>
              <a:rect l="l" t="t" r="r" b="b"/>
              <a:pathLst>
                <a:path w="690971" h="1928812">
                  <a:moveTo>
                    <a:pt x="228600" y="1928812"/>
                  </a:moveTo>
                  <a:cubicBezTo>
                    <a:pt x="1136382" y="1511246"/>
                    <a:pt x="514673" y="644954"/>
                    <a:pt x="0" y="0"/>
                  </a:cubicBezTo>
                </a:path>
              </a:pathLst>
            </a:custGeom>
            <a:noFill/>
            <a:ln w="63500">
              <a:solidFill>
                <a:schemeClr val="accent3">
                  <a:lumMod val="75000"/>
                </a:schemeClr>
              </a:solidFill>
              <a:headEnd type="none"/>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4" name="Textfeld 173">
              <a:extLst>
                <a:ext uri="{FF2B5EF4-FFF2-40B4-BE49-F238E27FC236}">
                  <a16:creationId xmlns:a16="http://schemas.microsoft.com/office/drawing/2014/main" id="{652B485E-723E-6947-9197-8651D77B1B08}"/>
                </a:ext>
              </a:extLst>
            </p:cNvPr>
            <p:cNvSpPr txBox="1"/>
            <p:nvPr/>
          </p:nvSpPr>
          <p:spPr>
            <a:xfrm>
              <a:off x="6005139" y="4291564"/>
              <a:ext cx="1314444" cy="451405"/>
            </a:xfrm>
            <a:prstGeom prst="rect">
              <a:avLst/>
            </a:prstGeom>
            <a:noFill/>
          </p:spPr>
          <p:txBody>
            <a:bodyPr wrap="square" rtlCol="0">
              <a:spAutoFit/>
            </a:bodyPr>
            <a:lstStyle/>
            <a:p>
              <a:pPr algn="ctr"/>
              <a:r>
                <a:rPr lang="en-US" sz="1050">
                  <a:solidFill>
                    <a:srgbClr val="5C3575"/>
                  </a:solidFill>
                </a:rPr>
                <a:t>Roll back</a:t>
              </a:r>
            </a:p>
          </p:txBody>
        </p:sp>
      </p:grpSp>
      <p:grpSp>
        <p:nvGrpSpPr>
          <p:cNvPr id="176" name="Gruppieren 175">
            <a:extLst>
              <a:ext uri="{FF2B5EF4-FFF2-40B4-BE49-F238E27FC236}">
                <a16:creationId xmlns:a16="http://schemas.microsoft.com/office/drawing/2014/main" id="{1220610A-974B-AF45-BBB3-450DF5E4A782}"/>
              </a:ext>
            </a:extLst>
          </p:cNvPr>
          <p:cNvGrpSpPr/>
          <p:nvPr/>
        </p:nvGrpSpPr>
        <p:grpSpPr>
          <a:xfrm>
            <a:off x="6598592" y="3161543"/>
            <a:ext cx="896123" cy="649068"/>
            <a:chOff x="7489168" y="2674688"/>
            <a:chExt cx="1425038" cy="1153898"/>
          </a:xfrm>
        </p:grpSpPr>
        <p:sp>
          <p:nvSpPr>
            <p:cNvPr id="96" name="Freihandform 95">
              <a:extLst>
                <a:ext uri="{FF2B5EF4-FFF2-40B4-BE49-F238E27FC236}">
                  <a16:creationId xmlns:a16="http://schemas.microsoft.com/office/drawing/2014/main" id="{0DCA4311-B700-1348-B20D-047E5201481C}"/>
                </a:ext>
              </a:extLst>
            </p:cNvPr>
            <p:cNvSpPr/>
            <p:nvPr/>
          </p:nvSpPr>
          <p:spPr>
            <a:xfrm rot="4595260" flipH="1" flipV="1">
              <a:off x="7624738" y="2539118"/>
              <a:ext cx="1153898" cy="1425038"/>
            </a:xfrm>
            <a:custGeom>
              <a:avLst/>
              <a:gdLst>
                <a:gd name="connsiteX0" fmla="*/ 0 w 3220605"/>
                <a:gd name="connsiteY0" fmla="*/ 5077548 h 5077548"/>
                <a:gd name="connsiteX1" fmla="*/ 2971800 w 3220605"/>
                <a:gd name="connsiteY1" fmla="*/ 1662836 h 5077548"/>
                <a:gd name="connsiteX2" fmla="*/ 3014662 w 3220605"/>
                <a:gd name="connsiteY2" fmla="*/ 191223 h 5077548"/>
                <a:gd name="connsiteX3" fmla="*/ 2643187 w 3220605"/>
                <a:gd name="connsiteY3" fmla="*/ 62636 h 5077548"/>
                <a:gd name="connsiteX0" fmla="*/ 0 w 3014662"/>
                <a:gd name="connsiteY0" fmla="*/ 5077548 h 5077548"/>
                <a:gd name="connsiteX1" fmla="*/ 3014662 w 3014662"/>
                <a:gd name="connsiteY1" fmla="*/ 191223 h 5077548"/>
                <a:gd name="connsiteX2" fmla="*/ 2643187 w 3014662"/>
                <a:gd name="connsiteY2" fmla="*/ 62636 h 5077548"/>
                <a:gd name="connsiteX0" fmla="*/ 0 w 2643187"/>
                <a:gd name="connsiteY0" fmla="*/ 5014912 h 5014912"/>
                <a:gd name="connsiteX1" fmla="*/ 2643187 w 2643187"/>
                <a:gd name="connsiteY1" fmla="*/ 0 h 5014912"/>
                <a:gd name="connsiteX0" fmla="*/ 0 w 2843212"/>
                <a:gd name="connsiteY0" fmla="*/ 3757612 h 3757612"/>
                <a:gd name="connsiteX1" fmla="*/ 2843212 w 2843212"/>
                <a:gd name="connsiteY1" fmla="*/ 0 h 3757612"/>
                <a:gd name="connsiteX0" fmla="*/ 0 w 2847524"/>
                <a:gd name="connsiteY0" fmla="*/ 3757612 h 3757612"/>
                <a:gd name="connsiteX1" fmla="*/ 2843212 w 2847524"/>
                <a:gd name="connsiteY1" fmla="*/ 0 h 3757612"/>
                <a:gd name="connsiteX0" fmla="*/ 0 w 2863637"/>
                <a:gd name="connsiteY0" fmla="*/ 3757612 h 3757612"/>
                <a:gd name="connsiteX1" fmla="*/ 2843212 w 2863637"/>
                <a:gd name="connsiteY1" fmla="*/ 0 h 3757612"/>
                <a:gd name="connsiteX0" fmla="*/ 0 w 2932716"/>
                <a:gd name="connsiteY0" fmla="*/ 3886199 h 3886199"/>
                <a:gd name="connsiteX1" fmla="*/ 2914650 w 2932716"/>
                <a:gd name="connsiteY1" fmla="*/ 0 h 3886199"/>
                <a:gd name="connsiteX0" fmla="*/ 0 w 2999053"/>
                <a:gd name="connsiteY0" fmla="*/ 3886199 h 3886199"/>
                <a:gd name="connsiteX1" fmla="*/ 2914650 w 2999053"/>
                <a:gd name="connsiteY1" fmla="*/ 0 h 3886199"/>
                <a:gd name="connsiteX0" fmla="*/ 385763 w 1561040"/>
                <a:gd name="connsiteY0" fmla="*/ 1885949 h 1885949"/>
                <a:gd name="connsiteX1" fmla="*/ 0 w 1561040"/>
                <a:gd name="connsiteY1" fmla="*/ 0 h 1885949"/>
                <a:gd name="connsiteX0" fmla="*/ 0 w 1289938"/>
                <a:gd name="connsiteY0" fmla="*/ 2214562 h 2214562"/>
                <a:gd name="connsiteX1" fmla="*/ 42862 w 1289938"/>
                <a:gd name="connsiteY1" fmla="*/ 0 h 2214562"/>
                <a:gd name="connsiteX0" fmla="*/ 0 w 722776"/>
                <a:gd name="connsiteY0" fmla="*/ 2214562 h 2214562"/>
                <a:gd name="connsiteX1" fmla="*/ 42862 w 722776"/>
                <a:gd name="connsiteY1" fmla="*/ 0 h 2214562"/>
                <a:gd name="connsiteX0" fmla="*/ 0 w 997388"/>
                <a:gd name="connsiteY0" fmla="*/ 2214562 h 2214562"/>
                <a:gd name="connsiteX1" fmla="*/ 42862 w 997388"/>
                <a:gd name="connsiteY1" fmla="*/ 0 h 2214562"/>
                <a:gd name="connsiteX0" fmla="*/ 0 w 983842"/>
                <a:gd name="connsiteY0" fmla="*/ 1843087 h 1843087"/>
                <a:gd name="connsiteX1" fmla="*/ 14287 w 983842"/>
                <a:gd name="connsiteY1" fmla="*/ 0 h 1843087"/>
                <a:gd name="connsiteX0" fmla="*/ 228600 w 1106517"/>
                <a:gd name="connsiteY0" fmla="*/ 1928812 h 1928812"/>
                <a:gd name="connsiteX1" fmla="*/ 0 w 1106517"/>
                <a:gd name="connsiteY1" fmla="*/ 0 h 1928812"/>
                <a:gd name="connsiteX0" fmla="*/ 228600 w 1034745"/>
                <a:gd name="connsiteY0" fmla="*/ 1928812 h 1928812"/>
                <a:gd name="connsiteX1" fmla="*/ 0 w 1034745"/>
                <a:gd name="connsiteY1" fmla="*/ 0 h 1928812"/>
                <a:gd name="connsiteX0" fmla="*/ 228600 w 916968"/>
                <a:gd name="connsiteY0" fmla="*/ 1928812 h 1928812"/>
                <a:gd name="connsiteX1" fmla="*/ 0 w 916968"/>
                <a:gd name="connsiteY1" fmla="*/ 0 h 1928812"/>
                <a:gd name="connsiteX0" fmla="*/ 228600 w 663675"/>
                <a:gd name="connsiteY0" fmla="*/ 1928812 h 1928812"/>
                <a:gd name="connsiteX1" fmla="*/ 0 w 663675"/>
                <a:gd name="connsiteY1" fmla="*/ 0 h 1928812"/>
                <a:gd name="connsiteX0" fmla="*/ 228600 w 690971"/>
                <a:gd name="connsiteY0" fmla="*/ 1928812 h 1928812"/>
                <a:gd name="connsiteX1" fmla="*/ 0 w 690971"/>
                <a:gd name="connsiteY1" fmla="*/ 0 h 1928812"/>
                <a:gd name="connsiteX0" fmla="*/ 475610 w 871236"/>
                <a:gd name="connsiteY0" fmla="*/ 1208180 h 1208180"/>
                <a:gd name="connsiteX1" fmla="*/ 0 w 871236"/>
                <a:gd name="connsiteY1" fmla="*/ 0 h 1208180"/>
                <a:gd name="connsiteX0" fmla="*/ 475610 w 894594"/>
                <a:gd name="connsiteY0" fmla="*/ 1208180 h 1208180"/>
                <a:gd name="connsiteX1" fmla="*/ 0 w 894594"/>
                <a:gd name="connsiteY1" fmla="*/ 0 h 1208180"/>
                <a:gd name="connsiteX0" fmla="*/ 519685 w 927592"/>
                <a:gd name="connsiteY0" fmla="*/ 1358038 h 1358038"/>
                <a:gd name="connsiteX1" fmla="*/ 0 w 927592"/>
                <a:gd name="connsiteY1" fmla="*/ 0 h 1358038"/>
                <a:gd name="connsiteX0" fmla="*/ 519685 w 875359"/>
                <a:gd name="connsiteY0" fmla="*/ 1358038 h 1358038"/>
                <a:gd name="connsiteX1" fmla="*/ 0 w 875359"/>
                <a:gd name="connsiteY1" fmla="*/ 0 h 1358038"/>
              </a:gdLst>
              <a:ahLst/>
              <a:cxnLst>
                <a:cxn ang="0">
                  <a:pos x="connsiteX0" y="connsiteY0"/>
                </a:cxn>
                <a:cxn ang="0">
                  <a:pos x="connsiteX1" y="connsiteY1"/>
                </a:cxn>
              </a:cxnLst>
              <a:rect l="l" t="t" r="r" b="b"/>
              <a:pathLst>
                <a:path w="875359" h="1358038">
                  <a:moveTo>
                    <a:pt x="519685" y="1358038"/>
                  </a:moveTo>
                  <a:cubicBezTo>
                    <a:pt x="1309846" y="859687"/>
                    <a:pt x="624713" y="353501"/>
                    <a:pt x="0" y="0"/>
                  </a:cubicBezTo>
                </a:path>
              </a:pathLst>
            </a:custGeom>
            <a:noFill/>
            <a:ln w="63500">
              <a:solidFill>
                <a:schemeClr val="accent3">
                  <a:lumMod val="75000"/>
                </a:schemeClr>
              </a:solidFill>
              <a:headEnd type="triangle" w="lg" len="lg"/>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5C3575"/>
                </a:solidFill>
              </a:endParaRPr>
            </a:p>
          </p:txBody>
        </p:sp>
        <p:sp>
          <p:nvSpPr>
            <p:cNvPr id="175" name="Textfeld 174">
              <a:extLst>
                <a:ext uri="{FF2B5EF4-FFF2-40B4-BE49-F238E27FC236}">
                  <a16:creationId xmlns:a16="http://schemas.microsoft.com/office/drawing/2014/main" id="{81E5E6C6-BC11-B64E-8377-A44BAF29581B}"/>
                </a:ext>
              </a:extLst>
            </p:cNvPr>
            <p:cNvSpPr txBox="1"/>
            <p:nvPr/>
          </p:nvSpPr>
          <p:spPr>
            <a:xfrm>
              <a:off x="7748958" y="3005417"/>
              <a:ext cx="1098458" cy="738663"/>
            </a:xfrm>
            <a:prstGeom prst="rect">
              <a:avLst/>
            </a:prstGeom>
            <a:noFill/>
          </p:spPr>
          <p:txBody>
            <a:bodyPr wrap="square" rtlCol="0">
              <a:spAutoFit/>
            </a:bodyPr>
            <a:lstStyle/>
            <a:p>
              <a:pPr algn="ctr"/>
              <a:r>
                <a:rPr lang="en-US" sz="1050">
                  <a:solidFill>
                    <a:srgbClr val="5C3575"/>
                  </a:solidFill>
                </a:rPr>
                <a:t>Roll forward</a:t>
              </a:r>
            </a:p>
          </p:txBody>
        </p:sp>
      </p:grpSp>
      <p:sp>
        <p:nvSpPr>
          <p:cNvPr id="2" name="Slide Number Placeholder 1">
            <a:extLst>
              <a:ext uri="{FF2B5EF4-FFF2-40B4-BE49-F238E27FC236}">
                <a16:creationId xmlns:a16="http://schemas.microsoft.com/office/drawing/2014/main" id="{1B59662A-CB50-9D47-9D63-5491C9753771}"/>
              </a:ext>
            </a:extLst>
          </p:cNvPr>
          <p:cNvSpPr>
            <a:spLocks noGrp="1"/>
          </p:cNvSpPr>
          <p:nvPr>
            <p:ph type="sldNum" sz="quarter" idx="12"/>
          </p:nvPr>
        </p:nvSpPr>
        <p:spPr>
          <a:xfrm>
            <a:off x="8336280" y="6466077"/>
            <a:ext cx="172212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92DDAE-9823-6946-874E-259A5CB9452D}" type="slidenum">
              <a:rPr lang="en-US" smtClean="0"/>
              <a:pPr/>
              <a:t>8</a:t>
            </a:fld>
            <a:endParaRPr lang="en-US"/>
          </a:p>
        </p:txBody>
      </p:sp>
    </p:spTree>
    <p:extLst>
      <p:ext uri="{BB962C8B-B14F-4D97-AF65-F5344CB8AC3E}">
        <p14:creationId xmlns:p14="http://schemas.microsoft.com/office/powerpoint/2010/main" val="1962160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73"/>
                                        </p:tgtEl>
                                        <p:attrNameLst>
                                          <p:attrName>style.visibility</p:attrName>
                                        </p:attrNameLst>
                                      </p:cBhvr>
                                      <p:to>
                                        <p:strVal val="visible"/>
                                      </p:to>
                                    </p:set>
                                  </p:childTnLst>
                                </p:cTn>
                              </p:par>
                              <p:par>
                                <p:cTn id="59" presetID="35" presetClass="emph" presetSubtype="0" repeatCount="3000" fill="hold" nodeType="withEffect">
                                  <p:stCondLst>
                                    <p:cond delay="0"/>
                                  </p:stCondLst>
                                  <p:childTnLst>
                                    <p:anim calcmode="discrete" valueType="str">
                                      <p:cBhvr>
                                        <p:cTn id="60" dur="1000" fill="hold"/>
                                        <p:tgtEl>
                                          <p:spTgt spid="17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18550806-3D8C-2543-8AB0-EEECEE7E1F43}"/>
              </a:ext>
            </a:extLst>
          </p:cNvPr>
          <p:cNvGrpSpPr/>
          <p:nvPr/>
        </p:nvGrpSpPr>
        <p:grpSpPr>
          <a:xfrm>
            <a:off x="645874" y="1807930"/>
            <a:ext cx="2209151" cy="4000666"/>
            <a:chOff x="1510362" y="1838240"/>
            <a:chExt cx="2209151" cy="4000666"/>
          </a:xfrm>
        </p:grpSpPr>
        <p:sp>
          <p:nvSpPr>
            <p:cNvPr id="34" name="Rectangle 54">
              <a:extLst>
                <a:ext uri="{FF2B5EF4-FFF2-40B4-BE49-F238E27FC236}">
                  <a16:creationId xmlns:a16="http://schemas.microsoft.com/office/drawing/2014/main" id="{F5243977-0F4B-9E41-B542-F2E38AB67D46}"/>
                </a:ext>
              </a:extLst>
            </p:cNvPr>
            <p:cNvSpPr/>
            <p:nvPr/>
          </p:nvSpPr>
          <p:spPr>
            <a:xfrm>
              <a:off x="2109636" y="1965459"/>
              <a:ext cx="1010604" cy="2021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EDB18A6-7693-DA44-8D1F-05CDA65A09C1}"/>
                </a:ext>
              </a:extLst>
            </p:cNvPr>
            <p:cNvSpPr/>
            <p:nvPr/>
          </p:nvSpPr>
          <p:spPr>
            <a:xfrm>
              <a:off x="1510362" y="3629756"/>
              <a:ext cx="2209151" cy="22091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Rounded Rectangle 55">
              <a:extLst>
                <a:ext uri="{FF2B5EF4-FFF2-40B4-BE49-F238E27FC236}">
                  <a16:creationId xmlns:a16="http://schemas.microsoft.com/office/drawing/2014/main" id="{D59FE51B-5135-4F49-863C-0920414FA77B}"/>
                </a:ext>
              </a:extLst>
            </p:cNvPr>
            <p:cNvSpPr/>
            <p:nvPr/>
          </p:nvSpPr>
          <p:spPr>
            <a:xfrm>
              <a:off x="1953269" y="1838240"/>
              <a:ext cx="1323337" cy="233153"/>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E4045339-E0C1-FD4D-8E0A-FBBCAA48A1C5}"/>
                </a:ext>
              </a:extLst>
            </p:cNvPr>
            <p:cNvSpPr/>
            <p:nvPr/>
          </p:nvSpPr>
          <p:spPr>
            <a:xfrm>
              <a:off x="2614935" y="3190249"/>
              <a:ext cx="177867" cy="177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Oval 40">
              <a:extLst>
                <a:ext uri="{FF2B5EF4-FFF2-40B4-BE49-F238E27FC236}">
                  <a16:creationId xmlns:a16="http://schemas.microsoft.com/office/drawing/2014/main" id="{B4EEE723-EE76-DE4A-AA71-1C59F51E63E3}"/>
                </a:ext>
              </a:extLst>
            </p:cNvPr>
            <p:cNvSpPr/>
            <p:nvPr/>
          </p:nvSpPr>
          <p:spPr>
            <a:xfrm>
              <a:off x="2360700" y="3897796"/>
              <a:ext cx="110441" cy="100400"/>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1A117F5-E61E-194E-A4E1-C3A35C0089FA}"/>
                </a:ext>
              </a:extLst>
            </p:cNvPr>
            <p:cNvSpPr/>
            <p:nvPr/>
          </p:nvSpPr>
          <p:spPr>
            <a:xfrm>
              <a:off x="2846447" y="4356332"/>
              <a:ext cx="146997" cy="14699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D4CC19BA-C002-DF42-A960-F4542967CD4B}"/>
                </a:ext>
              </a:extLst>
            </p:cNvPr>
            <p:cNvSpPr/>
            <p:nvPr/>
          </p:nvSpPr>
          <p:spPr>
            <a:xfrm>
              <a:off x="2418875" y="5180641"/>
              <a:ext cx="110441" cy="100400"/>
            </a:xfrm>
            <a:prstGeom prst="ellipse">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6ADBFD95-CBD2-7548-8E06-67A9B7B97E05}"/>
                </a:ext>
              </a:extLst>
            </p:cNvPr>
            <p:cNvSpPr/>
            <p:nvPr/>
          </p:nvSpPr>
          <p:spPr>
            <a:xfrm>
              <a:off x="2055817" y="4988765"/>
              <a:ext cx="177867" cy="177867"/>
            </a:xfrm>
            <a:prstGeom prst="ellipse">
              <a:avLst/>
            </a:prstGeom>
            <a:solidFill>
              <a:schemeClr val="bg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9" name="Textplatzhalter 8">
            <a:extLst>
              <a:ext uri="{FF2B5EF4-FFF2-40B4-BE49-F238E27FC236}">
                <a16:creationId xmlns:a16="http://schemas.microsoft.com/office/drawing/2014/main" id="{34743378-89F4-B742-8BD5-99AB676555DE}"/>
              </a:ext>
            </a:extLst>
          </p:cNvPr>
          <p:cNvSpPr>
            <a:spLocks noGrp="1"/>
          </p:cNvSpPr>
          <p:nvPr>
            <p:ph type="body" idx="1"/>
          </p:nvPr>
        </p:nvSpPr>
        <p:spPr>
          <a:xfrm>
            <a:off x="839788" y="1267245"/>
            <a:ext cx="10512424" cy="478790"/>
          </a:xfrm>
        </p:spPr>
        <p:txBody>
          <a:bodyPr>
            <a:normAutofit/>
          </a:bodyPr>
          <a:lstStyle/>
          <a:p>
            <a:r>
              <a:rPr lang="en-US" noProof="0">
                <a:solidFill>
                  <a:schemeClr val="tx1"/>
                </a:solidFill>
              </a:rPr>
              <a:t>Areas to consider when planning out evolutionary change.</a:t>
            </a:r>
            <a:endParaRPr lang="en-US" noProof="0"/>
          </a:p>
        </p:txBody>
      </p:sp>
      <p:sp>
        <p:nvSpPr>
          <p:cNvPr id="5" name="Fußzeilenplatzhalter 4">
            <a:extLst>
              <a:ext uri="{FF2B5EF4-FFF2-40B4-BE49-F238E27FC236}">
                <a16:creationId xmlns:a16="http://schemas.microsoft.com/office/drawing/2014/main" id="{10F9E5B7-0167-334D-9D27-E1BFCFE10309}"/>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t>Official Licensed Material, Copyright © 2023 Kanban University</a:t>
            </a:r>
          </a:p>
        </p:txBody>
      </p:sp>
      <p:sp>
        <p:nvSpPr>
          <p:cNvPr id="7" name="Foliennummernplatzhalter 6">
            <a:extLst>
              <a:ext uri="{FF2B5EF4-FFF2-40B4-BE49-F238E27FC236}">
                <a16:creationId xmlns:a16="http://schemas.microsoft.com/office/drawing/2014/main" id="{7756C85C-E928-4449-9E40-C2C5F708A53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3F2490-0CE6-6441-B6DE-B4EE6CFC5406}" type="slidenum">
              <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1D1D1B"/>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CCAE979A-33C4-6542-801E-5FF3AF420AD5}"/>
              </a:ext>
            </a:extLst>
          </p:cNvPr>
          <p:cNvSpPr>
            <a:spLocks noGrp="1"/>
          </p:cNvSpPr>
          <p:nvPr>
            <p:ph type="title"/>
          </p:nvPr>
        </p:nvSpPr>
        <p:spPr/>
        <p:txBody>
          <a:bodyPr>
            <a:normAutofit/>
          </a:bodyPr>
          <a:lstStyle/>
          <a:p>
            <a:r>
              <a:rPr lang="en-US" noProof="0"/>
              <a:t>Evolutionary change formula</a:t>
            </a:r>
          </a:p>
        </p:txBody>
      </p:sp>
      <p:grpSp>
        <p:nvGrpSpPr>
          <p:cNvPr id="15" name="Gruppieren 14">
            <a:extLst>
              <a:ext uri="{FF2B5EF4-FFF2-40B4-BE49-F238E27FC236}">
                <a16:creationId xmlns:a16="http://schemas.microsoft.com/office/drawing/2014/main" id="{5CC80F8A-8193-4D46-9496-A1C0DBE357D3}"/>
              </a:ext>
            </a:extLst>
          </p:cNvPr>
          <p:cNvGrpSpPr/>
          <p:nvPr/>
        </p:nvGrpSpPr>
        <p:grpSpPr>
          <a:xfrm>
            <a:off x="755730" y="4568141"/>
            <a:ext cx="9731994" cy="1126767"/>
            <a:chOff x="1620218" y="4609589"/>
            <a:chExt cx="9731994" cy="1126767"/>
          </a:xfrm>
        </p:grpSpPr>
        <p:sp>
          <p:nvSpPr>
            <p:cNvPr id="36" name="Freeform 56">
              <a:extLst>
                <a:ext uri="{FF2B5EF4-FFF2-40B4-BE49-F238E27FC236}">
                  <a16:creationId xmlns:a16="http://schemas.microsoft.com/office/drawing/2014/main" id="{CB429D2E-D8B7-2845-B2B5-8B9D536D264A}"/>
                </a:ext>
              </a:extLst>
            </p:cNvPr>
            <p:cNvSpPr/>
            <p:nvPr/>
          </p:nvSpPr>
          <p:spPr>
            <a:xfrm>
              <a:off x="1620218" y="4772624"/>
              <a:ext cx="2004237" cy="963732"/>
            </a:xfrm>
            <a:custGeom>
              <a:avLst/>
              <a:gdLst>
                <a:gd name="connsiteX0" fmla="*/ 1951449 w 1951449"/>
                <a:gd name="connsiteY0" fmla="*/ 0 h 938349"/>
                <a:gd name="connsiteX1" fmla="*/ 1948388 w 1951449"/>
                <a:gd name="connsiteY1" fmla="*/ 60604 h 938349"/>
                <a:gd name="connsiteX2" fmla="*/ 975724 w 1951449"/>
                <a:gd name="connsiteY2" fmla="*/ 938349 h 938349"/>
                <a:gd name="connsiteX3" fmla="*/ 3060 w 1951449"/>
                <a:gd name="connsiteY3" fmla="*/ 60604 h 938349"/>
                <a:gd name="connsiteX4" fmla="*/ 0 w 1951449"/>
                <a:gd name="connsiteY4" fmla="*/ 0 h 938349"/>
                <a:gd name="connsiteX5" fmla="*/ 80540 w 1951449"/>
                <a:gd name="connsiteY5" fmla="*/ 68437 h 938349"/>
                <a:gd name="connsiteX6" fmla="*/ 975724 w 1951449"/>
                <a:gd name="connsiteY6" fmla="*/ 354802 h 938349"/>
                <a:gd name="connsiteX7" fmla="*/ 1870909 w 1951449"/>
                <a:gd name="connsiteY7" fmla="*/ 68437 h 93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1449" h="938349">
                  <a:moveTo>
                    <a:pt x="1951449" y="0"/>
                  </a:moveTo>
                  <a:lnTo>
                    <a:pt x="1948388" y="60604"/>
                  </a:lnTo>
                  <a:cubicBezTo>
                    <a:pt x="1898320" y="553620"/>
                    <a:pt x="1481951" y="938349"/>
                    <a:pt x="975724" y="938349"/>
                  </a:cubicBezTo>
                  <a:cubicBezTo>
                    <a:pt x="469498" y="938349"/>
                    <a:pt x="53129" y="553620"/>
                    <a:pt x="3060" y="60604"/>
                  </a:cubicBezTo>
                  <a:lnTo>
                    <a:pt x="0" y="0"/>
                  </a:lnTo>
                  <a:lnTo>
                    <a:pt x="80540" y="68437"/>
                  </a:lnTo>
                  <a:cubicBezTo>
                    <a:pt x="309637" y="245368"/>
                    <a:pt x="626133" y="354802"/>
                    <a:pt x="975724" y="354802"/>
                  </a:cubicBezTo>
                  <a:cubicBezTo>
                    <a:pt x="1325316" y="354802"/>
                    <a:pt x="1641811" y="245368"/>
                    <a:pt x="1870909" y="6843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1" name="Gruppieren 10">
              <a:extLst>
                <a:ext uri="{FF2B5EF4-FFF2-40B4-BE49-F238E27FC236}">
                  <a16:creationId xmlns:a16="http://schemas.microsoft.com/office/drawing/2014/main" id="{3A3093F3-8F29-004F-B3A9-4164568CE254}"/>
                </a:ext>
              </a:extLst>
            </p:cNvPr>
            <p:cNvGrpSpPr/>
            <p:nvPr/>
          </p:nvGrpSpPr>
          <p:grpSpPr>
            <a:xfrm>
              <a:off x="4652108" y="4609589"/>
              <a:ext cx="6700104" cy="990000"/>
              <a:chOff x="4652108" y="4609589"/>
              <a:chExt cx="6700104" cy="990000"/>
            </a:xfrm>
          </p:grpSpPr>
          <p:grpSp>
            <p:nvGrpSpPr>
              <p:cNvPr id="2" name="Gruppieren 1">
                <a:extLst>
                  <a:ext uri="{FF2B5EF4-FFF2-40B4-BE49-F238E27FC236}">
                    <a16:creationId xmlns:a16="http://schemas.microsoft.com/office/drawing/2014/main" id="{198502A0-D486-D74D-A74B-47B0B3B4076D}"/>
                  </a:ext>
                </a:extLst>
              </p:cNvPr>
              <p:cNvGrpSpPr/>
              <p:nvPr/>
            </p:nvGrpSpPr>
            <p:grpSpPr>
              <a:xfrm>
                <a:off x="4652108" y="4609589"/>
                <a:ext cx="6700104" cy="990000"/>
                <a:chOff x="4652108" y="4609589"/>
                <a:chExt cx="6700104" cy="990000"/>
              </a:xfrm>
            </p:grpSpPr>
            <p:grpSp>
              <p:nvGrpSpPr>
                <p:cNvPr id="22" name="Gruppieren 21">
                  <a:extLst>
                    <a:ext uri="{FF2B5EF4-FFF2-40B4-BE49-F238E27FC236}">
                      <a16:creationId xmlns:a16="http://schemas.microsoft.com/office/drawing/2014/main" id="{86159070-8A77-2C4C-B84C-910B2B7A6BC3}"/>
                    </a:ext>
                  </a:extLst>
                </p:cNvPr>
                <p:cNvGrpSpPr/>
                <p:nvPr/>
              </p:nvGrpSpPr>
              <p:grpSpPr>
                <a:xfrm>
                  <a:off x="4652108" y="4609589"/>
                  <a:ext cx="6700104" cy="990000"/>
                  <a:chOff x="4652109" y="1786519"/>
                  <a:chExt cx="6700104" cy="990000"/>
                </a:xfrm>
              </p:grpSpPr>
              <p:sp>
                <p:nvSpPr>
                  <p:cNvPr id="57" name="Rectangle: Rounded Corners 6">
                    <a:extLst>
                      <a:ext uri="{FF2B5EF4-FFF2-40B4-BE49-F238E27FC236}">
                        <a16:creationId xmlns:a16="http://schemas.microsoft.com/office/drawing/2014/main" id="{D48B2EDF-BDFE-0D4C-B6EA-F7FC1D905273}"/>
                      </a:ext>
                    </a:extLst>
                  </p:cNvPr>
                  <p:cNvSpPr/>
                  <p:nvPr/>
                </p:nvSpPr>
                <p:spPr>
                  <a:xfrm>
                    <a:off x="4652109" y="1884753"/>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0" name="Oval 59">
                    <a:extLst>
                      <a:ext uri="{FF2B5EF4-FFF2-40B4-BE49-F238E27FC236}">
                        <a16:creationId xmlns:a16="http://schemas.microsoft.com/office/drawing/2014/main" id="{AA5F881E-DC82-874D-969F-CFF3503882D9}"/>
                      </a:ext>
                    </a:extLst>
                  </p:cNvPr>
                  <p:cNvSpPr/>
                  <p:nvPr/>
                </p:nvSpPr>
                <p:spPr>
                  <a:xfrm>
                    <a:off x="4808475" y="1786519"/>
                    <a:ext cx="990000" cy="990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1" name="Graphic 25">
                    <a:extLst>
                      <a:ext uri="{FF2B5EF4-FFF2-40B4-BE49-F238E27FC236}">
                        <a16:creationId xmlns:a16="http://schemas.microsoft.com/office/drawing/2014/main" id="{47E4AE42-D2F0-9F40-90E0-697B5E7F1E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64841" y="1935051"/>
                    <a:ext cx="684790" cy="690904"/>
                  </a:xfrm>
                  <a:prstGeom prst="rect">
                    <a:avLst/>
                  </a:prstGeom>
                </p:spPr>
              </p:pic>
              <p:sp>
                <p:nvSpPr>
                  <p:cNvPr id="8" name="Textfeld 7">
                    <a:extLst>
                      <a:ext uri="{FF2B5EF4-FFF2-40B4-BE49-F238E27FC236}">
                        <a16:creationId xmlns:a16="http://schemas.microsoft.com/office/drawing/2014/main" id="{EFFFB976-B8FE-304C-BEC5-48001B70C52B}"/>
                      </a:ext>
                    </a:extLst>
                  </p:cNvPr>
                  <p:cNvSpPr txBox="1"/>
                  <p:nvPr/>
                </p:nvSpPr>
                <p:spPr>
                  <a:xfrm>
                    <a:off x="6095827" y="2053519"/>
                    <a:ext cx="1206228"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Stressor</a:t>
                    </a:r>
                  </a:p>
                </p:txBody>
              </p:sp>
            </p:grpSp>
            <p:sp>
              <p:nvSpPr>
                <p:cNvPr id="32" name="Textfeld 31">
                  <a:extLst>
                    <a:ext uri="{FF2B5EF4-FFF2-40B4-BE49-F238E27FC236}">
                      <a16:creationId xmlns:a16="http://schemas.microsoft.com/office/drawing/2014/main" id="{CFED453D-1BF8-6D47-A4BA-1BA2CC3761D0}"/>
                    </a:ext>
                  </a:extLst>
                </p:cNvPr>
                <p:cNvSpPr txBox="1"/>
                <p:nvPr/>
              </p:nvSpPr>
              <p:spPr>
                <a:xfrm>
                  <a:off x="9624853" y="4857499"/>
                  <a:ext cx="854336" cy="430887"/>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3478F"/>
                      </a:solidFill>
                      <a:effectLst/>
                      <a:uLnTx/>
                      <a:uFillTx/>
                      <a:latin typeface="Calibri" panose="020F0502020204030204"/>
                      <a:ea typeface="+mn-ea"/>
                      <a:cs typeface="+mn-cs"/>
                    </a:rPr>
                    <a:t>stress</a:t>
                  </a:r>
                </a:p>
              </p:txBody>
            </p:sp>
          </p:grpSp>
          <p:sp>
            <p:nvSpPr>
              <p:cNvPr id="10" name="Oval 9">
                <a:extLst>
                  <a:ext uri="{FF2B5EF4-FFF2-40B4-BE49-F238E27FC236}">
                    <a16:creationId xmlns:a16="http://schemas.microsoft.com/office/drawing/2014/main" id="{43FE71CE-3823-B84E-8422-6926369888A2}"/>
                  </a:ext>
                </a:extLst>
              </p:cNvPr>
              <p:cNvSpPr/>
              <p:nvPr/>
            </p:nvSpPr>
            <p:spPr>
              <a:xfrm>
                <a:off x="10614767" y="4768033"/>
                <a:ext cx="648000"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1</a:t>
                </a:r>
              </a:p>
            </p:txBody>
          </p:sp>
        </p:grpSp>
      </p:grpSp>
      <p:grpSp>
        <p:nvGrpSpPr>
          <p:cNvPr id="16" name="Gruppieren 15">
            <a:extLst>
              <a:ext uri="{FF2B5EF4-FFF2-40B4-BE49-F238E27FC236}">
                <a16:creationId xmlns:a16="http://schemas.microsoft.com/office/drawing/2014/main" id="{9F3A2792-1290-124F-813B-6CCAE6D109FA}"/>
              </a:ext>
            </a:extLst>
          </p:cNvPr>
          <p:cNvGrpSpPr/>
          <p:nvPr/>
        </p:nvGrpSpPr>
        <p:grpSpPr>
          <a:xfrm>
            <a:off x="754601" y="3148457"/>
            <a:ext cx="9733123" cy="1964260"/>
            <a:chOff x="1619089" y="3178767"/>
            <a:chExt cx="9733123" cy="1964260"/>
          </a:xfrm>
        </p:grpSpPr>
        <p:sp>
          <p:nvSpPr>
            <p:cNvPr id="38" name="Freeform 57">
              <a:extLst>
                <a:ext uri="{FF2B5EF4-FFF2-40B4-BE49-F238E27FC236}">
                  <a16:creationId xmlns:a16="http://schemas.microsoft.com/office/drawing/2014/main" id="{022E9284-A6DD-214D-8363-E8C571E75F41}"/>
                </a:ext>
              </a:extLst>
            </p:cNvPr>
            <p:cNvSpPr/>
            <p:nvPr/>
          </p:nvSpPr>
          <p:spPr>
            <a:xfrm>
              <a:off x="1619089" y="4193043"/>
              <a:ext cx="2008320" cy="949984"/>
            </a:xfrm>
            <a:custGeom>
              <a:avLst/>
              <a:gdLst>
                <a:gd name="connsiteX0" fmla="*/ 1798074 w 1955424"/>
                <a:gd name="connsiteY0" fmla="*/ 0 h 924963"/>
                <a:gd name="connsiteX1" fmla="*/ 1837419 w 1955424"/>
                <a:gd name="connsiteY1" fmla="*/ 64764 h 924963"/>
                <a:gd name="connsiteX2" fmla="*/ 1955424 w 1955424"/>
                <a:gd name="connsiteY2" fmla="*/ 530799 h 924963"/>
                <a:gd name="connsiteX3" fmla="*/ 1953436 w 1955424"/>
                <a:gd name="connsiteY3" fmla="*/ 570161 h 924963"/>
                <a:gd name="connsiteX4" fmla="*/ 1872897 w 1955424"/>
                <a:gd name="connsiteY4" fmla="*/ 638598 h 924963"/>
                <a:gd name="connsiteX5" fmla="*/ 977712 w 1955424"/>
                <a:gd name="connsiteY5" fmla="*/ 924963 h 924963"/>
                <a:gd name="connsiteX6" fmla="*/ 82527 w 1955424"/>
                <a:gd name="connsiteY6" fmla="*/ 638598 h 924963"/>
                <a:gd name="connsiteX7" fmla="*/ 1988 w 1955424"/>
                <a:gd name="connsiteY7" fmla="*/ 570161 h 924963"/>
                <a:gd name="connsiteX8" fmla="*/ 0 w 1955424"/>
                <a:gd name="connsiteY8" fmla="*/ 530799 h 924963"/>
                <a:gd name="connsiteX9" fmla="*/ 118005 w 1955424"/>
                <a:gd name="connsiteY9" fmla="*/ 64764 h 924963"/>
                <a:gd name="connsiteX10" fmla="*/ 157350 w 1955424"/>
                <a:gd name="connsiteY10" fmla="*/ 0 h 924963"/>
                <a:gd name="connsiteX11" fmla="*/ 172430 w 1955424"/>
                <a:gd name="connsiteY11" fmla="*/ 10585 h 924963"/>
                <a:gd name="connsiteX12" fmla="*/ 977712 w 1955424"/>
                <a:gd name="connsiteY12" fmla="*/ 233846 h 924963"/>
                <a:gd name="connsiteX13" fmla="*/ 1782994 w 1955424"/>
                <a:gd name="connsiteY13" fmla="*/ 10585 h 92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5424" h="924963">
                  <a:moveTo>
                    <a:pt x="1798074" y="0"/>
                  </a:moveTo>
                  <a:lnTo>
                    <a:pt x="1837419" y="64764"/>
                  </a:lnTo>
                  <a:cubicBezTo>
                    <a:pt x="1912676" y="203299"/>
                    <a:pt x="1955424" y="362057"/>
                    <a:pt x="1955424" y="530799"/>
                  </a:cubicBezTo>
                  <a:lnTo>
                    <a:pt x="1953436" y="570161"/>
                  </a:lnTo>
                  <a:lnTo>
                    <a:pt x="1872897" y="638598"/>
                  </a:lnTo>
                  <a:cubicBezTo>
                    <a:pt x="1643799" y="815529"/>
                    <a:pt x="1327303" y="924963"/>
                    <a:pt x="977712" y="924963"/>
                  </a:cubicBezTo>
                  <a:cubicBezTo>
                    <a:pt x="628121" y="924963"/>
                    <a:pt x="311625" y="815529"/>
                    <a:pt x="82527" y="638598"/>
                  </a:cubicBezTo>
                  <a:lnTo>
                    <a:pt x="1988" y="570161"/>
                  </a:lnTo>
                  <a:lnTo>
                    <a:pt x="0" y="530799"/>
                  </a:lnTo>
                  <a:cubicBezTo>
                    <a:pt x="0" y="362057"/>
                    <a:pt x="42748" y="203299"/>
                    <a:pt x="118005" y="64764"/>
                  </a:cubicBezTo>
                  <a:lnTo>
                    <a:pt x="157350" y="0"/>
                  </a:lnTo>
                  <a:lnTo>
                    <a:pt x="172430" y="10585"/>
                  </a:lnTo>
                  <a:cubicBezTo>
                    <a:pt x="391266" y="150061"/>
                    <a:pt x="671819" y="233846"/>
                    <a:pt x="977712" y="233846"/>
                  </a:cubicBezTo>
                  <a:cubicBezTo>
                    <a:pt x="1283605" y="233846"/>
                    <a:pt x="1564158" y="150061"/>
                    <a:pt x="1782994" y="10585"/>
                  </a:cubicBezTo>
                  <a:close/>
                </a:path>
              </a:pathLst>
            </a:cu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2" name="Gruppieren 11">
              <a:extLst>
                <a:ext uri="{FF2B5EF4-FFF2-40B4-BE49-F238E27FC236}">
                  <a16:creationId xmlns:a16="http://schemas.microsoft.com/office/drawing/2014/main" id="{F8E2C4F9-5DE4-A441-A979-BA89F4EB7510}"/>
                </a:ext>
              </a:extLst>
            </p:cNvPr>
            <p:cNvGrpSpPr/>
            <p:nvPr/>
          </p:nvGrpSpPr>
          <p:grpSpPr>
            <a:xfrm>
              <a:off x="4652108" y="3178767"/>
              <a:ext cx="6700104" cy="990000"/>
              <a:chOff x="4652108" y="3178767"/>
              <a:chExt cx="6700104" cy="990000"/>
            </a:xfrm>
          </p:grpSpPr>
          <p:grpSp>
            <p:nvGrpSpPr>
              <p:cNvPr id="3" name="Gruppieren 2">
                <a:extLst>
                  <a:ext uri="{FF2B5EF4-FFF2-40B4-BE49-F238E27FC236}">
                    <a16:creationId xmlns:a16="http://schemas.microsoft.com/office/drawing/2014/main" id="{F5E4D264-33E7-9A45-BD6C-118657AEE1DF}"/>
                  </a:ext>
                </a:extLst>
              </p:cNvPr>
              <p:cNvGrpSpPr/>
              <p:nvPr/>
            </p:nvGrpSpPr>
            <p:grpSpPr>
              <a:xfrm>
                <a:off x="4652108" y="3178767"/>
                <a:ext cx="6700104" cy="990000"/>
                <a:chOff x="4652108" y="3178767"/>
                <a:chExt cx="6700104" cy="990000"/>
              </a:xfrm>
            </p:grpSpPr>
            <p:grpSp>
              <p:nvGrpSpPr>
                <p:cNvPr id="73" name="Gruppieren 72">
                  <a:extLst>
                    <a:ext uri="{FF2B5EF4-FFF2-40B4-BE49-F238E27FC236}">
                      <a16:creationId xmlns:a16="http://schemas.microsoft.com/office/drawing/2014/main" id="{BF1A34FD-EB99-C241-BA96-42A7848D1D9F}"/>
                    </a:ext>
                  </a:extLst>
                </p:cNvPr>
                <p:cNvGrpSpPr/>
                <p:nvPr/>
              </p:nvGrpSpPr>
              <p:grpSpPr>
                <a:xfrm>
                  <a:off x="4652108" y="3178767"/>
                  <a:ext cx="6700104" cy="990000"/>
                  <a:chOff x="4652108" y="3178767"/>
                  <a:chExt cx="6700104" cy="990000"/>
                </a:xfrm>
              </p:grpSpPr>
              <p:sp>
                <p:nvSpPr>
                  <p:cNvPr id="58" name="Rectangle: Rounded Corners 6">
                    <a:extLst>
                      <a:ext uri="{FF2B5EF4-FFF2-40B4-BE49-F238E27FC236}">
                        <a16:creationId xmlns:a16="http://schemas.microsoft.com/office/drawing/2014/main" id="{AE49786C-0A42-B04C-9F33-E791C1F26A09}"/>
                      </a:ext>
                    </a:extLst>
                  </p:cNvPr>
                  <p:cNvSpPr/>
                  <p:nvPr/>
                </p:nvSpPr>
                <p:spPr>
                  <a:xfrm>
                    <a:off x="4652108" y="3279182"/>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F5C22674-5284-144A-9AE2-8DE8604F66B8}"/>
                      </a:ext>
                    </a:extLst>
                  </p:cNvPr>
                  <p:cNvSpPr/>
                  <p:nvPr/>
                </p:nvSpPr>
                <p:spPr>
                  <a:xfrm>
                    <a:off x="4808475" y="3178767"/>
                    <a:ext cx="990000" cy="99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Textfeld 64">
                    <a:extLst>
                      <a:ext uri="{FF2B5EF4-FFF2-40B4-BE49-F238E27FC236}">
                        <a16:creationId xmlns:a16="http://schemas.microsoft.com/office/drawing/2014/main" id="{04A5A8C5-896A-AB47-BA42-D44134A6C035}"/>
                      </a:ext>
                    </a:extLst>
                  </p:cNvPr>
                  <p:cNvSpPr txBox="1"/>
                  <p:nvPr/>
                </p:nvSpPr>
                <p:spPr>
                  <a:xfrm>
                    <a:off x="6026762" y="3443504"/>
                    <a:ext cx="3319948"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Reflection Mechanism</a:t>
                    </a:r>
                  </a:p>
                </p:txBody>
              </p:sp>
              <p:pic>
                <p:nvPicPr>
                  <p:cNvPr id="67" name="Eye">
                    <a:extLst>
                      <a:ext uri="{FF2B5EF4-FFF2-40B4-BE49-F238E27FC236}">
                        <a16:creationId xmlns:a16="http://schemas.microsoft.com/office/drawing/2014/main" id="{7ED01492-C87C-6A45-9D66-4155BD6D73DC}"/>
                      </a:ext>
                    </a:extLst>
                  </p:cNvPr>
                  <p:cNvPicPr>
                    <a:picLocks noChangeAspect="1"/>
                  </p:cNvPicPr>
                  <p:nvPr>
                    <p:custDataLst>
                      <p:tags r:id="rId3"/>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14132" y="3282012"/>
                    <a:ext cx="792853" cy="792853"/>
                  </a:xfrm>
                  <a:prstGeom prst="rect">
                    <a:avLst/>
                  </a:prstGeom>
                </p:spPr>
              </p:pic>
            </p:grpSp>
            <p:sp>
              <p:nvSpPr>
                <p:cNvPr id="37" name="Textfeld 36">
                  <a:extLst>
                    <a:ext uri="{FF2B5EF4-FFF2-40B4-BE49-F238E27FC236}">
                      <a16:creationId xmlns:a16="http://schemas.microsoft.com/office/drawing/2014/main" id="{1230AF11-E685-6845-BDB6-C1CF0DEDA28C}"/>
                    </a:ext>
                  </a:extLst>
                </p:cNvPr>
                <p:cNvSpPr txBox="1"/>
                <p:nvPr/>
              </p:nvSpPr>
              <p:spPr>
                <a:xfrm>
                  <a:off x="9574998" y="3466909"/>
                  <a:ext cx="961545" cy="430887"/>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7639B"/>
                      </a:solidFill>
                      <a:effectLst/>
                      <a:uLnTx/>
                      <a:uFillTx/>
                      <a:latin typeface="Calibri" panose="020F0502020204030204"/>
                      <a:ea typeface="+mn-ea"/>
                      <a:cs typeface="+mn-cs"/>
                    </a:rPr>
                    <a:t>reflect</a:t>
                  </a:r>
                </a:p>
              </p:txBody>
            </p:sp>
          </p:grpSp>
          <p:sp>
            <p:nvSpPr>
              <p:cNvPr id="46" name="Oval 45">
                <a:extLst>
                  <a:ext uri="{FF2B5EF4-FFF2-40B4-BE49-F238E27FC236}">
                    <a16:creationId xmlns:a16="http://schemas.microsoft.com/office/drawing/2014/main" id="{941DCE0C-1E00-6F48-A8C7-55F25F2687FE}"/>
                  </a:ext>
                </a:extLst>
              </p:cNvPr>
              <p:cNvSpPr/>
              <p:nvPr/>
            </p:nvSpPr>
            <p:spPr>
              <a:xfrm>
                <a:off x="10614767" y="3339022"/>
                <a:ext cx="648000" cy="648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2</a:t>
                </a:r>
              </a:p>
            </p:txBody>
          </p:sp>
        </p:grpSp>
      </p:grpSp>
      <p:grpSp>
        <p:nvGrpSpPr>
          <p:cNvPr id="17" name="Gruppieren 16">
            <a:extLst>
              <a:ext uri="{FF2B5EF4-FFF2-40B4-BE49-F238E27FC236}">
                <a16:creationId xmlns:a16="http://schemas.microsoft.com/office/drawing/2014/main" id="{2212127A-9447-A646-A6EF-EFB471D70478}"/>
              </a:ext>
            </a:extLst>
          </p:cNvPr>
          <p:cNvGrpSpPr/>
          <p:nvPr/>
        </p:nvGrpSpPr>
        <p:grpSpPr>
          <a:xfrm>
            <a:off x="916206" y="1768137"/>
            <a:ext cx="9591122" cy="2634768"/>
            <a:chOff x="1780694" y="1798447"/>
            <a:chExt cx="9591122" cy="2634768"/>
          </a:xfrm>
        </p:grpSpPr>
        <p:sp>
          <p:nvSpPr>
            <p:cNvPr id="39" name="Freeform 58">
              <a:extLst>
                <a:ext uri="{FF2B5EF4-FFF2-40B4-BE49-F238E27FC236}">
                  <a16:creationId xmlns:a16="http://schemas.microsoft.com/office/drawing/2014/main" id="{FBBFD592-193B-C043-AB80-9AA99B2B497E}"/>
                </a:ext>
              </a:extLst>
            </p:cNvPr>
            <p:cNvSpPr/>
            <p:nvPr/>
          </p:nvSpPr>
          <p:spPr>
            <a:xfrm>
              <a:off x="1780694" y="3012325"/>
              <a:ext cx="1685106" cy="1420890"/>
            </a:xfrm>
            <a:custGeom>
              <a:avLst/>
              <a:gdLst>
                <a:gd name="connsiteX0" fmla="*/ 553567 w 1640724"/>
                <a:gd name="connsiteY0" fmla="*/ 0 h 1383466"/>
                <a:gd name="connsiteX1" fmla="*/ 1087158 w 1640724"/>
                <a:gd name="connsiteY1" fmla="*/ 0 h 1383466"/>
                <a:gd name="connsiteX2" fmla="*/ 1220560 w 1640724"/>
                <a:gd name="connsiteY2" fmla="*/ 133402 h 1383466"/>
                <a:gd name="connsiteX3" fmla="*/ 1220560 w 1640724"/>
                <a:gd name="connsiteY3" fmla="*/ 789986 h 1383466"/>
                <a:gd name="connsiteX4" fmla="*/ 1286397 w 1640724"/>
                <a:gd name="connsiteY4" fmla="*/ 820713 h 1383466"/>
                <a:gd name="connsiteX5" fmla="*/ 1631096 w 1640724"/>
                <a:gd name="connsiteY5" fmla="*/ 1133772 h 1383466"/>
                <a:gd name="connsiteX6" fmla="*/ 1640724 w 1640724"/>
                <a:gd name="connsiteY6" fmla="*/ 1149620 h 1383466"/>
                <a:gd name="connsiteX7" fmla="*/ 1625644 w 1640724"/>
                <a:gd name="connsiteY7" fmla="*/ 1160205 h 1383466"/>
                <a:gd name="connsiteX8" fmla="*/ 820362 w 1640724"/>
                <a:gd name="connsiteY8" fmla="*/ 1383466 h 1383466"/>
                <a:gd name="connsiteX9" fmla="*/ 15080 w 1640724"/>
                <a:gd name="connsiteY9" fmla="*/ 1160205 h 1383466"/>
                <a:gd name="connsiteX10" fmla="*/ 0 w 1640724"/>
                <a:gd name="connsiteY10" fmla="*/ 1149620 h 1383466"/>
                <a:gd name="connsiteX11" fmla="*/ 9628 w 1640724"/>
                <a:gd name="connsiteY11" fmla="*/ 1133772 h 1383466"/>
                <a:gd name="connsiteX12" fmla="*/ 354327 w 1640724"/>
                <a:gd name="connsiteY12" fmla="*/ 820713 h 1383466"/>
                <a:gd name="connsiteX13" fmla="*/ 420165 w 1640724"/>
                <a:gd name="connsiteY13" fmla="*/ 789985 h 1383466"/>
                <a:gd name="connsiteX14" fmla="*/ 420165 w 1640724"/>
                <a:gd name="connsiteY14" fmla="*/ 133402 h 1383466"/>
                <a:gd name="connsiteX15" fmla="*/ 553567 w 1640724"/>
                <a:gd name="connsiteY15" fmla="*/ 0 h 138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0724" h="1383466">
                  <a:moveTo>
                    <a:pt x="553567" y="0"/>
                  </a:moveTo>
                  <a:lnTo>
                    <a:pt x="1087158" y="0"/>
                  </a:lnTo>
                  <a:cubicBezTo>
                    <a:pt x="1160834" y="0"/>
                    <a:pt x="1220560" y="59726"/>
                    <a:pt x="1220560" y="133402"/>
                  </a:cubicBezTo>
                  <a:lnTo>
                    <a:pt x="1220560" y="789986"/>
                  </a:lnTo>
                  <a:lnTo>
                    <a:pt x="1286397" y="820713"/>
                  </a:lnTo>
                  <a:cubicBezTo>
                    <a:pt x="1424933" y="895970"/>
                    <a:pt x="1543245" y="1003736"/>
                    <a:pt x="1631096" y="1133772"/>
                  </a:cubicBezTo>
                  <a:lnTo>
                    <a:pt x="1640724" y="1149620"/>
                  </a:lnTo>
                  <a:lnTo>
                    <a:pt x="1625644" y="1160205"/>
                  </a:lnTo>
                  <a:cubicBezTo>
                    <a:pt x="1406808" y="1299681"/>
                    <a:pt x="1126255" y="1383466"/>
                    <a:pt x="820362" y="1383466"/>
                  </a:cubicBezTo>
                  <a:cubicBezTo>
                    <a:pt x="514469" y="1383466"/>
                    <a:pt x="233916" y="1299681"/>
                    <a:pt x="15080" y="1160205"/>
                  </a:cubicBezTo>
                  <a:lnTo>
                    <a:pt x="0" y="1149620"/>
                  </a:lnTo>
                  <a:lnTo>
                    <a:pt x="9628" y="1133772"/>
                  </a:lnTo>
                  <a:cubicBezTo>
                    <a:pt x="97479" y="1003736"/>
                    <a:pt x="215791" y="895970"/>
                    <a:pt x="354327" y="820713"/>
                  </a:cubicBezTo>
                  <a:lnTo>
                    <a:pt x="420165" y="789985"/>
                  </a:lnTo>
                  <a:lnTo>
                    <a:pt x="420165" y="133402"/>
                  </a:lnTo>
                  <a:cubicBezTo>
                    <a:pt x="420165" y="59726"/>
                    <a:pt x="479891" y="0"/>
                    <a:pt x="55356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 name="Gruppieren 12">
              <a:extLst>
                <a:ext uri="{FF2B5EF4-FFF2-40B4-BE49-F238E27FC236}">
                  <a16:creationId xmlns:a16="http://schemas.microsoft.com/office/drawing/2014/main" id="{0BB5FC4B-9799-2848-8427-0B5EA94DABDA}"/>
                </a:ext>
              </a:extLst>
            </p:cNvPr>
            <p:cNvGrpSpPr/>
            <p:nvPr/>
          </p:nvGrpSpPr>
          <p:grpSpPr>
            <a:xfrm>
              <a:off x="4671712" y="1798447"/>
              <a:ext cx="6700104" cy="990000"/>
              <a:chOff x="4671712" y="1798447"/>
              <a:chExt cx="6700104" cy="990000"/>
            </a:xfrm>
          </p:grpSpPr>
          <p:grpSp>
            <p:nvGrpSpPr>
              <p:cNvPr id="4" name="Gruppieren 3">
                <a:extLst>
                  <a:ext uri="{FF2B5EF4-FFF2-40B4-BE49-F238E27FC236}">
                    <a16:creationId xmlns:a16="http://schemas.microsoft.com/office/drawing/2014/main" id="{E6B72948-0132-1744-983F-C4F44B3D6D4A}"/>
                  </a:ext>
                </a:extLst>
              </p:cNvPr>
              <p:cNvGrpSpPr/>
              <p:nvPr/>
            </p:nvGrpSpPr>
            <p:grpSpPr>
              <a:xfrm>
                <a:off x="4671712" y="1798447"/>
                <a:ext cx="6700104" cy="990000"/>
                <a:chOff x="4671712" y="1798447"/>
                <a:chExt cx="6700104" cy="990000"/>
              </a:xfrm>
            </p:grpSpPr>
            <p:grpSp>
              <p:nvGrpSpPr>
                <p:cNvPr id="20" name="Gruppieren 19">
                  <a:extLst>
                    <a:ext uri="{FF2B5EF4-FFF2-40B4-BE49-F238E27FC236}">
                      <a16:creationId xmlns:a16="http://schemas.microsoft.com/office/drawing/2014/main" id="{BB3CF518-2AFB-0543-ADFF-5308462DF1CB}"/>
                    </a:ext>
                  </a:extLst>
                </p:cNvPr>
                <p:cNvGrpSpPr/>
                <p:nvPr/>
              </p:nvGrpSpPr>
              <p:grpSpPr>
                <a:xfrm>
                  <a:off x="4671712" y="1798447"/>
                  <a:ext cx="6700104" cy="990000"/>
                  <a:chOff x="4652109" y="4493169"/>
                  <a:chExt cx="6700104" cy="990000"/>
                </a:xfrm>
              </p:grpSpPr>
              <p:sp>
                <p:nvSpPr>
                  <p:cNvPr id="68" name="Rectangle: Rounded Corners 6">
                    <a:extLst>
                      <a:ext uri="{FF2B5EF4-FFF2-40B4-BE49-F238E27FC236}">
                        <a16:creationId xmlns:a16="http://schemas.microsoft.com/office/drawing/2014/main" id="{95C35F9F-3D19-9642-BF24-CC10745C8DDF}"/>
                      </a:ext>
                    </a:extLst>
                  </p:cNvPr>
                  <p:cNvSpPr/>
                  <p:nvPr/>
                </p:nvSpPr>
                <p:spPr>
                  <a:xfrm>
                    <a:off x="4652109" y="4569526"/>
                    <a:ext cx="6700104" cy="787681"/>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548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lumMod val="75000"/>
                          <a:lumOff val="25000"/>
                        </a:srgbClr>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3120863B-A2B1-3C44-A4DB-1929546A26F7}"/>
                      </a:ext>
                    </a:extLst>
                  </p:cNvPr>
                  <p:cNvSpPr/>
                  <p:nvPr/>
                </p:nvSpPr>
                <p:spPr>
                  <a:xfrm>
                    <a:off x="4808475" y="4493169"/>
                    <a:ext cx="990000" cy="99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CF68AE5B-93B1-0A4E-8BF1-5F2383522005}"/>
                      </a:ext>
                    </a:extLst>
                  </p:cNvPr>
                  <p:cNvSpPr txBox="1"/>
                  <p:nvPr/>
                </p:nvSpPr>
                <p:spPr>
                  <a:xfrm>
                    <a:off x="6076397" y="4758094"/>
                    <a:ext cx="1624291" cy="430887"/>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alibri" panose="020F0502020204030204"/>
                        <a:ea typeface="+mn-ea"/>
                        <a:cs typeface="+mn-cs"/>
                      </a:rPr>
                      <a:t>Leadership</a:t>
                    </a:r>
                  </a:p>
                </p:txBody>
              </p:sp>
              <p:pic>
                <p:nvPicPr>
                  <p:cNvPr id="72" name="Graphic 24">
                    <a:extLst>
                      <a:ext uri="{FF2B5EF4-FFF2-40B4-BE49-F238E27FC236}">
                        <a16:creationId xmlns:a16="http://schemas.microsoft.com/office/drawing/2014/main" id="{D35D9A32-1867-F746-9A1B-FC8DB3CBED3A}"/>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76032" y="4617814"/>
                    <a:ext cx="726745" cy="726745"/>
                  </a:xfrm>
                  <a:prstGeom prst="rect">
                    <a:avLst/>
                  </a:prstGeom>
                </p:spPr>
              </p:pic>
            </p:grpSp>
            <p:sp>
              <p:nvSpPr>
                <p:cNvPr id="45" name="Textfeld 44">
                  <a:extLst>
                    <a:ext uri="{FF2B5EF4-FFF2-40B4-BE49-F238E27FC236}">
                      <a16:creationId xmlns:a16="http://schemas.microsoft.com/office/drawing/2014/main" id="{79A3687E-43DB-F64D-B6DC-A658F90B581F}"/>
                    </a:ext>
                  </a:extLst>
                </p:cNvPr>
                <p:cNvSpPr txBox="1"/>
                <p:nvPr/>
              </p:nvSpPr>
              <p:spPr>
                <a:xfrm>
                  <a:off x="9839590" y="2053200"/>
                  <a:ext cx="639599" cy="430887"/>
                </a:xfrm>
                <a:prstGeom prst="rect">
                  <a:avLst/>
                </a:prstGeom>
                <a:noFill/>
              </p:spPr>
              <p:txBody>
                <a:bodyPr wrap="non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EA6130"/>
                      </a:solidFill>
                      <a:effectLst/>
                      <a:uLnTx/>
                      <a:uFillTx/>
                      <a:latin typeface="Calibri" panose="020F0502020204030204"/>
                      <a:ea typeface="+mn-ea"/>
                      <a:cs typeface="+mn-cs"/>
                    </a:rPr>
                    <a:t>lead</a:t>
                  </a:r>
                </a:p>
              </p:txBody>
            </p:sp>
          </p:grpSp>
          <p:sp>
            <p:nvSpPr>
              <p:cNvPr id="47" name="Oval 46">
                <a:extLst>
                  <a:ext uri="{FF2B5EF4-FFF2-40B4-BE49-F238E27FC236}">
                    <a16:creationId xmlns:a16="http://schemas.microsoft.com/office/drawing/2014/main" id="{1ABD34DC-CD74-6B40-8333-AB6248C3F05B}"/>
                  </a:ext>
                </a:extLst>
              </p:cNvPr>
              <p:cNvSpPr/>
              <p:nvPr/>
            </p:nvSpPr>
            <p:spPr>
              <a:xfrm>
                <a:off x="10614767" y="1954816"/>
                <a:ext cx="648000" cy="648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3</a:t>
                </a:r>
              </a:p>
            </p:txBody>
          </p:sp>
        </p:grpSp>
      </p:grpSp>
      <p:sp>
        <p:nvSpPr>
          <p:cNvPr id="18" name="Textfeld 17">
            <a:extLst>
              <a:ext uri="{FF2B5EF4-FFF2-40B4-BE49-F238E27FC236}">
                <a16:creationId xmlns:a16="http://schemas.microsoft.com/office/drawing/2014/main" id="{164DA6F2-1A21-9C43-A448-266284B694AB}"/>
              </a:ext>
            </a:extLst>
          </p:cNvPr>
          <p:cNvSpPr txBox="1"/>
          <p:nvPr/>
        </p:nvSpPr>
        <p:spPr>
          <a:xfrm>
            <a:off x="875459" y="5876416"/>
            <a:ext cx="1764778" cy="276999"/>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rPr>
              <a:t>The Change Potion</a:t>
            </a:r>
          </a:p>
        </p:txBody>
      </p:sp>
    </p:spTree>
    <p:custDataLst>
      <p:tags r:id="rId1"/>
    </p:custDataLst>
    <p:extLst>
      <p:ext uri="{BB962C8B-B14F-4D97-AF65-F5344CB8AC3E}">
        <p14:creationId xmlns:p14="http://schemas.microsoft.com/office/powerpoint/2010/main" val="532536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5000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ppt_x"/>
                                          </p:val>
                                        </p:tav>
                                        <p:tav tm="100000">
                                          <p:val>
                                            <p:strVal val="#ppt_x"/>
                                          </p:val>
                                        </p:tav>
                                      </p:tavLst>
                                    </p:anim>
                                    <p:anim calcmode="lin" valueType="num">
                                      <p:cBhvr additive="base">
                                        <p:cTn id="8" dur="2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decel="5000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000" fill="hold"/>
                                        <p:tgtEl>
                                          <p:spTgt spid="16"/>
                                        </p:tgtEl>
                                        <p:attrNameLst>
                                          <p:attrName>ppt_x</p:attrName>
                                        </p:attrNameLst>
                                      </p:cBhvr>
                                      <p:tavLst>
                                        <p:tav tm="0">
                                          <p:val>
                                            <p:strVal val="#ppt_x"/>
                                          </p:val>
                                        </p:tav>
                                        <p:tav tm="100000">
                                          <p:val>
                                            <p:strVal val="#ppt_x"/>
                                          </p:val>
                                        </p:tav>
                                      </p:tavLst>
                                    </p:anim>
                                    <p:anim calcmode="lin" valueType="num">
                                      <p:cBhvr additive="base">
                                        <p:cTn id="14" dur="2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decel="5000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2000" fill="hold"/>
                                        <p:tgtEl>
                                          <p:spTgt spid="17"/>
                                        </p:tgtEl>
                                        <p:attrNameLst>
                                          <p:attrName>ppt_x</p:attrName>
                                        </p:attrNameLst>
                                      </p:cBhvr>
                                      <p:tavLst>
                                        <p:tav tm="0">
                                          <p:val>
                                            <p:strVal val="#ppt_x"/>
                                          </p:val>
                                        </p:tav>
                                        <p:tav tm="100000">
                                          <p:val>
                                            <p:strVal val="#ppt_x"/>
                                          </p:val>
                                        </p:tav>
                                      </p:tavLst>
                                    </p:anim>
                                    <p:anim calcmode="lin" valueType="num">
                                      <p:cBhvr additive="base">
                                        <p:cTn id="20" dur="2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IO_GUID" val="a4003a7f-320c-4cf6-be09-bfec845f563f"/>
  <p:tag name="MIO_EKGUID" val="dccc6dbc-e13d-4f13-b054-d9c5d2d00573"/>
  <p:tag name="MIO_UPDATE" val="True"/>
  <p:tag name="MIO_VERSION" val="02.02.2022 17:00:45"/>
  <p:tag name="MIO_DBID" val="b8fcb12d-af03-49eb-9f79-bb019be99e1e"/>
  <p:tag name="MIO_LASTDOWNLOADED" val="03.02.2022 13:46:06"/>
  <p:tag name="MIO_OBJECTNAME" val="Main elements to drive evolutionary change"/>
  <p:tag name="MIO_LASTEDITORNAME" val="Susanne Bartel"/>
</p:tagLst>
</file>

<file path=ppt/tags/tag2.xml><?xml version="1.0" encoding="utf-8"?>
<p:tagLst xmlns:a="http://schemas.openxmlformats.org/drawingml/2006/main" xmlns:r="http://schemas.openxmlformats.org/officeDocument/2006/relationships" xmlns:p="http://schemas.openxmlformats.org/presentationml/2006/main">
  <p:tag name="MIO_XPLAT_OBJECTNAME" val="leader"/>
  <p:tag name="MIO_OBJECTFOLDER" val="00000000-0000-0000-5000-000000000009"/>
  <p:tag name="MIO_OBJECTID" val="446a2f8c-9260-4976-99aa-c3cc8bb61808"/>
</p:tagLst>
</file>

<file path=ppt/tags/tag3.xml><?xml version="1.0" encoding="utf-8"?>
<p:tagLst xmlns:a="http://schemas.openxmlformats.org/drawingml/2006/main" xmlns:r="http://schemas.openxmlformats.org/officeDocument/2006/relationships" xmlns:p="http://schemas.openxmlformats.org/presentationml/2006/main">
  <p:tag name="MIO_GUID" val="5c15f656-f182-4801-9a9c-fb764eac7f4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ain Template">
  <a:themeElements>
    <a:clrScheme name="Kanban University Color Scheme">
      <a:dk1>
        <a:srgbClr val="000000"/>
      </a:dk1>
      <a:lt1>
        <a:srgbClr val="FFFFFF"/>
      </a:lt1>
      <a:dk2>
        <a:srgbClr val="44546A"/>
      </a:dk2>
      <a:lt2>
        <a:srgbClr val="E7E6E6"/>
      </a:lt2>
      <a:accent1>
        <a:srgbClr val="73478F"/>
      </a:accent1>
      <a:accent2>
        <a:srgbClr val="1D1D1B"/>
      </a:accent2>
      <a:accent3>
        <a:srgbClr val="FFD50A"/>
      </a:accent3>
      <a:accent4>
        <a:srgbClr val="EA6130"/>
      </a:accent4>
      <a:accent5>
        <a:srgbClr val="C20733"/>
      </a:accent5>
      <a:accent6>
        <a:srgbClr val="37639B"/>
      </a:accent6>
      <a:hlink>
        <a:srgbClr val="8F5499"/>
      </a:hlink>
      <a:folHlink>
        <a:srgbClr val="59BC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anban Uni Trainings PP Template" id="{1E19E831-A27C-1945-BFB3-C1579181AFA2}" vid="{9DED544E-9FE0-DE47-9FE1-FC583109944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MI 2022">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TotalTime>
  <Words>1319</Words>
  <Application>Microsoft Office PowerPoint</Application>
  <PresentationFormat>Widescreen</PresentationFormat>
  <Paragraphs>206</Paragraphs>
  <Slides>20</Slides>
  <Notes>14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Calibri Light</vt:lpstr>
      <vt:lpstr>Montserrat Medium</vt:lpstr>
      <vt:lpstr>PT Sans</vt:lpstr>
      <vt:lpstr>Tempus Sans ITC</vt:lpstr>
      <vt:lpstr>Office Theme</vt:lpstr>
      <vt:lpstr>Main Template</vt:lpstr>
      <vt:lpstr>1_Office Theme</vt:lpstr>
      <vt:lpstr>PMI 2022</vt:lpstr>
      <vt:lpstr>Evolutionary Change Workshop</vt:lpstr>
      <vt:lpstr>Evolutionary Change is Humane</vt:lpstr>
      <vt:lpstr>Start with what you do now</vt:lpstr>
      <vt:lpstr>Change Management Principles</vt:lpstr>
      <vt:lpstr>Feedback Loops</vt:lpstr>
      <vt:lpstr>PowerPoint Presentation</vt:lpstr>
      <vt:lpstr>The Scientific Method</vt:lpstr>
      <vt:lpstr>Evolutionary Change</vt:lpstr>
      <vt:lpstr>Evolutionary change formula</vt:lpstr>
      <vt:lpstr>PowerPoint Presentation</vt:lpstr>
      <vt:lpstr>Kanban Method: General Practices</vt:lpstr>
      <vt:lpstr>PowerPoint Presentation</vt:lpstr>
      <vt:lpstr>The Teams’ ideas</vt:lpstr>
      <vt:lpstr>The Teams’ influence on problems</vt:lpstr>
      <vt:lpstr>Water flows around the rock</vt:lpstr>
      <vt:lpstr>Be Like Water</vt:lpstr>
      <vt:lpstr>PowerPoint Presentation</vt:lpstr>
      <vt:lpstr>PowerPoint Presentation</vt:lpstr>
      <vt:lpstr>Official Guide To The Kanban Method</vt:lpstr>
      <vt:lpstr>Scrum Better with Kanban Course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Evolutionary Change</dc:title>
  <dc:creator>Todd Little</dc:creator>
  <cp:lastModifiedBy>Todd Little</cp:lastModifiedBy>
  <cp:revision>5</cp:revision>
  <dcterms:created xsi:type="dcterms:W3CDTF">2023-12-01T10:34:27Z</dcterms:created>
  <dcterms:modified xsi:type="dcterms:W3CDTF">2023-12-02T08:57:55Z</dcterms:modified>
</cp:coreProperties>
</file>