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6"/>
    <p:sldMasterId id="2147483816" r:id="rId7"/>
    <p:sldMasterId id="2147483825" r:id="rId8"/>
  </p:sldMasterIdLst>
  <p:notesMasterIdLst>
    <p:notesMasterId r:id="rId61"/>
  </p:notesMasterIdLst>
  <p:handoutMasterIdLst>
    <p:handoutMasterId r:id="rId62"/>
  </p:handoutMasterIdLst>
  <p:sldIdLst>
    <p:sldId id="583" r:id="rId9"/>
    <p:sldId id="586" r:id="rId10"/>
    <p:sldId id="678" r:id="rId11"/>
    <p:sldId id="587" r:id="rId12"/>
    <p:sldId id="588" r:id="rId13"/>
    <p:sldId id="652" r:id="rId14"/>
    <p:sldId id="653" r:id="rId15"/>
    <p:sldId id="591" r:id="rId16"/>
    <p:sldId id="592" r:id="rId17"/>
    <p:sldId id="593" r:id="rId18"/>
    <p:sldId id="596" r:id="rId19"/>
    <p:sldId id="650" r:id="rId20"/>
    <p:sldId id="597" r:id="rId21"/>
    <p:sldId id="598" r:id="rId22"/>
    <p:sldId id="599" r:id="rId23"/>
    <p:sldId id="680" r:id="rId24"/>
    <p:sldId id="601" r:id="rId25"/>
    <p:sldId id="681" r:id="rId26"/>
    <p:sldId id="669" r:id="rId27"/>
    <p:sldId id="670" r:id="rId28"/>
    <p:sldId id="671" r:id="rId29"/>
    <p:sldId id="672" r:id="rId30"/>
    <p:sldId id="673" r:id="rId31"/>
    <p:sldId id="675" r:id="rId32"/>
    <p:sldId id="674" r:id="rId33"/>
    <p:sldId id="642" r:id="rId34"/>
    <p:sldId id="602" r:id="rId35"/>
    <p:sldId id="603" r:id="rId36"/>
    <p:sldId id="677" r:id="rId37"/>
    <p:sldId id="604" r:id="rId38"/>
    <p:sldId id="605" r:id="rId39"/>
    <p:sldId id="606" r:id="rId40"/>
    <p:sldId id="651" r:id="rId41"/>
    <p:sldId id="641" r:id="rId42"/>
    <p:sldId id="608" r:id="rId43"/>
    <p:sldId id="609" r:id="rId44"/>
    <p:sldId id="610" r:id="rId45"/>
    <p:sldId id="611" r:id="rId46"/>
    <p:sldId id="612" r:id="rId47"/>
    <p:sldId id="614" r:id="rId48"/>
    <p:sldId id="615" r:id="rId49"/>
    <p:sldId id="616" r:id="rId50"/>
    <p:sldId id="620" r:id="rId51"/>
    <p:sldId id="621" r:id="rId52"/>
    <p:sldId id="622" r:id="rId53"/>
    <p:sldId id="623" r:id="rId54"/>
    <p:sldId id="624" r:id="rId55"/>
    <p:sldId id="679" r:id="rId56"/>
    <p:sldId id="625" r:id="rId57"/>
    <p:sldId id="626" r:id="rId58"/>
    <p:sldId id="649" r:id="rId59"/>
    <p:sldId id="647" r:id="rId60"/>
  </p:sldIdLst>
  <p:sldSz cx="12192000" cy="6858000"/>
  <p:notesSz cx="9388475" cy="710247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3648" userDrawn="1">
          <p15:clr>
            <a:srgbClr val="A4A3A4"/>
          </p15:clr>
        </p15:guide>
        <p15:guide id="2" pos="320" userDrawn="1">
          <p15:clr>
            <a:srgbClr val="A4A3A4"/>
          </p15:clr>
        </p15:guide>
        <p15:guide id="3" pos="7296" userDrawn="1">
          <p15:clr>
            <a:srgbClr val="A4A3A4"/>
          </p15:clr>
        </p15:guide>
      </p15:sldGuideLst>
    </p:ext>
    <p:ext uri="{2D200454-40CA-4A62-9FC3-DE9A4176ACB9}">
      <p15:notesGuideLst xmlns:p15="http://schemas.microsoft.com/office/powerpoint/2012/main">
        <p15:guide id="1" orient="horz" pos="2237" userDrawn="1">
          <p15:clr>
            <a:srgbClr val="A4A3A4"/>
          </p15:clr>
        </p15:guide>
        <p15:guide id="2" pos="295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3735"/>
    <a:srgbClr val="E6B9B8"/>
    <a:srgbClr val="0000FF"/>
    <a:srgbClr val="003399"/>
    <a:srgbClr val="000099"/>
    <a:srgbClr val="0066CC"/>
    <a:srgbClr val="0000CC"/>
    <a:srgbClr val="000066"/>
    <a:srgbClr val="0033CC"/>
    <a:srgbClr val="604A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0" autoAdjust="0"/>
    <p:restoredTop sz="70377" autoAdjust="0"/>
  </p:normalViewPr>
  <p:slideViewPr>
    <p:cSldViewPr>
      <p:cViewPr varScale="1">
        <p:scale>
          <a:sx n="52" d="100"/>
          <a:sy n="52" d="100"/>
        </p:scale>
        <p:origin x="660" y="72"/>
      </p:cViewPr>
      <p:guideLst>
        <p:guide orient="horz" pos="3648"/>
        <p:guide pos="320"/>
        <p:guide pos="7296"/>
      </p:guideLst>
    </p:cSldViewPr>
  </p:slideViewPr>
  <p:outlineViewPr>
    <p:cViewPr>
      <p:scale>
        <a:sx n="33" d="100"/>
        <a:sy n="33" d="100"/>
      </p:scale>
      <p:origin x="0" y="-5910"/>
    </p:cViewPr>
  </p:outlineViewPr>
  <p:notesTextViewPr>
    <p:cViewPr>
      <p:scale>
        <a:sx n="75" d="100"/>
        <a:sy n="75" d="100"/>
      </p:scale>
      <p:origin x="0" y="0"/>
    </p:cViewPr>
  </p:notesTextViewPr>
  <p:sorterViewPr>
    <p:cViewPr varScale="1">
      <p:scale>
        <a:sx n="1" d="1"/>
        <a:sy n="1" d="1"/>
      </p:scale>
      <p:origin x="0" y="0"/>
    </p:cViewPr>
  </p:sorterViewPr>
  <p:notesViewPr>
    <p:cSldViewPr>
      <p:cViewPr varScale="1">
        <p:scale>
          <a:sx n="72" d="100"/>
          <a:sy n="72" d="100"/>
        </p:scale>
        <p:origin x="-2172" y="-102"/>
      </p:cViewPr>
      <p:guideLst>
        <p:guide orient="horz" pos="2237"/>
        <p:guide pos="295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3.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86162807024664E-2"/>
          <c:y val="4.3635273362941068E-2"/>
          <c:w val="0.93181383719297528"/>
          <c:h val="0.86243871962287921"/>
        </c:manualLayout>
      </c:layout>
      <c:barChart>
        <c:barDir val="col"/>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1"/>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1-BCA1-45FB-8E07-DE5AB026BBF1}"/>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BCA1-45FB-8E07-DE5AB026BBF1}"/>
              </c:ext>
            </c:extLst>
          </c:dPt>
          <c:cat>
            <c:strRef>
              <c:f>Sheet1!$A$2:$A$4</c:f>
              <c:strCache>
                <c:ptCount val="3"/>
                <c:pt idx="0">
                  <c:v>10-20%</c:v>
                </c:pt>
                <c:pt idx="1">
                  <c:v>50%</c:v>
                </c:pt>
                <c:pt idx="2">
                  <c:v>80-90%</c:v>
                </c:pt>
              </c:strCache>
            </c:strRef>
          </c:cat>
          <c:val>
            <c:numRef>
              <c:f>Sheet1!$B$2:$B$4</c:f>
              <c:numCache>
                <c:formatCode>General</c:formatCode>
                <c:ptCount val="3"/>
                <c:pt idx="0">
                  <c:v>1</c:v>
                </c:pt>
                <c:pt idx="1">
                  <c:v>2</c:v>
                </c:pt>
                <c:pt idx="2">
                  <c:v>4</c:v>
                </c:pt>
              </c:numCache>
            </c:numRef>
          </c:val>
          <c:extLst xmlns:c16r2="http://schemas.microsoft.com/office/drawing/2015/06/chart">
            <c:ext xmlns:c16="http://schemas.microsoft.com/office/drawing/2014/chart" uri="{C3380CC4-5D6E-409C-BE32-E72D297353CC}">
              <c16:uniqueId val="{00000004-BCA1-45FB-8E07-DE5AB026BBF1}"/>
            </c:ext>
          </c:extLst>
        </c:ser>
        <c:dLbls>
          <c:showLegendKey val="0"/>
          <c:showVal val="0"/>
          <c:showCatName val="0"/>
          <c:showSerName val="0"/>
          <c:showPercent val="0"/>
          <c:showBubbleSize val="0"/>
        </c:dLbls>
        <c:gapWidth val="219"/>
        <c:overlap val="-27"/>
        <c:axId val="355423536"/>
        <c:axId val="406292848"/>
      </c:barChart>
      <c:catAx>
        <c:axId val="355423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06292848"/>
        <c:crosses val="autoZero"/>
        <c:auto val="1"/>
        <c:lblAlgn val="ctr"/>
        <c:lblOffset val="100"/>
        <c:noMultiLvlLbl val="0"/>
      </c:catAx>
      <c:valAx>
        <c:axId val="406292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5423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smtClean="0"/>
            <a:t> </a:t>
          </a:r>
          <a:endParaRPr lang="en-US" dirty="0"/>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smtClean="0"/>
            <a:t> </a:t>
          </a:r>
          <a:endParaRPr lang="en-US" dirty="0"/>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smtClean="0"/>
            <a:t> </a:t>
          </a:r>
          <a:endParaRPr lang="en-US" dirty="0"/>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3CECFC30-0517-4A56-B752-68B8CDFEE766}" type="presOf" srcId="{95036FAC-0CD0-40A9-B39B-2D836FFA9CD6}" destId="{D274E67A-521A-467A-A57A-16186A85C171}" srcOrd="0" destOrd="0" presId="urn:microsoft.com/office/officeart/2005/8/layout/gear1"/>
    <dgm:cxn modelId="{2CC889B2-440E-4532-93B7-A593A03B4F80}" type="presOf" srcId="{60FBF843-89E6-49F0-B9F6-C66FBB3F82DA}" destId="{942C6A36-9940-4C74-A993-73E1D7785FDC}" srcOrd="2" destOrd="0" presId="urn:microsoft.com/office/officeart/2005/8/layout/gear1"/>
    <dgm:cxn modelId="{2287E6F4-6C30-48C5-8388-DEB62E76259E}" type="presOf" srcId="{31E8A7D9-D973-4E1F-9EE8-21394C493E9D}" destId="{E25571C0-0942-44F8-A306-67BB3F310BE5}" srcOrd="0" destOrd="0" presId="urn:microsoft.com/office/officeart/2005/8/layout/gear1"/>
    <dgm:cxn modelId="{FC377A47-E0E2-4AF6-AB66-50B010AED82C}" type="presOf" srcId="{12781C97-C321-464C-89CE-6887C4C17311}" destId="{1AB0E1BA-4BC6-40BD-9586-D783BDBE58A8}" srcOrd="1" destOrd="0" presId="urn:microsoft.com/office/officeart/2005/8/layout/gear1"/>
    <dgm:cxn modelId="{904B1584-602C-4C1C-8D8A-DC5F6796055E}" type="presOf" srcId="{31E8A7D9-D973-4E1F-9EE8-21394C493E9D}" destId="{F98654A6-7644-470C-B01A-FD59AA3011B1}" srcOrd="1" destOrd="0" presId="urn:microsoft.com/office/officeart/2005/8/layout/gear1"/>
    <dgm:cxn modelId="{8EFAC0BD-47F5-41C0-8547-7B16F6683013}" type="presOf" srcId="{8CC7F1A5-9103-4044-84BC-AA03ADC6CD39}" destId="{26E8E3F7-3BE3-4658-8D8A-67C1F4C42542}" srcOrd="0" destOrd="0" presId="urn:microsoft.com/office/officeart/2005/8/layout/gear1"/>
    <dgm:cxn modelId="{8DA254E8-A2D4-4ABC-9925-580111E51411}" type="presOf" srcId="{60FBF843-89E6-49F0-B9F6-C66FBB3F82DA}" destId="{50076E77-B7E4-4F68-AA44-8369FABD27F9}" srcOrd="3" destOrd="0" presId="urn:microsoft.com/office/officeart/2005/8/layout/gear1"/>
    <dgm:cxn modelId="{DB871E28-C5CE-4631-8268-9CCAFBCEDE54}" type="presOf" srcId="{12781C97-C321-464C-89CE-6887C4C17311}" destId="{23FDFB31-B006-4E28-B92C-D504C127E591}" srcOrd="0" destOrd="0" presId="urn:microsoft.com/office/officeart/2005/8/layout/gear1"/>
    <dgm:cxn modelId="{8A965705-53E4-4636-9BA5-95D9937B0CDC}" type="presOf" srcId="{2526D04B-5F6D-4707-AD53-E525F1001AD5}" destId="{03AA5648-A253-427B-BFCF-C4BE5AFEBCC4}" srcOrd="0"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0C3EBDFC-AD1C-44CA-8E99-CE08B015E92E}" type="presOf" srcId="{60FBF843-89E6-49F0-B9F6-C66FBB3F82DA}" destId="{D919C440-CD69-45C5-B51F-AF07604825B6}" srcOrd="0" destOrd="0" presId="urn:microsoft.com/office/officeart/2005/8/layout/gear1"/>
    <dgm:cxn modelId="{42192059-1899-4A9A-AF4D-25F26B5B54A9}" type="presOf" srcId="{238CD21D-F244-4340-B443-E552C9B347C8}" destId="{B1065DDD-65B8-4309-9E22-95826F501EA3}" srcOrd="0" destOrd="0" presId="urn:microsoft.com/office/officeart/2005/8/layout/gear1"/>
    <dgm:cxn modelId="{8918BBA1-0204-4C51-A3C2-9D10DB3BA51C}" type="presOf" srcId="{12781C97-C321-464C-89CE-6887C4C17311}" destId="{13533347-ED8F-4A63-A619-C17F8089744E}" srcOrd="2"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288EB395-0582-4C13-B0AF-B17E1762E1EB}" type="presOf" srcId="{31E8A7D9-D973-4E1F-9EE8-21394C493E9D}" destId="{EE5AFEE2-7C3E-40BF-B06B-90B247BE7D96}" srcOrd="2"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5510A2CF-9724-4B1A-8560-49E49B14BA0A}" type="presOf" srcId="{60FBF843-89E6-49F0-B9F6-C66FBB3F82DA}" destId="{D1D5C88D-3ECD-4623-9476-562C12AE6B90}" srcOrd="1" destOrd="0" presId="urn:microsoft.com/office/officeart/2005/8/layout/gear1"/>
    <dgm:cxn modelId="{9C35CD77-3F02-48CA-BF50-DBE03B30F436}" type="presParOf" srcId="{B1065DDD-65B8-4309-9E22-95826F501EA3}" destId="{23FDFB31-B006-4E28-B92C-D504C127E591}" srcOrd="0" destOrd="0" presId="urn:microsoft.com/office/officeart/2005/8/layout/gear1"/>
    <dgm:cxn modelId="{137AF0B4-160F-4C69-A597-E453FF5BDB6A}" type="presParOf" srcId="{B1065DDD-65B8-4309-9E22-95826F501EA3}" destId="{1AB0E1BA-4BC6-40BD-9586-D783BDBE58A8}" srcOrd="1" destOrd="0" presId="urn:microsoft.com/office/officeart/2005/8/layout/gear1"/>
    <dgm:cxn modelId="{8BB7B360-126D-4D75-B755-1DE245E38486}" type="presParOf" srcId="{B1065DDD-65B8-4309-9E22-95826F501EA3}" destId="{13533347-ED8F-4A63-A619-C17F8089744E}" srcOrd="2" destOrd="0" presId="urn:microsoft.com/office/officeart/2005/8/layout/gear1"/>
    <dgm:cxn modelId="{BF37F0A2-D32B-48E5-8FF5-9E66DB63B1B3}" type="presParOf" srcId="{B1065DDD-65B8-4309-9E22-95826F501EA3}" destId="{E25571C0-0942-44F8-A306-67BB3F310BE5}" srcOrd="3" destOrd="0" presId="urn:microsoft.com/office/officeart/2005/8/layout/gear1"/>
    <dgm:cxn modelId="{DC7B2A1F-584E-498C-9E43-A1F234D5CA01}" type="presParOf" srcId="{B1065DDD-65B8-4309-9E22-95826F501EA3}" destId="{F98654A6-7644-470C-B01A-FD59AA3011B1}" srcOrd="4" destOrd="0" presId="urn:microsoft.com/office/officeart/2005/8/layout/gear1"/>
    <dgm:cxn modelId="{498A0CB5-7BA7-4EE6-8F4D-FC804C312FEE}" type="presParOf" srcId="{B1065DDD-65B8-4309-9E22-95826F501EA3}" destId="{EE5AFEE2-7C3E-40BF-B06B-90B247BE7D96}" srcOrd="5" destOrd="0" presId="urn:microsoft.com/office/officeart/2005/8/layout/gear1"/>
    <dgm:cxn modelId="{C67713FE-4B5E-40E9-9361-95F28C944DA2}" type="presParOf" srcId="{B1065DDD-65B8-4309-9E22-95826F501EA3}" destId="{D919C440-CD69-45C5-B51F-AF07604825B6}" srcOrd="6" destOrd="0" presId="urn:microsoft.com/office/officeart/2005/8/layout/gear1"/>
    <dgm:cxn modelId="{A659142D-12E8-4790-B7A0-4D3FA1BEF230}" type="presParOf" srcId="{B1065DDD-65B8-4309-9E22-95826F501EA3}" destId="{D1D5C88D-3ECD-4623-9476-562C12AE6B90}" srcOrd="7" destOrd="0" presId="urn:microsoft.com/office/officeart/2005/8/layout/gear1"/>
    <dgm:cxn modelId="{2ABEB8AD-D676-48C3-972E-A27FD1488EB9}" type="presParOf" srcId="{B1065DDD-65B8-4309-9E22-95826F501EA3}" destId="{942C6A36-9940-4C74-A993-73E1D7785FDC}" srcOrd="8" destOrd="0" presId="urn:microsoft.com/office/officeart/2005/8/layout/gear1"/>
    <dgm:cxn modelId="{B72F2D17-608E-4DFF-8D21-3FF84A911433}" type="presParOf" srcId="{B1065DDD-65B8-4309-9E22-95826F501EA3}" destId="{50076E77-B7E4-4F68-AA44-8369FABD27F9}" srcOrd="9" destOrd="0" presId="urn:microsoft.com/office/officeart/2005/8/layout/gear1"/>
    <dgm:cxn modelId="{5CC3AE11-D938-4629-800F-D376BB0D8A57}" type="presParOf" srcId="{B1065DDD-65B8-4309-9E22-95826F501EA3}" destId="{26E8E3F7-3BE3-4658-8D8A-67C1F4C42542}" srcOrd="10" destOrd="0" presId="urn:microsoft.com/office/officeart/2005/8/layout/gear1"/>
    <dgm:cxn modelId="{2DF73CD8-EB17-4640-88E3-AEC712FE6590}" type="presParOf" srcId="{B1065DDD-65B8-4309-9E22-95826F501EA3}" destId="{03AA5648-A253-427B-BFCF-C4BE5AFEBCC4}" srcOrd="11" destOrd="0" presId="urn:microsoft.com/office/officeart/2005/8/layout/gear1"/>
    <dgm:cxn modelId="{66B68CC5-B644-49F3-93D5-85EC89B864EA}"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smtClean="0"/>
            <a:t> </a:t>
          </a:r>
          <a:endParaRPr lang="en-US" dirty="0"/>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smtClean="0"/>
            <a:t> </a:t>
          </a:r>
          <a:endParaRPr lang="en-US" dirty="0"/>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smtClean="0"/>
            <a:t> </a:t>
          </a:r>
          <a:endParaRPr lang="en-US" dirty="0"/>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39463B7B-801E-4CF2-B518-1013FDB9F461}" type="presOf" srcId="{12781C97-C321-464C-89CE-6887C4C17311}" destId="{23FDFB31-B006-4E28-B92C-D504C127E591}" srcOrd="0" destOrd="0" presId="urn:microsoft.com/office/officeart/2005/8/layout/gear1"/>
    <dgm:cxn modelId="{B7F91E64-5999-40C3-A2C2-9834426D6BCB}" type="presOf" srcId="{60FBF843-89E6-49F0-B9F6-C66FBB3F82DA}" destId="{50076E77-B7E4-4F68-AA44-8369FABD27F9}" srcOrd="3" destOrd="0" presId="urn:microsoft.com/office/officeart/2005/8/layout/gear1"/>
    <dgm:cxn modelId="{00ACB18D-31D1-4217-B867-CB96425C1377}" type="presOf" srcId="{8CC7F1A5-9103-4044-84BC-AA03ADC6CD39}" destId="{26E8E3F7-3BE3-4658-8D8A-67C1F4C42542}" srcOrd="0" destOrd="0" presId="urn:microsoft.com/office/officeart/2005/8/layout/gear1"/>
    <dgm:cxn modelId="{BC4B65CF-B1D2-46C2-92A5-7C8575942C4D}" type="presOf" srcId="{2526D04B-5F6D-4707-AD53-E525F1001AD5}" destId="{03AA5648-A253-427B-BFCF-C4BE5AFEBCC4}" srcOrd="0" destOrd="0" presId="urn:microsoft.com/office/officeart/2005/8/layout/gear1"/>
    <dgm:cxn modelId="{A3BF91ED-3A34-4831-9170-D7491071C5CB}" type="presOf" srcId="{95036FAC-0CD0-40A9-B39B-2D836FFA9CD6}" destId="{D274E67A-521A-467A-A57A-16186A85C171}" srcOrd="0" destOrd="0" presId="urn:microsoft.com/office/officeart/2005/8/layout/gear1"/>
    <dgm:cxn modelId="{783C52FE-A0AE-421C-B343-F291F4C4058F}" type="presOf" srcId="{238CD21D-F244-4340-B443-E552C9B347C8}" destId="{B1065DDD-65B8-4309-9E22-95826F501EA3}" srcOrd="0" destOrd="0" presId="urn:microsoft.com/office/officeart/2005/8/layout/gear1"/>
    <dgm:cxn modelId="{544F696F-1D1B-47BA-8F17-2676FCCEC9F9}" type="presOf" srcId="{60FBF843-89E6-49F0-B9F6-C66FBB3F82DA}" destId="{D919C440-CD69-45C5-B51F-AF07604825B6}" srcOrd="0" destOrd="0" presId="urn:microsoft.com/office/officeart/2005/8/layout/gear1"/>
    <dgm:cxn modelId="{D61A4705-522C-4727-B202-DD1197CF3475}" type="presOf" srcId="{31E8A7D9-D973-4E1F-9EE8-21394C493E9D}" destId="{F98654A6-7644-470C-B01A-FD59AA3011B1}" srcOrd="1"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537904AB-E5BD-4110-8AB7-6FC98EE1EBB5}" type="presOf" srcId="{31E8A7D9-D973-4E1F-9EE8-21394C493E9D}" destId="{EE5AFEE2-7C3E-40BF-B06B-90B247BE7D96}" srcOrd="2" destOrd="0" presId="urn:microsoft.com/office/officeart/2005/8/layout/gear1"/>
    <dgm:cxn modelId="{430EB765-B315-4ED2-AE20-F01D5A7AA559}" type="presOf" srcId="{60FBF843-89E6-49F0-B9F6-C66FBB3F82DA}" destId="{D1D5C88D-3ECD-4623-9476-562C12AE6B90}" srcOrd="1" destOrd="0" presId="urn:microsoft.com/office/officeart/2005/8/layout/gear1"/>
    <dgm:cxn modelId="{C3B0DAA1-0A69-4F17-859F-4E5BEB124DA0}" type="presOf" srcId="{12781C97-C321-464C-89CE-6887C4C17311}" destId="{13533347-ED8F-4A63-A619-C17F8089744E}" srcOrd="2"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B4EB9BF4-607E-4950-8B8A-38962CD51374}" type="presOf" srcId="{12781C97-C321-464C-89CE-6887C4C17311}" destId="{1AB0E1BA-4BC6-40BD-9586-D783BDBE58A8}" srcOrd="1" destOrd="0" presId="urn:microsoft.com/office/officeart/2005/8/layout/gear1"/>
    <dgm:cxn modelId="{60ED47AB-A93A-4C39-AE5B-20FB140CF663}" type="presOf" srcId="{31E8A7D9-D973-4E1F-9EE8-21394C493E9D}" destId="{E25571C0-0942-44F8-A306-67BB3F310BE5}" srcOrd="0" destOrd="0" presId="urn:microsoft.com/office/officeart/2005/8/layout/gear1"/>
    <dgm:cxn modelId="{533E8C85-654D-444A-AE1C-7BA95251C879}" type="presOf" srcId="{60FBF843-89E6-49F0-B9F6-C66FBB3F82DA}" destId="{942C6A36-9940-4C74-A993-73E1D7785FDC}" srcOrd="2"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65EEA322-D61C-40E6-ADD6-CFED7C08263D}" type="presParOf" srcId="{B1065DDD-65B8-4309-9E22-95826F501EA3}" destId="{23FDFB31-B006-4E28-B92C-D504C127E591}" srcOrd="0" destOrd="0" presId="urn:microsoft.com/office/officeart/2005/8/layout/gear1"/>
    <dgm:cxn modelId="{BE24EC53-A236-4D5F-9623-18D7DF0BAC26}" type="presParOf" srcId="{B1065DDD-65B8-4309-9E22-95826F501EA3}" destId="{1AB0E1BA-4BC6-40BD-9586-D783BDBE58A8}" srcOrd="1" destOrd="0" presId="urn:microsoft.com/office/officeart/2005/8/layout/gear1"/>
    <dgm:cxn modelId="{CBA58962-88AA-4F22-89A8-3214873F3561}" type="presParOf" srcId="{B1065DDD-65B8-4309-9E22-95826F501EA3}" destId="{13533347-ED8F-4A63-A619-C17F8089744E}" srcOrd="2" destOrd="0" presId="urn:microsoft.com/office/officeart/2005/8/layout/gear1"/>
    <dgm:cxn modelId="{01201406-E43A-426B-9DDB-1AA9AC7C60D8}" type="presParOf" srcId="{B1065DDD-65B8-4309-9E22-95826F501EA3}" destId="{E25571C0-0942-44F8-A306-67BB3F310BE5}" srcOrd="3" destOrd="0" presId="urn:microsoft.com/office/officeart/2005/8/layout/gear1"/>
    <dgm:cxn modelId="{55FC2C24-DCD8-4702-A98C-DB04077E8FE8}" type="presParOf" srcId="{B1065DDD-65B8-4309-9E22-95826F501EA3}" destId="{F98654A6-7644-470C-B01A-FD59AA3011B1}" srcOrd="4" destOrd="0" presId="urn:microsoft.com/office/officeart/2005/8/layout/gear1"/>
    <dgm:cxn modelId="{AE1EE024-F9F5-4362-A985-0698120DC7B4}" type="presParOf" srcId="{B1065DDD-65B8-4309-9E22-95826F501EA3}" destId="{EE5AFEE2-7C3E-40BF-B06B-90B247BE7D96}" srcOrd="5" destOrd="0" presId="urn:microsoft.com/office/officeart/2005/8/layout/gear1"/>
    <dgm:cxn modelId="{E101FCED-C587-4F10-8A98-FC4F339AFF74}" type="presParOf" srcId="{B1065DDD-65B8-4309-9E22-95826F501EA3}" destId="{D919C440-CD69-45C5-B51F-AF07604825B6}" srcOrd="6" destOrd="0" presId="urn:microsoft.com/office/officeart/2005/8/layout/gear1"/>
    <dgm:cxn modelId="{A20ACBA5-0086-48F6-897C-0F5658BD5A1A}" type="presParOf" srcId="{B1065DDD-65B8-4309-9E22-95826F501EA3}" destId="{D1D5C88D-3ECD-4623-9476-562C12AE6B90}" srcOrd="7" destOrd="0" presId="urn:microsoft.com/office/officeart/2005/8/layout/gear1"/>
    <dgm:cxn modelId="{CE7AFBA5-C786-49A6-B07F-00513437F311}" type="presParOf" srcId="{B1065DDD-65B8-4309-9E22-95826F501EA3}" destId="{942C6A36-9940-4C74-A993-73E1D7785FDC}" srcOrd="8" destOrd="0" presId="urn:microsoft.com/office/officeart/2005/8/layout/gear1"/>
    <dgm:cxn modelId="{4D09ACC4-C883-43FF-979F-93DFE35D1527}" type="presParOf" srcId="{B1065DDD-65B8-4309-9E22-95826F501EA3}" destId="{50076E77-B7E4-4F68-AA44-8369FABD27F9}" srcOrd="9" destOrd="0" presId="urn:microsoft.com/office/officeart/2005/8/layout/gear1"/>
    <dgm:cxn modelId="{AC348132-5AD4-446A-B60A-2B31AA4873F1}" type="presParOf" srcId="{B1065DDD-65B8-4309-9E22-95826F501EA3}" destId="{26E8E3F7-3BE3-4658-8D8A-67C1F4C42542}" srcOrd="10" destOrd="0" presId="urn:microsoft.com/office/officeart/2005/8/layout/gear1"/>
    <dgm:cxn modelId="{B55ADDD8-B73E-4F18-87EF-F81E0CB7EDDF}" type="presParOf" srcId="{B1065DDD-65B8-4309-9E22-95826F501EA3}" destId="{03AA5648-A253-427B-BFCF-C4BE5AFEBCC4}" srcOrd="11" destOrd="0" presId="urn:microsoft.com/office/officeart/2005/8/layout/gear1"/>
    <dgm:cxn modelId="{52B5DAEF-DBB6-4FA0-A77D-61E8426FF661}"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6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73C9CFE9-691A-48F3-89EE-F510DB1EBEE0}" srcId="{70EF7C55-2C60-4947-881D-F37E15C1E778}" destId="{317BE2F6-AAD2-4964-97A4-B8F32CEF7C7E}" srcOrd="0" destOrd="0" parTransId="{6D43B903-9A72-463E-B0B2-30A135446169}" sibTransId="{49B64F5B-2EC5-4808-8DF5-39E8E4526C5C}"/>
    <dgm:cxn modelId="{63860BD5-243D-49DD-A5FC-FE02F928E661}" srcId="{70EF7C55-2C60-4947-881D-F37E15C1E778}" destId="{9EEB449D-7F40-410F-9602-AF77CEA990A0}" srcOrd="1" destOrd="0" parTransId="{2B99FA47-8589-4775-80E1-86C4D9DE47E5}" sibTransId="{BF89413A-B2F9-452C-890D-D14391A8371D}"/>
    <dgm:cxn modelId="{6F234940-8812-4126-B4BD-1C8BF7E70208}" type="presOf" srcId="{982E01A9-1559-49B1-9FD9-2047E1EBFF3E}" destId="{110D120F-3438-44D1-BFE2-89B1C5218C9E}" srcOrd="0" destOrd="0" presId="urn:microsoft.com/office/officeart/2011/layout/ConvergingText"/>
    <dgm:cxn modelId="{EDE4A3F2-9266-4ADA-82ED-13F38AF1AF4F}" srcId="{982E01A9-1559-49B1-9FD9-2047E1EBFF3E}" destId="{70EF7C55-2C60-4947-881D-F37E15C1E778}" srcOrd="0" destOrd="0" parTransId="{05D4648C-90BC-4F41-9C19-1220784C800F}" sibTransId="{897C4825-BC5C-4498-8BC4-B403CB3CBB65}"/>
    <dgm:cxn modelId="{472F70BF-5051-47C0-B6CF-623B02A67F72}" type="presOf" srcId="{6B1BA332-5978-4DA6-9B08-CE32423355F1}" destId="{F4BB4DEB-00F9-47A8-B59A-38A2B8533D4A}" srcOrd="0" destOrd="0" presId="urn:microsoft.com/office/officeart/2011/layout/ConvergingText"/>
    <dgm:cxn modelId="{22E408AD-E31C-4F69-8F89-4C017550C859}" type="presOf" srcId="{9EEB449D-7F40-410F-9602-AF77CEA990A0}" destId="{73AE6B4A-9B7B-4F6D-875B-D6DFCF05336D}" srcOrd="0" destOrd="0" presId="urn:microsoft.com/office/officeart/2011/layout/ConvergingText"/>
    <dgm:cxn modelId="{379100C1-D0C2-4D43-8B04-786A75139426}" type="presOf" srcId="{70EF7C55-2C60-4947-881D-F37E15C1E778}" destId="{888EE50E-E6F7-477F-8A01-8C00D54FE292}" srcOrd="0" destOrd="0" presId="urn:microsoft.com/office/officeart/2011/layout/ConvergingText"/>
    <dgm:cxn modelId="{ECEC9964-183B-49FE-B8BB-2E684040F3FD}" type="presOf" srcId="{317BE2F6-AAD2-4964-97A4-B8F32CEF7C7E}" destId="{AE811F67-E007-483E-8BF4-A0DCB69C9587}" srcOrd="0" destOrd="0" presId="urn:microsoft.com/office/officeart/2011/layout/ConvergingText"/>
    <dgm:cxn modelId="{1759F8DE-BFD8-42F0-868B-EFC49BA95648}" srcId="{70EF7C55-2C60-4947-881D-F37E15C1E778}" destId="{6B1BA332-5978-4DA6-9B08-CE32423355F1}" srcOrd="2" destOrd="0" parTransId="{03C46FE3-61A4-4AA5-A5D2-043995DCBBD5}" sibTransId="{36AB9D86-DE3A-404B-A29A-966D21E29902}"/>
    <dgm:cxn modelId="{DE708CB9-8917-4C38-9A8F-8591B66E3ABF}" type="presParOf" srcId="{110D120F-3438-44D1-BFE2-89B1C5218C9E}" destId="{ACD2CED6-736C-40DF-AEFB-EA5B0FDD2BC5}" srcOrd="0" destOrd="0" presId="urn:microsoft.com/office/officeart/2011/layout/ConvergingText"/>
    <dgm:cxn modelId="{9AAC3619-236B-4F0A-B110-8A9E81B484E0}" type="presParOf" srcId="{ACD2CED6-736C-40DF-AEFB-EA5B0FDD2BC5}" destId="{A5D32274-993D-4D2C-AA78-86FF29754D01}" srcOrd="0" destOrd="0" presId="urn:microsoft.com/office/officeart/2011/layout/ConvergingText"/>
    <dgm:cxn modelId="{E7644005-BBB3-48BD-BC74-B6595BBAC167}" type="presParOf" srcId="{ACD2CED6-736C-40DF-AEFB-EA5B0FDD2BC5}" destId="{7F006B13-65B5-4977-AD37-F7ABC4110AAB}" srcOrd="1" destOrd="0" presId="urn:microsoft.com/office/officeart/2011/layout/ConvergingText"/>
    <dgm:cxn modelId="{9D8F3988-7EFD-4300-9700-097B76AE4068}" type="presParOf" srcId="{ACD2CED6-736C-40DF-AEFB-EA5B0FDD2BC5}" destId="{2757286F-A161-40C5-8ED0-17B63B929DC3}" srcOrd="2" destOrd="0" presId="urn:microsoft.com/office/officeart/2011/layout/ConvergingText"/>
    <dgm:cxn modelId="{70279C17-8EC5-4454-AD13-2BEE9B8C310B}" type="presParOf" srcId="{ACD2CED6-736C-40DF-AEFB-EA5B0FDD2BC5}" destId="{09257706-1EE7-40A8-B681-FC76F93CD7A9}" srcOrd="3" destOrd="0" presId="urn:microsoft.com/office/officeart/2011/layout/ConvergingText"/>
    <dgm:cxn modelId="{3C98F573-9242-4981-8DBE-FDD300D51904}" type="presParOf" srcId="{ACD2CED6-736C-40DF-AEFB-EA5B0FDD2BC5}" destId="{E8752E7F-384C-4CB3-A109-51632558B678}" srcOrd="4" destOrd="0" presId="urn:microsoft.com/office/officeart/2011/layout/ConvergingText"/>
    <dgm:cxn modelId="{78F3D2B8-6C0D-458A-9347-46DDBAC34772}" type="presParOf" srcId="{ACD2CED6-736C-40DF-AEFB-EA5B0FDD2BC5}" destId="{8B58A520-61CE-4916-B656-AF838AE00CEA}" srcOrd="5" destOrd="0" presId="urn:microsoft.com/office/officeart/2011/layout/ConvergingText"/>
    <dgm:cxn modelId="{8D72BBC1-BD77-4E37-BC37-78707F1B4040}" type="presParOf" srcId="{ACD2CED6-736C-40DF-AEFB-EA5B0FDD2BC5}" destId="{000BB870-A87B-4C24-ABAC-AF3BA30C9A5A}" srcOrd="6" destOrd="0" presId="urn:microsoft.com/office/officeart/2011/layout/ConvergingText"/>
    <dgm:cxn modelId="{40C534F0-0354-40C3-8A04-3FD99B7A095C}" type="presParOf" srcId="{ACD2CED6-736C-40DF-AEFB-EA5B0FDD2BC5}" destId="{7CFC3E25-34AE-4228-B2B9-7D1F0C3D48D8}" srcOrd="7" destOrd="0" presId="urn:microsoft.com/office/officeart/2011/layout/ConvergingText"/>
    <dgm:cxn modelId="{2355C474-D284-44DF-BDB3-DBE321F90FA9}" type="presParOf" srcId="{ACD2CED6-736C-40DF-AEFB-EA5B0FDD2BC5}" destId="{736E225E-7EBD-498F-A421-CE4C932D7791}" srcOrd="8" destOrd="0" presId="urn:microsoft.com/office/officeart/2011/layout/ConvergingText"/>
    <dgm:cxn modelId="{260089C6-8D2E-42A5-BE3A-77B9D79DC9C6}" type="presParOf" srcId="{ACD2CED6-736C-40DF-AEFB-EA5B0FDD2BC5}" destId="{CCBB6F52-9EFD-48E4-9F83-F975F74FC105}" srcOrd="9" destOrd="0" presId="urn:microsoft.com/office/officeart/2011/layout/ConvergingText"/>
    <dgm:cxn modelId="{B4AB70CE-C8B7-418C-ADA2-D996607C5E4C}" type="presParOf" srcId="{ACD2CED6-736C-40DF-AEFB-EA5B0FDD2BC5}" destId="{888EE50E-E6F7-477F-8A01-8C00D54FE292}" srcOrd="10" destOrd="0" presId="urn:microsoft.com/office/officeart/2011/layout/ConvergingText"/>
    <dgm:cxn modelId="{8A309208-13C5-4470-8CF4-C2BF615C8449}" type="presParOf" srcId="{ACD2CED6-736C-40DF-AEFB-EA5B0FDD2BC5}" destId="{53C1D68F-10A7-47D9-88E7-721605677A39}" srcOrd="11" destOrd="0" presId="urn:microsoft.com/office/officeart/2011/layout/ConvergingText"/>
    <dgm:cxn modelId="{202455E3-607B-4BEF-BCE4-1387B25AC51B}" type="presParOf" srcId="{ACD2CED6-736C-40DF-AEFB-EA5B0FDD2BC5}" destId="{F4655CE9-81AC-4BEC-9F15-A10DF8214B41}" srcOrd="12" destOrd="0" presId="urn:microsoft.com/office/officeart/2011/layout/ConvergingText"/>
    <dgm:cxn modelId="{4B2C0F48-4102-480A-956C-18A02842AAC7}" type="presParOf" srcId="{ACD2CED6-736C-40DF-AEFB-EA5B0FDD2BC5}" destId="{E84E1479-7837-4013-84FB-F91FE1516AAE}" srcOrd="13" destOrd="0" presId="urn:microsoft.com/office/officeart/2011/layout/ConvergingText"/>
    <dgm:cxn modelId="{DE75D24C-AB4E-4BB5-B47E-1D13B8CDCC1F}" type="presParOf" srcId="{ACD2CED6-736C-40DF-AEFB-EA5B0FDD2BC5}" destId="{6209A150-D931-4CB9-B5B8-477691461261}" srcOrd="14" destOrd="0" presId="urn:microsoft.com/office/officeart/2011/layout/ConvergingText"/>
    <dgm:cxn modelId="{169C90D6-FD91-454E-8AF8-CAD3C5CBA8F8}" type="presParOf" srcId="{ACD2CED6-736C-40DF-AEFB-EA5B0FDD2BC5}" destId="{777565F8-5517-44BA-B0DE-3D720641E549}" srcOrd="15" destOrd="0" presId="urn:microsoft.com/office/officeart/2011/layout/ConvergingText"/>
    <dgm:cxn modelId="{EA60D703-6D23-43E6-BD37-89231781B3DD}" type="presParOf" srcId="{ACD2CED6-736C-40DF-AEFB-EA5B0FDD2BC5}" destId="{B183BC60-6421-47B5-AD3F-5FEEE3133DC1}" srcOrd="16" destOrd="0" presId="urn:microsoft.com/office/officeart/2011/layout/ConvergingText"/>
    <dgm:cxn modelId="{BB6AD475-56F6-4318-A479-021D2AB2C0EF}" type="presParOf" srcId="{ACD2CED6-736C-40DF-AEFB-EA5B0FDD2BC5}" destId="{609D0F7C-FD64-416D-A92D-2FD4D61312F0}" srcOrd="17" destOrd="0" presId="urn:microsoft.com/office/officeart/2011/layout/ConvergingText"/>
    <dgm:cxn modelId="{1F56661A-91D1-422F-99C6-A4F359F08C86}" type="presParOf" srcId="{ACD2CED6-736C-40DF-AEFB-EA5B0FDD2BC5}" destId="{43C67B5C-6697-4BF8-9D3B-B1FE0FB94D99}" srcOrd="18" destOrd="0" presId="urn:microsoft.com/office/officeart/2011/layout/ConvergingText"/>
    <dgm:cxn modelId="{236E4D3B-4A80-4510-956F-435B4C0AE3EC}" type="presParOf" srcId="{ACD2CED6-736C-40DF-AEFB-EA5B0FDD2BC5}" destId="{61A4152D-1FEA-4841-A4C3-E7F7447EE9CE}" srcOrd="19" destOrd="0" presId="urn:microsoft.com/office/officeart/2011/layout/ConvergingText"/>
    <dgm:cxn modelId="{3DCF87E2-9DA1-47ED-BA19-0C4F114EABE2}" type="presParOf" srcId="{ACD2CED6-736C-40DF-AEFB-EA5B0FDD2BC5}" destId="{AE811F67-E007-483E-8BF4-A0DCB69C9587}" srcOrd="20" destOrd="0" presId="urn:microsoft.com/office/officeart/2011/layout/ConvergingText"/>
    <dgm:cxn modelId="{050F6808-485D-4D58-8946-22C3ECF69514}" type="presParOf" srcId="{ACD2CED6-736C-40DF-AEFB-EA5B0FDD2BC5}" destId="{62E324C4-AFE1-4ADC-A0AA-2AB200652CD3}" srcOrd="21" destOrd="0" presId="urn:microsoft.com/office/officeart/2011/layout/ConvergingText"/>
    <dgm:cxn modelId="{4C61C2C9-927C-4893-8C7E-93DE55897A53}" type="presParOf" srcId="{ACD2CED6-736C-40DF-AEFB-EA5B0FDD2BC5}" destId="{FD646C20-CA3B-47F7-8755-F73335B89D2A}" srcOrd="22" destOrd="0" presId="urn:microsoft.com/office/officeart/2011/layout/ConvergingText"/>
    <dgm:cxn modelId="{6F48AD4C-D88F-4685-A0CA-49D5A98B6318}" type="presParOf" srcId="{ACD2CED6-736C-40DF-AEFB-EA5B0FDD2BC5}" destId="{7C91E3F3-8487-45ED-955E-ACB4F5348DE5}" srcOrd="23" destOrd="0" presId="urn:microsoft.com/office/officeart/2011/layout/ConvergingText"/>
    <dgm:cxn modelId="{784960B4-81EC-41A0-A9CD-72DE4E5BA604}" type="presParOf" srcId="{ACD2CED6-736C-40DF-AEFB-EA5B0FDD2BC5}" destId="{B4122735-33B3-4FC7-8D3C-C2A96516DD07}" srcOrd="24" destOrd="0" presId="urn:microsoft.com/office/officeart/2011/layout/ConvergingText"/>
    <dgm:cxn modelId="{2FA9A02B-9E98-4784-828A-22745DFA58A0}" type="presParOf" srcId="{ACD2CED6-736C-40DF-AEFB-EA5B0FDD2BC5}" destId="{C10F6EF0-0412-40C9-93D7-16B7BB5B2D3E}" srcOrd="25" destOrd="0" presId="urn:microsoft.com/office/officeart/2011/layout/ConvergingText"/>
    <dgm:cxn modelId="{D8D877FD-AE88-4610-A7FE-1ACA20A8DB34}" type="presParOf" srcId="{ACD2CED6-736C-40DF-AEFB-EA5B0FDD2BC5}" destId="{2C41D1AE-7785-4B88-A34C-7E1A4E29B31D}" srcOrd="26" destOrd="0" presId="urn:microsoft.com/office/officeart/2011/layout/ConvergingText"/>
    <dgm:cxn modelId="{BABA6A7B-3C4C-419A-B894-724B77F52FF6}" type="presParOf" srcId="{ACD2CED6-736C-40DF-AEFB-EA5B0FDD2BC5}" destId="{11E38803-46E5-4161-8AE9-A740E11F3127}" srcOrd="27" destOrd="0" presId="urn:microsoft.com/office/officeart/2011/layout/ConvergingText"/>
    <dgm:cxn modelId="{E6978541-A783-4065-ACC3-D95F9D88CBC8}" type="presParOf" srcId="{ACD2CED6-736C-40DF-AEFB-EA5B0FDD2BC5}" destId="{73AE6B4A-9B7B-4F6D-875B-D6DFCF05336D}" srcOrd="28" destOrd="0" presId="urn:microsoft.com/office/officeart/2011/layout/ConvergingText"/>
    <dgm:cxn modelId="{C5D7CDA1-D6CE-449B-AEAF-618CF57B8800}" type="presParOf" srcId="{ACD2CED6-736C-40DF-AEFB-EA5B0FDD2BC5}" destId="{6D6B2B07-2AC1-4F21-B54C-35B8FCEA45FE}" srcOrd="29" destOrd="0" presId="urn:microsoft.com/office/officeart/2011/layout/ConvergingText"/>
    <dgm:cxn modelId="{8FD85AC8-83A8-4BB7-AA79-589914D9B771}" type="presParOf" srcId="{ACD2CED6-736C-40DF-AEFB-EA5B0FDD2BC5}" destId="{0C726BF0-DF17-4ACC-8F2D-698B9180CCFA}" srcOrd="30" destOrd="0" presId="urn:microsoft.com/office/officeart/2011/layout/ConvergingText"/>
    <dgm:cxn modelId="{C88CFEAA-76FB-453A-B49B-0D83C0B33ED0}" type="presParOf" srcId="{ACD2CED6-736C-40DF-AEFB-EA5B0FDD2BC5}" destId="{CC40B6B0-19CA-4A3C-8EC9-9B0ABEE4C857}" srcOrd="31" destOrd="0" presId="urn:microsoft.com/office/officeart/2011/layout/ConvergingText"/>
    <dgm:cxn modelId="{18FC5C48-A268-4007-A887-E77E9AA65472}" type="presParOf" srcId="{ACD2CED6-736C-40DF-AEFB-EA5B0FDD2BC5}" destId="{B6C64D72-941C-4B8E-BDFF-330C7C40D9C6}" srcOrd="32" destOrd="0" presId="urn:microsoft.com/office/officeart/2011/layout/ConvergingText"/>
    <dgm:cxn modelId="{FA2D0412-E6F1-448C-A0C3-406030059D78}" type="presParOf" srcId="{ACD2CED6-736C-40DF-AEFB-EA5B0FDD2BC5}" destId="{899EA8C2-DF52-4C4E-A78C-A5D776325335}" srcOrd="33" destOrd="0" presId="urn:microsoft.com/office/officeart/2011/layout/ConvergingText"/>
    <dgm:cxn modelId="{A4F9C4C4-503C-4E01-B8FF-7817A6EB4552}" type="presParOf" srcId="{ACD2CED6-736C-40DF-AEFB-EA5B0FDD2BC5}" destId="{3AD6492F-C78C-4D82-827E-8E3719E06E3F}" srcOrd="34" destOrd="0" presId="urn:microsoft.com/office/officeart/2011/layout/ConvergingText"/>
    <dgm:cxn modelId="{405AEC7E-919A-41DF-B765-E561924B3C34}" type="presParOf" srcId="{ACD2CED6-736C-40DF-AEFB-EA5B0FDD2BC5}" destId="{F85BB596-5335-4D02-81D8-A26B63885CFF}" srcOrd="35" destOrd="0" presId="urn:microsoft.com/office/officeart/2011/layout/ConvergingText"/>
    <dgm:cxn modelId="{82580145-2E50-464D-9AD8-5682E25428DC}"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2E01A9-1559-49B1-9FD9-2047E1EBFF3E}" type="doc">
      <dgm:prSet loTypeId="urn:microsoft.com/office/officeart/2011/layout/ConvergingText" loCatId="process" qsTypeId="urn:microsoft.com/office/officeart/2005/8/quickstyle/simple1" qsCatId="simple" csTypeId="urn:microsoft.com/office/officeart/2005/8/colors/accent1_2" csCatId="accent1" phldr="1"/>
      <dgm:spPr/>
      <dgm:t>
        <a:bodyPr/>
        <a:lstStyle/>
        <a:p>
          <a:endParaRPr lang="en-US"/>
        </a:p>
      </dgm:t>
    </dgm:pt>
    <dgm:pt modelId="{70EF7C55-2C60-4947-881D-F37E15C1E778}">
      <dgm:prSet phldrT="[Text]" custT="1"/>
      <dgm:spPr/>
      <dgm:t>
        <a:bodyPr/>
        <a:lstStyle/>
        <a:p>
          <a:r>
            <a:rPr lang="en-US" sz="1500" dirty="0"/>
            <a:t>Processes</a:t>
          </a:r>
        </a:p>
      </dgm:t>
    </dgm:pt>
    <dgm:pt modelId="{05D4648C-90BC-4F41-9C19-1220784C800F}" type="parTrans" cxnId="{EDE4A3F2-9266-4ADA-82ED-13F38AF1AF4F}">
      <dgm:prSet/>
      <dgm:spPr/>
      <dgm:t>
        <a:bodyPr/>
        <a:lstStyle/>
        <a:p>
          <a:endParaRPr lang="en-US"/>
        </a:p>
      </dgm:t>
    </dgm:pt>
    <dgm:pt modelId="{897C4825-BC5C-4498-8BC4-B403CB3CBB65}" type="sibTrans" cxnId="{EDE4A3F2-9266-4ADA-82ED-13F38AF1AF4F}">
      <dgm:prSet/>
      <dgm:spPr/>
      <dgm:t>
        <a:bodyPr/>
        <a:lstStyle/>
        <a:p>
          <a:endParaRPr lang="en-US"/>
        </a:p>
      </dgm:t>
    </dgm:pt>
    <dgm:pt modelId="{317BE2F6-AAD2-4964-97A4-B8F32CEF7C7E}">
      <dgm:prSet phldrT="[Text]" custT="1"/>
      <dgm:spPr/>
      <dgm:t>
        <a:bodyPr/>
        <a:lstStyle/>
        <a:p>
          <a:r>
            <a:rPr lang="en-US" sz="1600" dirty="0"/>
            <a:t>Inputs</a:t>
          </a:r>
        </a:p>
      </dgm:t>
    </dgm:pt>
    <dgm:pt modelId="{6D43B903-9A72-463E-B0B2-30A135446169}" type="parTrans" cxnId="{73C9CFE9-691A-48F3-89EE-F510DB1EBEE0}">
      <dgm:prSet/>
      <dgm:spPr/>
      <dgm:t>
        <a:bodyPr/>
        <a:lstStyle/>
        <a:p>
          <a:endParaRPr lang="en-US"/>
        </a:p>
      </dgm:t>
    </dgm:pt>
    <dgm:pt modelId="{49B64F5B-2EC5-4808-8DF5-39E8E4526C5C}" type="sibTrans" cxnId="{73C9CFE9-691A-48F3-89EE-F510DB1EBEE0}">
      <dgm:prSet/>
      <dgm:spPr/>
      <dgm:t>
        <a:bodyPr/>
        <a:lstStyle/>
        <a:p>
          <a:endParaRPr lang="en-US"/>
        </a:p>
      </dgm:t>
    </dgm:pt>
    <dgm:pt modelId="{9EEB449D-7F40-410F-9602-AF77CEA990A0}">
      <dgm:prSet phldrT="[Text]" custT="1"/>
      <dgm:spPr/>
      <dgm:t>
        <a:bodyPr/>
        <a:lstStyle/>
        <a:p>
          <a:r>
            <a:rPr lang="en-US" sz="1600" dirty="0"/>
            <a:t>Inputs</a:t>
          </a:r>
        </a:p>
      </dgm:t>
    </dgm:pt>
    <dgm:pt modelId="{2B99FA47-8589-4775-80E1-86C4D9DE47E5}" type="parTrans" cxnId="{63860BD5-243D-49DD-A5FC-FE02F928E661}">
      <dgm:prSet/>
      <dgm:spPr/>
      <dgm:t>
        <a:bodyPr/>
        <a:lstStyle/>
        <a:p>
          <a:endParaRPr lang="en-US"/>
        </a:p>
      </dgm:t>
    </dgm:pt>
    <dgm:pt modelId="{BF89413A-B2F9-452C-890D-D14391A8371D}" type="sibTrans" cxnId="{63860BD5-243D-49DD-A5FC-FE02F928E661}">
      <dgm:prSet/>
      <dgm:spPr/>
      <dgm:t>
        <a:bodyPr/>
        <a:lstStyle/>
        <a:p>
          <a:endParaRPr lang="en-US"/>
        </a:p>
      </dgm:t>
    </dgm:pt>
    <dgm:pt modelId="{6B1BA332-5978-4DA6-9B08-CE32423355F1}">
      <dgm:prSet phldrT="[Text]" custT="1"/>
      <dgm:spPr/>
      <dgm:t>
        <a:bodyPr/>
        <a:lstStyle/>
        <a:p>
          <a:r>
            <a:rPr lang="en-US" sz="1600" dirty="0"/>
            <a:t>Inputs</a:t>
          </a:r>
        </a:p>
      </dgm:t>
    </dgm:pt>
    <dgm:pt modelId="{03C46FE3-61A4-4AA5-A5D2-043995DCBBD5}" type="parTrans" cxnId="{1759F8DE-BFD8-42F0-868B-EFC49BA95648}">
      <dgm:prSet/>
      <dgm:spPr/>
      <dgm:t>
        <a:bodyPr/>
        <a:lstStyle/>
        <a:p>
          <a:endParaRPr lang="en-US"/>
        </a:p>
      </dgm:t>
    </dgm:pt>
    <dgm:pt modelId="{36AB9D86-DE3A-404B-A29A-966D21E29902}" type="sibTrans" cxnId="{1759F8DE-BFD8-42F0-868B-EFC49BA95648}">
      <dgm:prSet/>
      <dgm:spPr/>
      <dgm:t>
        <a:bodyPr/>
        <a:lstStyle/>
        <a:p>
          <a:endParaRPr lang="en-US"/>
        </a:p>
      </dgm:t>
    </dgm:pt>
    <dgm:pt modelId="{110D120F-3438-44D1-BFE2-89B1C5218C9E}" type="pres">
      <dgm:prSet presAssocID="{982E01A9-1559-49B1-9FD9-2047E1EBFF3E}" presName="Name0" presStyleCnt="0">
        <dgm:presLayoutVars>
          <dgm:chMax/>
          <dgm:chPref val="1"/>
          <dgm:dir/>
          <dgm:animOne val="branch"/>
          <dgm:animLvl val="lvl"/>
          <dgm:resizeHandles/>
        </dgm:presLayoutVars>
      </dgm:prSet>
      <dgm:spPr/>
      <dgm:t>
        <a:bodyPr/>
        <a:lstStyle/>
        <a:p>
          <a:endParaRPr lang="en-US"/>
        </a:p>
      </dgm:t>
    </dgm:pt>
    <dgm:pt modelId="{ACD2CED6-736C-40DF-AEFB-EA5B0FDD2BC5}" type="pres">
      <dgm:prSet presAssocID="{70EF7C55-2C60-4947-881D-F37E15C1E778}" presName="composite" presStyleCnt="0"/>
      <dgm:spPr/>
    </dgm:pt>
    <dgm:pt modelId="{A5D32274-993D-4D2C-AA78-86FF29754D01}" type="pres">
      <dgm:prSet presAssocID="{70EF7C55-2C60-4947-881D-F37E15C1E778}" presName="ParentAccent1" presStyleLbl="alignNode1" presStyleIdx="0" presStyleCnt="34"/>
      <dgm:spPr/>
    </dgm:pt>
    <dgm:pt modelId="{7F006B13-65B5-4977-AD37-F7ABC4110AAB}" type="pres">
      <dgm:prSet presAssocID="{70EF7C55-2C60-4947-881D-F37E15C1E778}" presName="ParentAccent2" presStyleLbl="alignNode1" presStyleIdx="1" presStyleCnt="34"/>
      <dgm:spPr/>
    </dgm:pt>
    <dgm:pt modelId="{2757286F-A161-40C5-8ED0-17B63B929DC3}" type="pres">
      <dgm:prSet presAssocID="{70EF7C55-2C60-4947-881D-F37E15C1E778}" presName="ParentAccent3" presStyleLbl="alignNode1" presStyleIdx="2" presStyleCnt="34"/>
      <dgm:spPr/>
    </dgm:pt>
    <dgm:pt modelId="{09257706-1EE7-40A8-B681-FC76F93CD7A9}" type="pres">
      <dgm:prSet presAssocID="{70EF7C55-2C60-4947-881D-F37E15C1E778}" presName="ParentAccent4" presStyleLbl="alignNode1" presStyleIdx="3" presStyleCnt="34"/>
      <dgm:spPr/>
    </dgm:pt>
    <dgm:pt modelId="{E8752E7F-384C-4CB3-A109-51632558B678}" type="pres">
      <dgm:prSet presAssocID="{70EF7C55-2C60-4947-881D-F37E15C1E778}" presName="ParentAccent5" presStyleLbl="alignNode1" presStyleIdx="4" presStyleCnt="34"/>
      <dgm:spPr/>
    </dgm:pt>
    <dgm:pt modelId="{8B58A520-61CE-4916-B656-AF838AE00CEA}" type="pres">
      <dgm:prSet presAssocID="{70EF7C55-2C60-4947-881D-F37E15C1E778}" presName="ParentAccent6" presStyleLbl="alignNode1" presStyleIdx="5" presStyleCnt="34"/>
      <dgm:spPr/>
    </dgm:pt>
    <dgm:pt modelId="{000BB870-A87B-4C24-ABAC-AF3BA30C9A5A}" type="pres">
      <dgm:prSet presAssocID="{70EF7C55-2C60-4947-881D-F37E15C1E778}" presName="ParentAccent7" presStyleLbl="alignNode1" presStyleIdx="6" presStyleCnt="34"/>
      <dgm:spPr/>
    </dgm:pt>
    <dgm:pt modelId="{7CFC3E25-34AE-4228-B2B9-7D1F0C3D48D8}" type="pres">
      <dgm:prSet presAssocID="{70EF7C55-2C60-4947-881D-F37E15C1E778}" presName="ParentAccent8" presStyleLbl="alignNode1" presStyleIdx="7" presStyleCnt="34"/>
      <dgm:spPr/>
    </dgm:pt>
    <dgm:pt modelId="{736E225E-7EBD-498F-A421-CE4C932D7791}" type="pres">
      <dgm:prSet presAssocID="{70EF7C55-2C60-4947-881D-F37E15C1E778}" presName="ParentAccent9" presStyleLbl="alignNode1" presStyleIdx="8" presStyleCnt="34"/>
      <dgm:spPr/>
    </dgm:pt>
    <dgm:pt modelId="{CCBB6F52-9EFD-48E4-9F83-F975F74FC105}" type="pres">
      <dgm:prSet presAssocID="{70EF7C55-2C60-4947-881D-F37E15C1E778}" presName="ParentAccent10" presStyleLbl="alignNode1" presStyleIdx="9" presStyleCnt="34"/>
      <dgm:spPr/>
    </dgm:pt>
    <dgm:pt modelId="{888EE50E-E6F7-477F-8A01-8C00D54FE292}" type="pres">
      <dgm:prSet presAssocID="{70EF7C55-2C60-4947-881D-F37E15C1E778}" presName="Parent" presStyleLbl="alignNode1" presStyleIdx="10" presStyleCnt="34" custScaleX="112478" custScaleY="93257">
        <dgm:presLayoutVars>
          <dgm:chMax val="5"/>
          <dgm:chPref val="3"/>
          <dgm:bulletEnabled val="1"/>
        </dgm:presLayoutVars>
      </dgm:prSet>
      <dgm:spPr/>
      <dgm:t>
        <a:bodyPr/>
        <a:lstStyle/>
        <a:p>
          <a:endParaRPr lang="en-US"/>
        </a:p>
      </dgm:t>
    </dgm:pt>
    <dgm:pt modelId="{53C1D68F-10A7-47D9-88E7-721605677A39}" type="pres">
      <dgm:prSet presAssocID="{317BE2F6-AAD2-4964-97A4-B8F32CEF7C7E}" presName="Child1Accent1" presStyleLbl="alignNode1" presStyleIdx="11" presStyleCnt="34"/>
      <dgm:spPr/>
    </dgm:pt>
    <dgm:pt modelId="{F4655CE9-81AC-4BEC-9F15-A10DF8214B41}" type="pres">
      <dgm:prSet presAssocID="{317BE2F6-AAD2-4964-97A4-B8F32CEF7C7E}" presName="Child1Accent2" presStyleLbl="alignNode1" presStyleIdx="12" presStyleCnt="34"/>
      <dgm:spPr/>
    </dgm:pt>
    <dgm:pt modelId="{E84E1479-7837-4013-84FB-F91FE1516AAE}" type="pres">
      <dgm:prSet presAssocID="{317BE2F6-AAD2-4964-97A4-B8F32CEF7C7E}" presName="Child1Accent3" presStyleLbl="alignNode1" presStyleIdx="13" presStyleCnt="34"/>
      <dgm:spPr/>
    </dgm:pt>
    <dgm:pt modelId="{6209A150-D931-4CB9-B5B8-477691461261}" type="pres">
      <dgm:prSet presAssocID="{317BE2F6-AAD2-4964-97A4-B8F32CEF7C7E}" presName="Child1Accent4" presStyleLbl="alignNode1" presStyleIdx="14" presStyleCnt="34"/>
      <dgm:spPr/>
    </dgm:pt>
    <dgm:pt modelId="{777565F8-5517-44BA-B0DE-3D720641E549}" type="pres">
      <dgm:prSet presAssocID="{317BE2F6-AAD2-4964-97A4-B8F32CEF7C7E}" presName="Child1Accent5" presStyleLbl="alignNode1" presStyleIdx="15" presStyleCnt="34"/>
      <dgm:spPr/>
    </dgm:pt>
    <dgm:pt modelId="{B183BC60-6421-47B5-AD3F-5FEEE3133DC1}" type="pres">
      <dgm:prSet presAssocID="{317BE2F6-AAD2-4964-97A4-B8F32CEF7C7E}" presName="Child1Accent6" presStyleLbl="alignNode1" presStyleIdx="16" presStyleCnt="34"/>
      <dgm:spPr/>
    </dgm:pt>
    <dgm:pt modelId="{609D0F7C-FD64-416D-A92D-2FD4D61312F0}" type="pres">
      <dgm:prSet presAssocID="{317BE2F6-AAD2-4964-97A4-B8F32CEF7C7E}" presName="Child1Accent7" presStyleLbl="alignNode1" presStyleIdx="17" presStyleCnt="34"/>
      <dgm:spPr/>
    </dgm:pt>
    <dgm:pt modelId="{43C67B5C-6697-4BF8-9D3B-B1FE0FB94D99}" type="pres">
      <dgm:prSet presAssocID="{317BE2F6-AAD2-4964-97A4-B8F32CEF7C7E}" presName="Child1Accent8" presStyleLbl="alignNode1" presStyleIdx="18" presStyleCnt="34"/>
      <dgm:spPr/>
    </dgm:pt>
    <dgm:pt modelId="{61A4152D-1FEA-4841-A4C3-E7F7447EE9CE}" type="pres">
      <dgm:prSet presAssocID="{317BE2F6-AAD2-4964-97A4-B8F32CEF7C7E}" presName="Child1Accent9" presStyleLbl="alignNode1" presStyleIdx="19" presStyleCnt="34"/>
      <dgm:spPr/>
    </dgm:pt>
    <dgm:pt modelId="{AE811F67-E007-483E-8BF4-A0DCB69C9587}" type="pres">
      <dgm:prSet presAssocID="{317BE2F6-AAD2-4964-97A4-B8F32CEF7C7E}" presName="Child1" presStyleLbl="revTx" presStyleIdx="0" presStyleCnt="3">
        <dgm:presLayoutVars>
          <dgm:chMax/>
          <dgm:chPref val="0"/>
          <dgm:bulletEnabled val="1"/>
        </dgm:presLayoutVars>
      </dgm:prSet>
      <dgm:spPr/>
      <dgm:t>
        <a:bodyPr/>
        <a:lstStyle/>
        <a:p>
          <a:endParaRPr lang="en-US"/>
        </a:p>
      </dgm:t>
    </dgm:pt>
    <dgm:pt modelId="{62E324C4-AFE1-4ADC-A0AA-2AB200652CD3}" type="pres">
      <dgm:prSet presAssocID="{9EEB449D-7F40-410F-9602-AF77CEA990A0}" presName="Child2Accent1" presStyleLbl="alignNode1" presStyleIdx="20" presStyleCnt="34"/>
      <dgm:spPr/>
    </dgm:pt>
    <dgm:pt modelId="{FD646C20-CA3B-47F7-8755-F73335B89D2A}" type="pres">
      <dgm:prSet presAssocID="{9EEB449D-7F40-410F-9602-AF77CEA990A0}" presName="Child2Accent2" presStyleLbl="alignNode1" presStyleIdx="21" presStyleCnt="34"/>
      <dgm:spPr/>
    </dgm:pt>
    <dgm:pt modelId="{7C91E3F3-8487-45ED-955E-ACB4F5348DE5}" type="pres">
      <dgm:prSet presAssocID="{9EEB449D-7F40-410F-9602-AF77CEA990A0}" presName="Child2Accent3" presStyleLbl="alignNode1" presStyleIdx="22" presStyleCnt="34"/>
      <dgm:spPr/>
    </dgm:pt>
    <dgm:pt modelId="{B4122735-33B3-4FC7-8D3C-C2A96516DD07}" type="pres">
      <dgm:prSet presAssocID="{9EEB449D-7F40-410F-9602-AF77CEA990A0}" presName="Child2Accent4" presStyleLbl="alignNode1" presStyleIdx="23" presStyleCnt="34"/>
      <dgm:spPr/>
    </dgm:pt>
    <dgm:pt modelId="{C10F6EF0-0412-40C9-93D7-16B7BB5B2D3E}" type="pres">
      <dgm:prSet presAssocID="{9EEB449D-7F40-410F-9602-AF77CEA990A0}" presName="Child2Accent5" presStyleLbl="alignNode1" presStyleIdx="24" presStyleCnt="34"/>
      <dgm:spPr/>
    </dgm:pt>
    <dgm:pt modelId="{2C41D1AE-7785-4B88-A34C-7E1A4E29B31D}" type="pres">
      <dgm:prSet presAssocID="{9EEB449D-7F40-410F-9602-AF77CEA990A0}" presName="Child2Accent6" presStyleLbl="alignNode1" presStyleIdx="25" presStyleCnt="34"/>
      <dgm:spPr/>
    </dgm:pt>
    <dgm:pt modelId="{11E38803-46E5-4161-8AE9-A740E11F3127}" type="pres">
      <dgm:prSet presAssocID="{9EEB449D-7F40-410F-9602-AF77CEA990A0}" presName="Child2Accent7" presStyleLbl="alignNode1" presStyleIdx="26" presStyleCnt="34"/>
      <dgm:spPr/>
    </dgm:pt>
    <dgm:pt modelId="{73AE6B4A-9B7B-4F6D-875B-D6DFCF05336D}" type="pres">
      <dgm:prSet presAssocID="{9EEB449D-7F40-410F-9602-AF77CEA990A0}" presName="Child2" presStyleLbl="revTx" presStyleIdx="1" presStyleCnt="3">
        <dgm:presLayoutVars>
          <dgm:chMax/>
          <dgm:chPref val="0"/>
          <dgm:bulletEnabled val="1"/>
        </dgm:presLayoutVars>
      </dgm:prSet>
      <dgm:spPr/>
      <dgm:t>
        <a:bodyPr/>
        <a:lstStyle/>
        <a:p>
          <a:endParaRPr lang="en-US"/>
        </a:p>
      </dgm:t>
    </dgm:pt>
    <dgm:pt modelId="{6D6B2B07-2AC1-4F21-B54C-35B8FCEA45FE}" type="pres">
      <dgm:prSet presAssocID="{6B1BA332-5978-4DA6-9B08-CE32423355F1}" presName="Child3Accent1" presStyleLbl="alignNode1" presStyleIdx="27" presStyleCnt="34"/>
      <dgm:spPr/>
    </dgm:pt>
    <dgm:pt modelId="{0C726BF0-DF17-4ACC-8F2D-698B9180CCFA}" type="pres">
      <dgm:prSet presAssocID="{6B1BA332-5978-4DA6-9B08-CE32423355F1}" presName="Child3Accent2" presStyleLbl="alignNode1" presStyleIdx="28" presStyleCnt="34"/>
      <dgm:spPr/>
    </dgm:pt>
    <dgm:pt modelId="{CC40B6B0-19CA-4A3C-8EC9-9B0ABEE4C857}" type="pres">
      <dgm:prSet presAssocID="{6B1BA332-5978-4DA6-9B08-CE32423355F1}" presName="Child3Accent3" presStyleLbl="alignNode1" presStyleIdx="29" presStyleCnt="34"/>
      <dgm:spPr/>
    </dgm:pt>
    <dgm:pt modelId="{B6C64D72-941C-4B8E-BDFF-330C7C40D9C6}" type="pres">
      <dgm:prSet presAssocID="{6B1BA332-5978-4DA6-9B08-CE32423355F1}" presName="Child3Accent4" presStyleLbl="alignNode1" presStyleIdx="30" presStyleCnt="34"/>
      <dgm:spPr/>
    </dgm:pt>
    <dgm:pt modelId="{899EA8C2-DF52-4C4E-A78C-A5D776325335}" type="pres">
      <dgm:prSet presAssocID="{6B1BA332-5978-4DA6-9B08-CE32423355F1}" presName="Child3Accent5" presStyleLbl="alignNode1" presStyleIdx="31" presStyleCnt="34"/>
      <dgm:spPr/>
    </dgm:pt>
    <dgm:pt modelId="{3AD6492F-C78C-4D82-827E-8E3719E06E3F}" type="pres">
      <dgm:prSet presAssocID="{6B1BA332-5978-4DA6-9B08-CE32423355F1}" presName="Child3Accent6" presStyleLbl="alignNode1" presStyleIdx="32" presStyleCnt="34"/>
      <dgm:spPr/>
    </dgm:pt>
    <dgm:pt modelId="{F85BB596-5335-4D02-81D8-A26B63885CFF}" type="pres">
      <dgm:prSet presAssocID="{6B1BA332-5978-4DA6-9B08-CE32423355F1}" presName="Child3Accent7" presStyleLbl="alignNode1" presStyleIdx="33" presStyleCnt="34"/>
      <dgm:spPr/>
    </dgm:pt>
    <dgm:pt modelId="{F4BB4DEB-00F9-47A8-B59A-38A2B8533D4A}" type="pres">
      <dgm:prSet presAssocID="{6B1BA332-5978-4DA6-9B08-CE32423355F1}" presName="Child3" presStyleLbl="revTx" presStyleIdx="2" presStyleCnt="3">
        <dgm:presLayoutVars>
          <dgm:chMax/>
          <dgm:chPref val="0"/>
          <dgm:bulletEnabled val="1"/>
        </dgm:presLayoutVars>
      </dgm:prSet>
      <dgm:spPr/>
      <dgm:t>
        <a:bodyPr/>
        <a:lstStyle/>
        <a:p>
          <a:endParaRPr lang="en-US"/>
        </a:p>
      </dgm:t>
    </dgm:pt>
  </dgm:ptLst>
  <dgm:cxnLst>
    <dgm:cxn modelId="{1759F8DE-BFD8-42F0-868B-EFC49BA95648}" srcId="{70EF7C55-2C60-4947-881D-F37E15C1E778}" destId="{6B1BA332-5978-4DA6-9B08-CE32423355F1}" srcOrd="2" destOrd="0" parTransId="{03C46FE3-61A4-4AA5-A5D2-043995DCBBD5}" sibTransId="{36AB9D86-DE3A-404B-A29A-966D21E29902}"/>
    <dgm:cxn modelId="{63860BD5-243D-49DD-A5FC-FE02F928E661}" srcId="{70EF7C55-2C60-4947-881D-F37E15C1E778}" destId="{9EEB449D-7F40-410F-9602-AF77CEA990A0}" srcOrd="1" destOrd="0" parTransId="{2B99FA47-8589-4775-80E1-86C4D9DE47E5}" sibTransId="{BF89413A-B2F9-452C-890D-D14391A8371D}"/>
    <dgm:cxn modelId="{EDE4A3F2-9266-4ADA-82ED-13F38AF1AF4F}" srcId="{982E01A9-1559-49B1-9FD9-2047E1EBFF3E}" destId="{70EF7C55-2C60-4947-881D-F37E15C1E778}" srcOrd="0" destOrd="0" parTransId="{05D4648C-90BC-4F41-9C19-1220784C800F}" sibTransId="{897C4825-BC5C-4498-8BC4-B403CB3CBB65}"/>
    <dgm:cxn modelId="{5ABE0B64-4B80-4333-B501-9EA1C683949C}" type="presOf" srcId="{6B1BA332-5978-4DA6-9B08-CE32423355F1}" destId="{F4BB4DEB-00F9-47A8-B59A-38A2B8533D4A}" srcOrd="0" destOrd="0" presId="urn:microsoft.com/office/officeart/2011/layout/ConvergingText"/>
    <dgm:cxn modelId="{D658663C-E551-489E-845A-569B9E86E626}" type="presOf" srcId="{9EEB449D-7F40-410F-9602-AF77CEA990A0}" destId="{73AE6B4A-9B7B-4F6D-875B-D6DFCF05336D}" srcOrd="0" destOrd="0" presId="urn:microsoft.com/office/officeart/2011/layout/ConvergingText"/>
    <dgm:cxn modelId="{E805FBC4-BE29-4E17-9186-30F79870A724}" type="presOf" srcId="{317BE2F6-AAD2-4964-97A4-B8F32CEF7C7E}" destId="{AE811F67-E007-483E-8BF4-A0DCB69C9587}" srcOrd="0" destOrd="0" presId="urn:microsoft.com/office/officeart/2011/layout/ConvergingText"/>
    <dgm:cxn modelId="{2F537850-5DCD-454C-846A-7471D9487F3F}" type="presOf" srcId="{982E01A9-1559-49B1-9FD9-2047E1EBFF3E}" destId="{110D120F-3438-44D1-BFE2-89B1C5218C9E}" srcOrd="0" destOrd="0" presId="urn:microsoft.com/office/officeart/2011/layout/ConvergingText"/>
    <dgm:cxn modelId="{E81EC210-36B9-4528-A5C3-B78E1C5DCD9E}" type="presOf" srcId="{70EF7C55-2C60-4947-881D-F37E15C1E778}" destId="{888EE50E-E6F7-477F-8A01-8C00D54FE292}" srcOrd="0" destOrd="0" presId="urn:microsoft.com/office/officeart/2011/layout/ConvergingText"/>
    <dgm:cxn modelId="{73C9CFE9-691A-48F3-89EE-F510DB1EBEE0}" srcId="{70EF7C55-2C60-4947-881D-F37E15C1E778}" destId="{317BE2F6-AAD2-4964-97A4-B8F32CEF7C7E}" srcOrd="0" destOrd="0" parTransId="{6D43B903-9A72-463E-B0B2-30A135446169}" sibTransId="{49B64F5B-2EC5-4808-8DF5-39E8E4526C5C}"/>
    <dgm:cxn modelId="{E41E8C54-8C95-4D95-ACFD-D7EFEA77064C}" type="presParOf" srcId="{110D120F-3438-44D1-BFE2-89B1C5218C9E}" destId="{ACD2CED6-736C-40DF-AEFB-EA5B0FDD2BC5}" srcOrd="0" destOrd="0" presId="urn:microsoft.com/office/officeart/2011/layout/ConvergingText"/>
    <dgm:cxn modelId="{631FAB46-6EEB-4E18-B2AD-42CEF10D2FF4}" type="presParOf" srcId="{ACD2CED6-736C-40DF-AEFB-EA5B0FDD2BC5}" destId="{A5D32274-993D-4D2C-AA78-86FF29754D01}" srcOrd="0" destOrd="0" presId="urn:microsoft.com/office/officeart/2011/layout/ConvergingText"/>
    <dgm:cxn modelId="{914EE56A-A4CB-4547-A5A6-35719EB51784}" type="presParOf" srcId="{ACD2CED6-736C-40DF-AEFB-EA5B0FDD2BC5}" destId="{7F006B13-65B5-4977-AD37-F7ABC4110AAB}" srcOrd="1" destOrd="0" presId="urn:microsoft.com/office/officeart/2011/layout/ConvergingText"/>
    <dgm:cxn modelId="{414A05FB-82A9-49F4-A032-3906FE83BA61}" type="presParOf" srcId="{ACD2CED6-736C-40DF-AEFB-EA5B0FDD2BC5}" destId="{2757286F-A161-40C5-8ED0-17B63B929DC3}" srcOrd="2" destOrd="0" presId="urn:microsoft.com/office/officeart/2011/layout/ConvergingText"/>
    <dgm:cxn modelId="{24714CAB-8F55-4213-A143-1C37CCD416C0}" type="presParOf" srcId="{ACD2CED6-736C-40DF-AEFB-EA5B0FDD2BC5}" destId="{09257706-1EE7-40A8-B681-FC76F93CD7A9}" srcOrd="3" destOrd="0" presId="urn:microsoft.com/office/officeart/2011/layout/ConvergingText"/>
    <dgm:cxn modelId="{2C830ED8-EC6F-449A-8B71-667F864C7FB8}" type="presParOf" srcId="{ACD2CED6-736C-40DF-AEFB-EA5B0FDD2BC5}" destId="{E8752E7F-384C-4CB3-A109-51632558B678}" srcOrd="4" destOrd="0" presId="urn:microsoft.com/office/officeart/2011/layout/ConvergingText"/>
    <dgm:cxn modelId="{FAA02727-C046-43A8-B0A9-FA1191418555}" type="presParOf" srcId="{ACD2CED6-736C-40DF-AEFB-EA5B0FDD2BC5}" destId="{8B58A520-61CE-4916-B656-AF838AE00CEA}" srcOrd="5" destOrd="0" presId="urn:microsoft.com/office/officeart/2011/layout/ConvergingText"/>
    <dgm:cxn modelId="{A958F91B-3628-4EAA-B43A-C908900B3E91}" type="presParOf" srcId="{ACD2CED6-736C-40DF-AEFB-EA5B0FDD2BC5}" destId="{000BB870-A87B-4C24-ABAC-AF3BA30C9A5A}" srcOrd="6" destOrd="0" presId="urn:microsoft.com/office/officeart/2011/layout/ConvergingText"/>
    <dgm:cxn modelId="{7C8A32B7-0EA5-4633-9075-F3071841E325}" type="presParOf" srcId="{ACD2CED6-736C-40DF-AEFB-EA5B0FDD2BC5}" destId="{7CFC3E25-34AE-4228-B2B9-7D1F0C3D48D8}" srcOrd="7" destOrd="0" presId="urn:microsoft.com/office/officeart/2011/layout/ConvergingText"/>
    <dgm:cxn modelId="{290377AC-0E73-4049-9F60-55A22D9E0290}" type="presParOf" srcId="{ACD2CED6-736C-40DF-AEFB-EA5B0FDD2BC5}" destId="{736E225E-7EBD-498F-A421-CE4C932D7791}" srcOrd="8" destOrd="0" presId="urn:microsoft.com/office/officeart/2011/layout/ConvergingText"/>
    <dgm:cxn modelId="{26A5D819-0605-4A58-ADE8-A8CB086A51D6}" type="presParOf" srcId="{ACD2CED6-736C-40DF-AEFB-EA5B0FDD2BC5}" destId="{CCBB6F52-9EFD-48E4-9F83-F975F74FC105}" srcOrd="9" destOrd="0" presId="urn:microsoft.com/office/officeart/2011/layout/ConvergingText"/>
    <dgm:cxn modelId="{FA1DE143-D32D-43AA-AEBC-8AFD56FE7692}" type="presParOf" srcId="{ACD2CED6-736C-40DF-AEFB-EA5B0FDD2BC5}" destId="{888EE50E-E6F7-477F-8A01-8C00D54FE292}" srcOrd="10" destOrd="0" presId="urn:microsoft.com/office/officeart/2011/layout/ConvergingText"/>
    <dgm:cxn modelId="{367A3395-D2A1-4305-B798-B5452F44C49C}" type="presParOf" srcId="{ACD2CED6-736C-40DF-AEFB-EA5B0FDD2BC5}" destId="{53C1D68F-10A7-47D9-88E7-721605677A39}" srcOrd="11" destOrd="0" presId="urn:microsoft.com/office/officeart/2011/layout/ConvergingText"/>
    <dgm:cxn modelId="{B30F553C-9DCE-4C50-841F-7A6E433B4162}" type="presParOf" srcId="{ACD2CED6-736C-40DF-AEFB-EA5B0FDD2BC5}" destId="{F4655CE9-81AC-4BEC-9F15-A10DF8214B41}" srcOrd="12" destOrd="0" presId="urn:microsoft.com/office/officeart/2011/layout/ConvergingText"/>
    <dgm:cxn modelId="{DA6B7638-AA2B-4465-9D45-CAAE340D9A3D}" type="presParOf" srcId="{ACD2CED6-736C-40DF-AEFB-EA5B0FDD2BC5}" destId="{E84E1479-7837-4013-84FB-F91FE1516AAE}" srcOrd="13" destOrd="0" presId="urn:microsoft.com/office/officeart/2011/layout/ConvergingText"/>
    <dgm:cxn modelId="{11F10E10-6E1D-4599-BE4F-64BAC974D2EB}" type="presParOf" srcId="{ACD2CED6-736C-40DF-AEFB-EA5B0FDD2BC5}" destId="{6209A150-D931-4CB9-B5B8-477691461261}" srcOrd="14" destOrd="0" presId="urn:microsoft.com/office/officeart/2011/layout/ConvergingText"/>
    <dgm:cxn modelId="{5DDE4242-8B9D-45A8-9EC9-A3A15C98F347}" type="presParOf" srcId="{ACD2CED6-736C-40DF-AEFB-EA5B0FDD2BC5}" destId="{777565F8-5517-44BA-B0DE-3D720641E549}" srcOrd="15" destOrd="0" presId="urn:microsoft.com/office/officeart/2011/layout/ConvergingText"/>
    <dgm:cxn modelId="{AA9BB0C8-71DB-441C-B978-5AB93B841165}" type="presParOf" srcId="{ACD2CED6-736C-40DF-AEFB-EA5B0FDD2BC5}" destId="{B183BC60-6421-47B5-AD3F-5FEEE3133DC1}" srcOrd="16" destOrd="0" presId="urn:microsoft.com/office/officeart/2011/layout/ConvergingText"/>
    <dgm:cxn modelId="{F349E47B-D712-4ACD-B794-82D2F19121D4}" type="presParOf" srcId="{ACD2CED6-736C-40DF-AEFB-EA5B0FDD2BC5}" destId="{609D0F7C-FD64-416D-A92D-2FD4D61312F0}" srcOrd="17" destOrd="0" presId="urn:microsoft.com/office/officeart/2011/layout/ConvergingText"/>
    <dgm:cxn modelId="{0310DB2E-B66F-401C-BCF6-86C470EB97BC}" type="presParOf" srcId="{ACD2CED6-736C-40DF-AEFB-EA5B0FDD2BC5}" destId="{43C67B5C-6697-4BF8-9D3B-B1FE0FB94D99}" srcOrd="18" destOrd="0" presId="urn:microsoft.com/office/officeart/2011/layout/ConvergingText"/>
    <dgm:cxn modelId="{C0FC4F73-3AA8-46CD-92AF-F29BA541DCF1}" type="presParOf" srcId="{ACD2CED6-736C-40DF-AEFB-EA5B0FDD2BC5}" destId="{61A4152D-1FEA-4841-A4C3-E7F7447EE9CE}" srcOrd="19" destOrd="0" presId="urn:microsoft.com/office/officeart/2011/layout/ConvergingText"/>
    <dgm:cxn modelId="{F60D53F5-B02F-45B6-B388-0F06E5B181AD}" type="presParOf" srcId="{ACD2CED6-736C-40DF-AEFB-EA5B0FDD2BC5}" destId="{AE811F67-E007-483E-8BF4-A0DCB69C9587}" srcOrd="20" destOrd="0" presId="urn:microsoft.com/office/officeart/2011/layout/ConvergingText"/>
    <dgm:cxn modelId="{23967ED7-DFC0-402F-8555-26D2037F48B4}" type="presParOf" srcId="{ACD2CED6-736C-40DF-AEFB-EA5B0FDD2BC5}" destId="{62E324C4-AFE1-4ADC-A0AA-2AB200652CD3}" srcOrd="21" destOrd="0" presId="urn:microsoft.com/office/officeart/2011/layout/ConvergingText"/>
    <dgm:cxn modelId="{5C2F53A2-5CA8-4A5F-A493-375BA8292411}" type="presParOf" srcId="{ACD2CED6-736C-40DF-AEFB-EA5B0FDD2BC5}" destId="{FD646C20-CA3B-47F7-8755-F73335B89D2A}" srcOrd="22" destOrd="0" presId="urn:microsoft.com/office/officeart/2011/layout/ConvergingText"/>
    <dgm:cxn modelId="{E7CF4E3F-62DA-492E-B699-74101A4ED135}" type="presParOf" srcId="{ACD2CED6-736C-40DF-AEFB-EA5B0FDD2BC5}" destId="{7C91E3F3-8487-45ED-955E-ACB4F5348DE5}" srcOrd="23" destOrd="0" presId="urn:microsoft.com/office/officeart/2011/layout/ConvergingText"/>
    <dgm:cxn modelId="{6B192DE3-9EF8-442E-996F-0F579CEFF8C1}" type="presParOf" srcId="{ACD2CED6-736C-40DF-AEFB-EA5B0FDD2BC5}" destId="{B4122735-33B3-4FC7-8D3C-C2A96516DD07}" srcOrd="24" destOrd="0" presId="urn:microsoft.com/office/officeart/2011/layout/ConvergingText"/>
    <dgm:cxn modelId="{31480200-E065-4968-B016-3E16909F9CCA}" type="presParOf" srcId="{ACD2CED6-736C-40DF-AEFB-EA5B0FDD2BC5}" destId="{C10F6EF0-0412-40C9-93D7-16B7BB5B2D3E}" srcOrd="25" destOrd="0" presId="urn:microsoft.com/office/officeart/2011/layout/ConvergingText"/>
    <dgm:cxn modelId="{15D8A35B-36F0-427E-8266-DB566CADD0FC}" type="presParOf" srcId="{ACD2CED6-736C-40DF-AEFB-EA5B0FDD2BC5}" destId="{2C41D1AE-7785-4B88-A34C-7E1A4E29B31D}" srcOrd="26" destOrd="0" presId="urn:microsoft.com/office/officeart/2011/layout/ConvergingText"/>
    <dgm:cxn modelId="{734AB8C3-5185-4F45-B589-740F1C7DD612}" type="presParOf" srcId="{ACD2CED6-736C-40DF-AEFB-EA5B0FDD2BC5}" destId="{11E38803-46E5-4161-8AE9-A740E11F3127}" srcOrd="27" destOrd="0" presId="urn:microsoft.com/office/officeart/2011/layout/ConvergingText"/>
    <dgm:cxn modelId="{B48E5F4F-EE57-43B9-BF4D-A7D2FF21BBD4}" type="presParOf" srcId="{ACD2CED6-736C-40DF-AEFB-EA5B0FDD2BC5}" destId="{73AE6B4A-9B7B-4F6D-875B-D6DFCF05336D}" srcOrd="28" destOrd="0" presId="urn:microsoft.com/office/officeart/2011/layout/ConvergingText"/>
    <dgm:cxn modelId="{B02CE5C2-9F42-4CBC-90F5-1CAB1D133DA8}" type="presParOf" srcId="{ACD2CED6-736C-40DF-AEFB-EA5B0FDD2BC5}" destId="{6D6B2B07-2AC1-4F21-B54C-35B8FCEA45FE}" srcOrd="29" destOrd="0" presId="urn:microsoft.com/office/officeart/2011/layout/ConvergingText"/>
    <dgm:cxn modelId="{A04466FA-0F28-4952-9328-7C9C701AAD32}" type="presParOf" srcId="{ACD2CED6-736C-40DF-AEFB-EA5B0FDD2BC5}" destId="{0C726BF0-DF17-4ACC-8F2D-698B9180CCFA}" srcOrd="30" destOrd="0" presId="urn:microsoft.com/office/officeart/2011/layout/ConvergingText"/>
    <dgm:cxn modelId="{29E957EF-2F13-4BA8-960A-38F7752FC8FB}" type="presParOf" srcId="{ACD2CED6-736C-40DF-AEFB-EA5B0FDD2BC5}" destId="{CC40B6B0-19CA-4A3C-8EC9-9B0ABEE4C857}" srcOrd="31" destOrd="0" presId="urn:microsoft.com/office/officeart/2011/layout/ConvergingText"/>
    <dgm:cxn modelId="{473CAF04-AFA5-4AEC-90BA-72420FF270C3}" type="presParOf" srcId="{ACD2CED6-736C-40DF-AEFB-EA5B0FDD2BC5}" destId="{B6C64D72-941C-4B8E-BDFF-330C7C40D9C6}" srcOrd="32" destOrd="0" presId="urn:microsoft.com/office/officeart/2011/layout/ConvergingText"/>
    <dgm:cxn modelId="{1A141E7B-EFFF-4CDD-A377-FD1C2C99FF09}" type="presParOf" srcId="{ACD2CED6-736C-40DF-AEFB-EA5B0FDD2BC5}" destId="{899EA8C2-DF52-4C4E-A78C-A5D776325335}" srcOrd="33" destOrd="0" presId="urn:microsoft.com/office/officeart/2011/layout/ConvergingText"/>
    <dgm:cxn modelId="{B0B13964-D372-46C9-9882-469B1DB88D3E}" type="presParOf" srcId="{ACD2CED6-736C-40DF-AEFB-EA5B0FDD2BC5}" destId="{3AD6492F-C78C-4D82-827E-8E3719E06E3F}" srcOrd="34" destOrd="0" presId="urn:microsoft.com/office/officeart/2011/layout/ConvergingText"/>
    <dgm:cxn modelId="{63BB3B5F-8E0E-499B-86CC-CDB0977DA472}" type="presParOf" srcId="{ACD2CED6-736C-40DF-AEFB-EA5B0FDD2BC5}" destId="{F85BB596-5335-4D02-81D8-A26B63885CFF}" srcOrd="35" destOrd="0" presId="urn:microsoft.com/office/officeart/2011/layout/ConvergingText"/>
    <dgm:cxn modelId="{EBC34335-2969-452E-B72A-7FF7748A970E}" type="presParOf" srcId="{ACD2CED6-736C-40DF-AEFB-EA5B0FDD2BC5}" destId="{F4BB4DEB-00F9-47A8-B59A-38A2B8533D4A}" srcOrd="36" destOrd="0" presId="urn:microsoft.com/office/officeart/2011/layout/ConvergingTex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69" y="434074"/>
          <a:ext cx="530535" cy="530535"/>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668030" y="558349"/>
        <a:ext cx="317213" cy="272706"/>
      </dsp:txXfrm>
    </dsp:sp>
    <dsp:sp modelId="{E25571C0-0942-44F8-A306-67BB3F310BE5}">
      <dsp:nvSpPr>
        <dsp:cNvPr id="0" name=""/>
        <dsp:cNvSpPr/>
      </dsp:nvSpPr>
      <dsp:spPr>
        <a:xfrm>
          <a:off x="252694" y="308675"/>
          <a:ext cx="385844" cy="385844"/>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49831" y="406399"/>
        <a:ext cx="191570" cy="190396"/>
      </dsp:txXfrm>
    </dsp:sp>
    <dsp:sp modelId="{D919C440-CD69-45C5-B51F-AF07604825B6}">
      <dsp:nvSpPr>
        <dsp:cNvPr id="0" name=""/>
        <dsp:cNvSpPr/>
      </dsp:nvSpPr>
      <dsp:spPr>
        <a:xfrm rot="20700000">
          <a:off x="468806" y="42482"/>
          <a:ext cx="378048" cy="37804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rot="-20700000">
        <a:off x="551723" y="125399"/>
        <a:ext cx="212214" cy="212214"/>
      </dsp:txXfrm>
    </dsp:sp>
    <dsp:sp modelId="{26E8E3F7-3BE3-4658-8D8A-67C1F4C42542}">
      <dsp:nvSpPr>
        <dsp:cNvPr id="0" name=""/>
        <dsp:cNvSpPr/>
      </dsp:nvSpPr>
      <dsp:spPr>
        <a:xfrm>
          <a:off x="492453" y="368264"/>
          <a:ext cx="679085" cy="679085"/>
        </a:xfrm>
        <a:prstGeom prst="circularArrow">
          <a:avLst>
            <a:gd name="adj1" fmla="val 4688"/>
            <a:gd name="adj2" fmla="val 299029"/>
            <a:gd name="adj3" fmla="val 2289040"/>
            <a:gd name="adj4" fmla="val 1649129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362" y="237162"/>
          <a:ext cx="493398" cy="4933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359" y="-26464"/>
          <a:ext cx="531982" cy="53198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40" y="434340"/>
          <a:ext cx="530860" cy="530860"/>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668066" y="558691"/>
        <a:ext cx="317408" cy="272873"/>
      </dsp:txXfrm>
    </dsp:sp>
    <dsp:sp modelId="{E25571C0-0942-44F8-A306-67BB3F310BE5}">
      <dsp:nvSpPr>
        <dsp:cNvPr id="0" name=""/>
        <dsp:cNvSpPr/>
      </dsp:nvSpPr>
      <dsp:spPr>
        <a:xfrm>
          <a:off x="252476" y="308864"/>
          <a:ext cx="386080" cy="386080"/>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a:off x="349673" y="406648"/>
        <a:ext cx="191686" cy="190512"/>
      </dsp:txXfrm>
    </dsp:sp>
    <dsp:sp modelId="{D919C440-CD69-45C5-B51F-AF07604825B6}">
      <dsp:nvSpPr>
        <dsp:cNvPr id="0" name=""/>
        <dsp:cNvSpPr/>
      </dsp:nvSpPr>
      <dsp:spPr>
        <a:xfrm rot="20700000">
          <a:off x="468720" y="42508"/>
          <a:ext cx="378279" cy="37827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 </a:t>
          </a:r>
          <a:endParaRPr lang="en-US" sz="1100" kern="1200" dirty="0"/>
        </a:p>
      </dsp:txBody>
      <dsp:txXfrm rot="-20700000">
        <a:off x="551688" y="125476"/>
        <a:ext cx="212344" cy="212344"/>
      </dsp:txXfrm>
    </dsp:sp>
    <dsp:sp modelId="{26E8E3F7-3BE3-4658-8D8A-67C1F4C42542}">
      <dsp:nvSpPr>
        <dsp:cNvPr id="0" name=""/>
        <dsp:cNvSpPr/>
      </dsp:nvSpPr>
      <dsp:spPr>
        <a:xfrm>
          <a:off x="492400" y="368482"/>
          <a:ext cx="679500" cy="679500"/>
        </a:xfrm>
        <a:prstGeom prst="circularArrow">
          <a:avLst>
            <a:gd name="adj1" fmla="val 4688"/>
            <a:gd name="adj2" fmla="val 299029"/>
            <a:gd name="adj3" fmla="val 2289157"/>
            <a:gd name="adj4" fmla="val 1649083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101" y="237296"/>
          <a:ext cx="493699" cy="4936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220" y="-26491"/>
          <a:ext cx="532307" cy="5323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8821"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8285"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7749"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7651"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7115"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792" y="1077239"/>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3705" y="880287"/>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3705" y="140183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5905" y="9932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3356" y="1289501"/>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3371" y="566238"/>
          <a:ext cx="1432572" cy="127377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Processes</a:t>
          </a:r>
        </a:p>
      </dsp:txBody>
      <dsp:txXfrm>
        <a:off x="2283166" y="752778"/>
        <a:ext cx="1012982" cy="900698"/>
      </dsp:txXfrm>
    </dsp:sp>
    <dsp:sp modelId="{53C1D68F-10A7-47D9-88E7-721605677A39}">
      <dsp:nvSpPr>
        <dsp:cNvPr id="0" name=""/>
        <dsp:cNvSpPr/>
      </dsp:nvSpPr>
      <dsp:spPr>
        <a:xfrm>
          <a:off x="2057727" y="457418"/>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6439"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7773"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59106"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0439"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1335"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2668"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1791" y="0"/>
          <a:ext cx="1474379" cy="323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1791" y="0"/>
        <a:ext cx="1474379" cy="323565"/>
      </dsp:txXfrm>
    </dsp:sp>
    <dsp:sp modelId="{62E324C4-AFE1-4ADC-A0AA-2AB200652CD3}">
      <dsp:nvSpPr>
        <dsp:cNvPr id="0" name=""/>
        <dsp:cNvSpPr/>
      </dsp:nvSpPr>
      <dsp:spPr>
        <a:xfrm>
          <a:off x="1796511" y="1077239"/>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7567"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299062"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0118"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1612"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2668"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1791" y="818222"/>
          <a:ext cx="1114988" cy="323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1791" y="818222"/>
        <a:ext cx="1114988" cy="323565"/>
      </dsp:txXfrm>
    </dsp:sp>
    <dsp:sp modelId="{6D6B2B07-2AC1-4F21-B54C-35B8FCEA45FE}">
      <dsp:nvSpPr>
        <dsp:cNvPr id="0" name=""/>
        <dsp:cNvSpPr/>
      </dsp:nvSpPr>
      <dsp:spPr>
        <a:xfrm>
          <a:off x="2057727" y="1686717"/>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6439"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7773"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59106"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0439"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1335"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2668"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1791" y="1618238"/>
          <a:ext cx="1474379" cy="323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1791" y="1618238"/>
        <a:ext cx="1474379" cy="323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32274-993D-4D2C-AA78-86FF29754D01}">
      <dsp:nvSpPr>
        <dsp:cNvPr id="0" name=""/>
        <dsp:cNvSpPr/>
      </dsp:nvSpPr>
      <dsp:spPr>
        <a:xfrm>
          <a:off x="4808821"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006B13-65B5-4977-AD37-F7ABC4110AAB}">
      <dsp:nvSpPr>
        <dsp:cNvPr id="0" name=""/>
        <dsp:cNvSpPr/>
      </dsp:nvSpPr>
      <dsp:spPr>
        <a:xfrm>
          <a:off x="4578285"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57286F-A161-40C5-8ED0-17B63B929DC3}">
      <dsp:nvSpPr>
        <dsp:cNvPr id="0" name=""/>
        <dsp:cNvSpPr/>
      </dsp:nvSpPr>
      <dsp:spPr>
        <a:xfrm>
          <a:off x="4347749"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257706-1EE7-40A8-B681-FC76F93CD7A9}">
      <dsp:nvSpPr>
        <dsp:cNvPr id="0" name=""/>
        <dsp:cNvSpPr/>
      </dsp:nvSpPr>
      <dsp:spPr>
        <a:xfrm>
          <a:off x="4117651"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752E7F-384C-4CB3-A109-51632558B678}">
      <dsp:nvSpPr>
        <dsp:cNvPr id="0" name=""/>
        <dsp:cNvSpPr/>
      </dsp:nvSpPr>
      <dsp:spPr>
        <a:xfrm>
          <a:off x="3887115"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58A520-61CE-4916-B656-AF838AE00CEA}">
      <dsp:nvSpPr>
        <dsp:cNvPr id="0" name=""/>
        <dsp:cNvSpPr/>
      </dsp:nvSpPr>
      <dsp:spPr>
        <a:xfrm>
          <a:off x="3530792" y="1077239"/>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BB870-A87B-4C24-ABAC-AF3BA30C9A5A}">
      <dsp:nvSpPr>
        <dsp:cNvPr id="0" name=""/>
        <dsp:cNvSpPr/>
      </dsp:nvSpPr>
      <dsp:spPr>
        <a:xfrm>
          <a:off x="4603705" y="880287"/>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FC3E25-34AE-4228-B2B9-7D1F0C3D48D8}">
      <dsp:nvSpPr>
        <dsp:cNvPr id="0" name=""/>
        <dsp:cNvSpPr/>
      </dsp:nvSpPr>
      <dsp:spPr>
        <a:xfrm>
          <a:off x="4603705" y="140183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6E225E-7EBD-498F-A421-CE4C932D7791}">
      <dsp:nvSpPr>
        <dsp:cNvPr id="0" name=""/>
        <dsp:cNvSpPr/>
      </dsp:nvSpPr>
      <dsp:spPr>
        <a:xfrm>
          <a:off x="4715905" y="9932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B6F52-9EFD-48E4-9F83-F975F74FC105}">
      <dsp:nvSpPr>
        <dsp:cNvPr id="0" name=""/>
        <dsp:cNvSpPr/>
      </dsp:nvSpPr>
      <dsp:spPr>
        <a:xfrm>
          <a:off x="4723356" y="1289501"/>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8EE50E-E6F7-477F-8A01-8C00D54FE292}">
      <dsp:nvSpPr>
        <dsp:cNvPr id="0" name=""/>
        <dsp:cNvSpPr/>
      </dsp:nvSpPr>
      <dsp:spPr>
        <a:xfrm>
          <a:off x="2073371" y="609184"/>
          <a:ext cx="1432572" cy="118788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a:t>Processes</a:t>
          </a:r>
        </a:p>
      </dsp:txBody>
      <dsp:txXfrm>
        <a:off x="2283166" y="783146"/>
        <a:ext cx="1012982" cy="839963"/>
      </dsp:txXfrm>
    </dsp:sp>
    <dsp:sp modelId="{53C1D68F-10A7-47D9-88E7-721605677A39}">
      <dsp:nvSpPr>
        <dsp:cNvPr id="0" name=""/>
        <dsp:cNvSpPr/>
      </dsp:nvSpPr>
      <dsp:spPr>
        <a:xfrm>
          <a:off x="2057727" y="457418"/>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55CE9-81AC-4BEC-9F15-A10DF8214B41}">
      <dsp:nvSpPr>
        <dsp:cNvPr id="0" name=""/>
        <dsp:cNvSpPr/>
      </dsp:nvSpPr>
      <dsp:spPr>
        <a:xfrm>
          <a:off x="1896439"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4E1479-7837-4013-84FB-F91FE1516AAE}">
      <dsp:nvSpPr>
        <dsp:cNvPr id="0" name=""/>
        <dsp:cNvSpPr/>
      </dsp:nvSpPr>
      <dsp:spPr>
        <a:xfrm>
          <a:off x="1627773"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9A150-D931-4CB9-B5B8-477691461261}">
      <dsp:nvSpPr>
        <dsp:cNvPr id="0" name=""/>
        <dsp:cNvSpPr/>
      </dsp:nvSpPr>
      <dsp:spPr>
        <a:xfrm>
          <a:off x="1359106"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7565F8-5517-44BA-B0DE-3D720641E549}">
      <dsp:nvSpPr>
        <dsp:cNvPr id="0" name=""/>
        <dsp:cNvSpPr/>
      </dsp:nvSpPr>
      <dsp:spPr>
        <a:xfrm>
          <a:off x="1090439"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83BC60-6421-47B5-AD3F-5FEEE3133DC1}">
      <dsp:nvSpPr>
        <dsp:cNvPr id="0" name=""/>
        <dsp:cNvSpPr/>
      </dsp:nvSpPr>
      <dsp:spPr>
        <a:xfrm>
          <a:off x="821335"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D0F7C-FD64-416D-A92D-2FD4D61312F0}">
      <dsp:nvSpPr>
        <dsp:cNvPr id="0" name=""/>
        <dsp:cNvSpPr/>
      </dsp:nvSpPr>
      <dsp:spPr>
        <a:xfrm>
          <a:off x="552668" y="324599"/>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11F67-E007-483E-8BF4-A0DCB69C9587}">
      <dsp:nvSpPr>
        <dsp:cNvPr id="0" name=""/>
        <dsp:cNvSpPr/>
      </dsp:nvSpPr>
      <dsp:spPr>
        <a:xfrm>
          <a:off x="551791" y="0"/>
          <a:ext cx="1474379" cy="323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1791" y="0"/>
        <a:ext cx="1474379" cy="323565"/>
      </dsp:txXfrm>
    </dsp:sp>
    <dsp:sp modelId="{62E324C4-AFE1-4ADC-A0AA-2AB200652CD3}">
      <dsp:nvSpPr>
        <dsp:cNvPr id="0" name=""/>
        <dsp:cNvSpPr/>
      </dsp:nvSpPr>
      <dsp:spPr>
        <a:xfrm>
          <a:off x="1796511" y="1077239"/>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646C20-CA3B-47F7-8755-F73335B89D2A}">
      <dsp:nvSpPr>
        <dsp:cNvPr id="0" name=""/>
        <dsp:cNvSpPr/>
      </dsp:nvSpPr>
      <dsp:spPr>
        <a:xfrm>
          <a:off x="1547567"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91E3F3-8487-45ED-955E-ACB4F5348DE5}">
      <dsp:nvSpPr>
        <dsp:cNvPr id="0" name=""/>
        <dsp:cNvSpPr/>
      </dsp:nvSpPr>
      <dsp:spPr>
        <a:xfrm>
          <a:off x="1299062"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122735-33B3-4FC7-8D3C-C2A96516DD07}">
      <dsp:nvSpPr>
        <dsp:cNvPr id="0" name=""/>
        <dsp:cNvSpPr/>
      </dsp:nvSpPr>
      <dsp:spPr>
        <a:xfrm>
          <a:off x="1050118"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0F6EF0-0412-40C9-93D7-16B7BB5B2D3E}">
      <dsp:nvSpPr>
        <dsp:cNvPr id="0" name=""/>
        <dsp:cNvSpPr/>
      </dsp:nvSpPr>
      <dsp:spPr>
        <a:xfrm>
          <a:off x="801612"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41D1AE-7785-4B88-A34C-7E1A4E29B31D}">
      <dsp:nvSpPr>
        <dsp:cNvPr id="0" name=""/>
        <dsp:cNvSpPr/>
      </dsp:nvSpPr>
      <dsp:spPr>
        <a:xfrm>
          <a:off x="552668" y="1140132"/>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AE6B4A-9B7B-4F6D-875B-D6DFCF05336D}">
      <dsp:nvSpPr>
        <dsp:cNvPr id="0" name=""/>
        <dsp:cNvSpPr/>
      </dsp:nvSpPr>
      <dsp:spPr>
        <a:xfrm>
          <a:off x="551791" y="818222"/>
          <a:ext cx="1114988" cy="323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1791" y="818222"/>
        <a:ext cx="1114988" cy="323565"/>
      </dsp:txXfrm>
    </dsp:sp>
    <dsp:sp modelId="{6D6B2B07-2AC1-4F21-B54C-35B8FCEA45FE}">
      <dsp:nvSpPr>
        <dsp:cNvPr id="0" name=""/>
        <dsp:cNvSpPr/>
      </dsp:nvSpPr>
      <dsp:spPr>
        <a:xfrm>
          <a:off x="2057727" y="1686717"/>
          <a:ext cx="251573" cy="25177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726BF0-DF17-4ACC-8F2D-698B9180CCFA}">
      <dsp:nvSpPr>
        <dsp:cNvPr id="0" name=""/>
        <dsp:cNvSpPr/>
      </dsp:nvSpPr>
      <dsp:spPr>
        <a:xfrm>
          <a:off x="1896439"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0B6B0-19CA-4A3C-8EC9-9B0ABEE4C857}">
      <dsp:nvSpPr>
        <dsp:cNvPr id="0" name=""/>
        <dsp:cNvSpPr/>
      </dsp:nvSpPr>
      <dsp:spPr>
        <a:xfrm>
          <a:off x="1627773"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64D72-941C-4B8E-BDFF-330C7C40D9C6}">
      <dsp:nvSpPr>
        <dsp:cNvPr id="0" name=""/>
        <dsp:cNvSpPr/>
      </dsp:nvSpPr>
      <dsp:spPr>
        <a:xfrm>
          <a:off x="1359106"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9EA8C2-DF52-4C4E-A78C-A5D776325335}">
      <dsp:nvSpPr>
        <dsp:cNvPr id="0" name=""/>
        <dsp:cNvSpPr/>
      </dsp:nvSpPr>
      <dsp:spPr>
        <a:xfrm>
          <a:off x="1090439"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D6492F-C78C-4D82-827E-8E3719E06E3F}">
      <dsp:nvSpPr>
        <dsp:cNvPr id="0" name=""/>
        <dsp:cNvSpPr/>
      </dsp:nvSpPr>
      <dsp:spPr>
        <a:xfrm>
          <a:off x="821335"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5BB596-5335-4D02-81D8-A26B63885CFF}">
      <dsp:nvSpPr>
        <dsp:cNvPr id="0" name=""/>
        <dsp:cNvSpPr/>
      </dsp:nvSpPr>
      <dsp:spPr>
        <a:xfrm>
          <a:off x="552668" y="1943045"/>
          <a:ext cx="125786" cy="125784"/>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B4DEB-00F9-47A8-B59A-38A2B8533D4A}">
      <dsp:nvSpPr>
        <dsp:cNvPr id="0" name=""/>
        <dsp:cNvSpPr/>
      </dsp:nvSpPr>
      <dsp:spPr>
        <a:xfrm>
          <a:off x="551791" y="1618238"/>
          <a:ext cx="1474379" cy="3235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lvl="0" algn="l" defTabSz="711200">
            <a:lnSpc>
              <a:spcPct val="90000"/>
            </a:lnSpc>
            <a:spcBef>
              <a:spcPct val="0"/>
            </a:spcBef>
            <a:spcAft>
              <a:spcPct val="35000"/>
            </a:spcAft>
          </a:pPr>
          <a:r>
            <a:rPr lang="en-US" sz="1600" kern="1200" dirty="0"/>
            <a:t>Inputs</a:t>
          </a:r>
        </a:p>
      </dsp:txBody>
      <dsp:txXfrm>
        <a:off x="551791" y="1618238"/>
        <a:ext cx="1474379" cy="323565"/>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ConvergingText">
  <dgm:title val="Converging Text"/>
  <dgm:desc val="Use to show multiple steps or parts that merge into a whole. Limited to one Level 1 shape that contains text and a maximum of five Level 2 shapes."/>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drawings/drawing1.xml><?xml version="1.0" encoding="utf-8"?>
<c:userShapes xmlns:c="http://schemas.openxmlformats.org/drawingml/2006/chart">
  <cdr:relSizeAnchor xmlns:cdr="http://schemas.openxmlformats.org/drawingml/2006/chartDrawing">
    <cdr:from>
      <cdr:x>0.14847</cdr:x>
      <cdr:y>0.71004</cdr:y>
    </cdr:from>
    <cdr:to>
      <cdr:x>0.28018</cdr:x>
      <cdr:y>0.90017</cdr:y>
    </cdr:to>
    <cdr:sp macro="" textlink="">
      <cdr:nvSpPr>
        <cdr:cNvPr id="2" name="Rectangle 1"/>
        <cdr:cNvSpPr/>
      </cdr:nvSpPr>
      <cdr:spPr>
        <a:xfrm xmlns:a="http://schemas.openxmlformats.org/drawingml/2006/main">
          <a:off x="1228683" y="3448070"/>
          <a:ext cx="1089973" cy="923302"/>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US" sz="5400" b="0" cap="none" spc="0" dirty="0" smtClean="0">
              <a:ln w="0"/>
              <a:solidFill>
                <a:schemeClr val="tx1"/>
              </a:solidFill>
              <a:effectLst>
                <a:outerShdw blurRad="38100" dist="19050" dir="2700000" algn="tl" rotWithShape="0">
                  <a:schemeClr val="dk1">
                    <a:alpha val="40000"/>
                  </a:schemeClr>
                </a:outerShdw>
              </a:effectLst>
            </a:rPr>
            <a:t>1X</a:t>
          </a:r>
          <a:endParaRPr lang="en-US" sz="5400" b="0" cap="none" spc="0" dirty="0">
            <a:ln w="0"/>
            <a:solidFill>
              <a:schemeClr val="tx1"/>
            </a:solidFill>
            <a:effectLst>
              <a:outerShdw blurRad="38100" dist="19050" dir="2700000" algn="tl" rotWithShape="0">
                <a:schemeClr val="dk1">
                  <a:alpha val="40000"/>
                </a:schemeClr>
              </a:outerShdw>
            </a:effectLst>
          </a:endParaRPr>
        </a:p>
      </cdr:txBody>
    </cdr:sp>
  </cdr:relSizeAnchor>
  <cdr:relSizeAnchor xmlns:cdr="http://schemas.openxmlformats.org/drawingml/2006/chartDrawing">
    <cdr:from>
      <cdr:x>0.4696</cdr:x>
      <cdr:y>0.61196</cdr:y>
    </cdr:from>
    <cdr:to>
      <cdr:x>0.59418</cdr:x>
      <cdr:y>0.8021</cdr:y>
    </cdr:to>
    <cdr:sp macro="" textlink="">
      <cdr:nvSpPr>
        <cdr:cNvPr id="3" name="Rectangle 2"/>
        <cdr:cNvSpPr/>
      </cdr:nvSpPr>
      <cdr:spPr>
        <a:xfrm xmlns:a="http://schemas.openxmlformats.org/drawingml/2006/main">
          <a:off x="3886200" y="2971800"/>
          <a:ext cx="1031051"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5400" dirty="0">
              <a:ln w="0"/>
              <a:solidFill>
                <a:schemeClr val="tx1"/>
              </a:solidFill>
              <a:effectLst>
                <a:outerShdw blurRad="38100" dist="19050" dir="2700000" algn="tl" rotWithShape="0">
                  <a:schemeClr val="dk1">
                    <a:alpha val="40000"/>
                  </a:schemeClr>
                </a:outerShdw>
              </a:effectLst>
            </a:rPr>
            <a:t>2</a:t>
          </a:r>
          <a:r>
            <a:rPr lang="en-US" sz="5400" b="0" cap="none" spc="0" dirty="0" smtClean="0">
              <a:ln w="0"/>
              <a:solidFill>
                <a:schemeClr val="tx1"/>
              </a:solidFill>
              <a:effectLst>
                <a:outerShdw blurRad="38100" dist="19050" dir="2700000" algn="tl" rotWithShape="0">
                  <a:schemeClr val="dk1">
                    <a:alpha val="40000"/>
                  </a:schemeClr>
                </a:outerShdw>
              </a:effectLst>
            </a:rPr>
            <a:t>X</a:t>
          </a:r>
          <a:endParaRPr lang="en-US" sz="5400" b="0" cap="none" spc="0" dirty="0">
            <a:ln w="0"/>
            <a:solidFill>
              <a:schemeClr val="tx1"/>
            </a:solidFill>
            <a:effectLst>
              <a:outerShdw blurRad="38100" dist="19050" dir="2700000" algn="tl" rotWithShape="0">
                <a:schemeClr val="dk1">
                  <a:alpha val="40000"/>
                </a:schemeClr>
              </a:outerShdw>
            </a:effectLst>
          </a:endParaRPr>
        </a:p>
      </cdr:txBody>
    </cdr:sp>
  </cdr:relSizeAnchor>
  <cdr:relSizeAnchor xmlns:cdr="http://schemas.openxmlformats.org/drawingml/2006/chartDrawing">
    <cdr:from>
      <cdr:x>0.78266</cdr:x>
      <cdr:y>0.28245</cdr:y>
    </cdr:from>
    <cdr:to>
      <cdr:x>0.90725</cdr:x>
      <cdr:y>0.47258</cdr:y>
    </cdr:to>
    <cdr:sp macro="" textlink="">
      <cdr:nvSpPr>
        <cdr:cNvPr id="4" name="Rectangle 3"/>
        <cdr:cNvSpPr/>
      </cdr:nvSpPr>
      <cdr:spPr>
        <a:xfrm xmlns:a="http://schemas.openxmlformats.org/drawingml/2006/main">
          <a:off x="6477000" y="1371600"/>
          <a:ext cx="1031051"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5400" dirty="0">
              <a:ln w="0"/>
              <a:solidFill>
                <a:schemeClr val="tx1"/>
              </a:solidFill>
              <a:effectLst>
                <a:outerShdw blurRad="38100" dist="19050" dir="2700000" algn="tl" rotWithShape="0">
                  <a:schemeClr val="dk1">
                    <a:alpha val="40000"/>
                  </a:schemeClr>
                </a:outerShdw>
              </a:effectLst>
            </a:rPr>
            <a:t>4</a:t>
          </a:r>
          <a:r>
            <a:rPr lang="en-US" sz="5400" b="0" cap="none" spc="0" dirty="0" smtClean="0">
              <a:ln w="0"/>
              <a:solidFill>
                <a:schemeClr val="tx1"/>
              </a:solidFill>
              <a:effectLst>
                <a:outerShdw blurRad="38100" dist="19050" dir="2700000" algn="tl" rotWithShape="0">
                  <a:schemeClr val="dk1">
                    <a:alpha val="40000"/>
                  </a:schemeClr>
                </a:outerShdw>
              </a:effectLst>
            </a:rPr>
            <a:t>X</a:t>
          </a:r>
          <a:endParaRPr lang="en-US" sz="5400" b="0" cap="none" spc="0" dirty="0">
            <a:ln w="0"/>
            <a:solidFill>
              <a:schemeClr val="tx1"/>
            </a:solidFill>
            <a:effectLst>
              <a:outerShdw blurRad="38100" dist="19050" dir="2700000" algn="tl" rotWithShape="0">
                <a:schemeClr val="dk1">
                  <a:alpha val="40000"/>
                </a:schemeClr>
              </a:outerShdw>
            </a:effectLs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4" y="0"/>
            <a:ext cx="4069190" cy="355367"/>
          </a:xfrm>
          <a:prstGeom prst="rect">
            <a:avLst/>
          </a:prstGeom>
          <a:noFill/>
          <a:ln w="9525">
            <a:noFill/>
            <a:miter lim="800000"/>
            <a:headEnd/>
            <a:tailEnd/>
          </a:ln>
          <a:effectLst/>
        </p:spPr>
        <p:txBody>
          <a:bodyPr vert="horz" wrap="square" lIns="92327" tIns="46163" rIns="92327" bIns="46163" numCol="1" anchor="t" anchorCtr="0" compatLnSpc="1">
            <a:prstTxWarp prst="textNoShape">
              <a:avLst/>
            </a:prstTxWarp>
          </a:bodyPr>
          <a:lstStyle>
            <a:lvl1pPr>
              <a:defRPr sz="1200">
                <a:latin typeface="Arial" pitchFamily="34" charset="0"/>
              </a:defRPr>
            </a:lvl1pPr>
          </a:lstStyle>
          <a:p>
            <a:pPr>
              <a:defRPr/>
            </a:pPr>
            <a:endParaRPr lang="en-US" dirty="0"/>
          </a:p>
        </p:txBody>
      </p:sp>
      <p:sp>
        <p:nvSpPr>
          <p:cNvPr id="39939" name="Rectangle 3"/>
          <p:cNvSpPr>
            <a:spLocks noGrp="1" noChangeArrowheads="1"/>
          </p:cNvSpPr>
          <p:nvPr>
            <p:ph type="dt" sz="quarter" idx="1"/>
          </p:nvPr>
        </p:nvSpPr>
        <p:spPr bwMode="auto">
          <a:xfrm>
            <a:off x="5317163" y="0"/>
            <a:ext cx="4069190" cy="355367"/>
          </a:xfrm>
          <a:prstGeom prst="rect">
            <a:avLst/>
          </a:prstGeom>
          <a:noFill/>
          <a:ln w="9525">
            <a:noFill/>
            <a:miter lim="800000"/>
            <a:headEnd/>
            <a:tailEnd/>
          </a:ln>
          <a:effectLst/>
        </p:spPr>
        <p:txBody>
          <a:bodyPr vert="horz" wrap="square" lIns="92327" tIns="46163" rIns="92327" bIns="46163" numCol="1" anchor="t" anchorCtr="0" compatLnSpc="1">
            <a:prstTxWarp prst="textNoShape">
              <a:avLst/>
            </a:prstTxWarp>
          </a:bodyPr>
          <a:lstStyle>
            <a:lvl1pPr algn="r">
              <a:defRPr sz="1200">
                <a:latin typeface="Arial" pitchFamily="34" charset="0"/>
              </a:defRPr>
            </a:lvl1pPr>
          </a:lstStyle>
          <a:p>
            <a:pPr>
              <a:defRPr/>
            </a:pPr>
            <a:endParaRPr lang="en-US" dirty="0"/>
          </a:p>
        </p:txBody>
      </p:sp>
      <p:sp>
        <p:nvSpPr>
          <p:cNvPr id="39940" name="Rectangle 4"/>
          <p:cNvSpPr>
            <a:spLocks noGrp="1" noChangeArrowheads="1"/>
          </p:cNvSpPr>
          <p:nvPr>
            <p:ph type="ftr" sz="quarter" idx="2"/>
          </p:nvPr>
        </p:nvSpPr>
        <p:spPr bwMode="auto">
          <a:xfrm>
            <a:off x="4" y="6745895"/>
            <a:ext cx="4069190" cy="355367"/>
          </a:xfrm>
          <a:prstGeom prst="rect">
            <a:avLst/>
          </a:prstGeom>
          <a:noFill/>
          <a:ln w="9525">
            <a:noFill/>
            <a:miter lim="800000"/>
            <a:headEnd/>
            <a:tailEnd/>
          </a:ln>
          <a:effectLst/>
        </p:spPr>
        <p:txBody>
          <a:bodyPr vert="horz" wrap="square" lIns="92327" tIns="46163" rIns="92327" bIns="46163" numCol="1" anchor="b" anchorCtr="0" compatLnSpc="1">
            <a:prstTxWarp prst="textNoShape">
              <a:avLst/>
            </a:prstTxWarp>
          </a:bodyPr>
          <a:lstStyle>
            <a:lvl1pPr>
              <a:defRPr sz="1200">
                <a:latin typeface="Arial" pitchFamily="34" charset="0"/>
              </a:defRPr>
            </a:lvl1pPr>
          </a:lstStyle>
          <a:p>
            <a:pPr>
              <a:defRPr/>
            </a:pPr>
            <a:endParaRPr lang="en-US" dirty="0"/>
          </a:p>
        </p:txBody>
      </p:sp>
      <p:sp>
        <p:nvSpPr>
          <p:cNvPr id="39941" name="Rectangle 5"/>
          <p:cNvSpPr>
            <a:spLocks noGrp="1" noChangeArrowheads="1"/>
          </p:cNvSpPr>
          <p:nvPr>
            <p:ph type="sldNum" sz="quarter" idx="3"/>
          </p:nvPr>
        </p:nvSpPr>
        <p:spPr bwMode="auto">
          <a:xfrm>
            <a:off x="5317163" y="6745895"/>
            <a:ext cx="4069190" cy="355367"/>
          </a:xfrm>
          <a:prstGeom prst="rect">
            <a:avLst/>
          </a:prstGeom>
          <a:noFill/>
          <a:ln w="9525">
            <a:noFill/>
            <a:miter lim="800000"/>
            <a:headEnd/>
            <a:tailEnd/>
          </a:ln>
          <a:effectLst/>
        </p:spPr>
        <p:txBody>
          <a:bodyPr vert="horz" wrap="square" lIns="92327" tIns="46163" rIns="92327" bIns="46163" numCol="1" anchor="b" anchorCtr="0" compatLnSpc="1">
            <a:prstTxWarp prst="textNoShape">
              <a:avLst/>
            </a:prstTxWarp>
          </a:bodyPr>
          <a:lstStyle>
            <a:lvl1pPr algn="r">
              <a:defRPr sz="1200">
                <a:latin typeface="Arial" pitchFamily="34" charset="0"/>
              </a:defRPr>
            </a:lvl1pPr>
          </a:lstStyle>
          <a:p>
            <a:pPr>
              <a:defRPr/>
            </a:pPr>
            <a:fld id="{C7D465CD-0E1D-4596-83AF-849ED42A0191}" type="slidenum">
              <a:rPr lang="en-US"/>
              <a:pPr>
                <a:defRPr/>
              </a:pPr>
              <a:t>‹#›</a:t>
            </a:fld>
            <a:endParaRPr lang="en-US" dirty="0"/>
          </a:p>
        </p:txBody>
      </p:sp>
    </p:spTree>
    <p:extLst>
      <p:ext uri="{BB962C8B-B14F-4D97-AF65-F5344CB8AC3E}">
        <p14:creationId xmlns:p14="http://schemas.microsoft.com/office/powerpoint/2010/main" val="5990031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4" y="0"/>
            <a:ext cx="4069190" cy="355367"/>
          </a:xfrm>
          <a:prstGeom prst="rect">
            <a:avLst/>
          </a:prstGeom>
          <a:noFill/>
          <a:ln w="9525">
            <a:noFill/>
            <a:miter lim="800000"/>
            <a:headEnd/>
            <a:tailEnd/>
          </a:ln>
          <a:effectLst/>
        </p:spPr>
        <p:txBody>
          <a:bodyPr vert="horz" wrap="square" lIns="94081" tIns="47041" rIns="94081" bIns="47041" numCol="1" anchor="t" anchorCtr="0" compatLnSpc="1">
            <a:prstTxWarp prst="textNoShape">
              <a:avLst/>
            </a:prstTxWarp>
          </a:bodyPr>
          <a:lstStyle>
            <a:lvl1pPr defTabSz="940902">
              <a:defRPr sz="1200">
                <a:latin typeface="Arial" pitchFamily="34" charset="0"/>
              </a:defRPr>
            </a:lvl1pPr>
          </a:lstStyle>
          <a:p>
            <a:pPr>
              <a:defRPr/>
            </a:pPr>
            <a:endParaRPr lang="en-US" dirty="0"/>
          </a:p>
        </p:txBody>
      </p:sp>
      <p:sp>
        <p:nvSpPr>
          <p:cNvPr id="14339" name="Rectangle 3"/>
          <p:cNvSpPr>
            <a:spLocks noGrp="1" noChangeArrowheads="1"/>
          </p:cNvSpPr>
          <p:nvPr>
            <p:ph type="dt" idx="1"/>
          </p:nvPr>
        </p:nvSpPr>
        <p:spPr bwMode="auto">
          <a:xfrm>
            <a:off x="5317163" y="0"/>
            <a:ext cx="4069190" cy="355367"/>
          </a:xfrm>
          <a:prstGeom prst="rect">
            <a:avLst/>
          </a:prstGeom>
          <a:noFill/>
          <a:ln w="9525">
            <a:noFill/>
            <a:miter lim="800000"/>
            <a:headEnd/>
            <a:tailEnd/>
          </a:ln>
          <a:effectLst/>
        </p:spPr>
        <p:txBody>
          <a:bodyPr vert="horz" wrap="square" lIns="94081" tIns="47041" rIns="94081" bIns="47041" numCol="1" anchor="t" anchorCtr="0" compatLnSpc="1">
            <a:prstTxWarp prst="textNoShape">
              <a:avLst/>
            </a:prstTxWarp>
          </a:bodyPr>
          <a:lstStyle>
            <a:lvl1pPr algn="r" defTabSz="940902">
              <a:defRPr sz="1200">
                <a:latin typeface="Arial" pitchFamily="34" charset="0"/>
              </a:defRPr>
            </a:lvl1pPr>
          </a:lstStyle>
          <a:p>
            <a:pPr>
              <a:defRPr/>
            </a:pPr>
            <a:endParaRPr lang="en-US" dirty="0"/>
          </a:p>
        </p:txBody>
      </p:sp>
      <p:sp>
        <p:nvSpPr>
          <p:cNvPr id="9220" name="Rectangle 4"/>
          <p:cNvSpPr>
            <a:spLocks noGrp="1" noRot="1" noChangeAspect="1" noChangeArrowheads="1" noTextEdit="1"/>
          </p:cNvSpPr>
          <p:nvPr>
            <p:ph type="sldImg" idx="2"/>
          </p:nvPr>
        </p:nvSpPr>
        <p:spPr bwMode="auto">
          <a:xfrm>
            <a:off x="2327275" y="533400"/>
            <a:ext cx="4733925" cy="2663825"/>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39698" y="3374163"/>
            <a:ext cx="7509080" cy="3195871"/>
          </a:xfrm>
          <a:prstGeom prst="rect">
            <a:avLst/>
          </a:prstGeom>
          <a:noFill/>
          <a:ln w="9525">
            <a:noFill/>
            <a:miter lim="800000"/>
            <a:headEnd/>
            <a:tailEnd/>
          </a:ln>
          <a:effectLst/>
        </p:spPr>
        <p:txBody>
          <a:bodyPr vert="horz" wrap="square" lIns="94081" tIns="47041" rIns="94081" bIns="4704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4" y="6745895"/>
            <a:ext cx="4069190" cy="355367"/>
          </a:xfrm>
          <a:prstGeom prst="rect">
            <a:avLst/>
          </a:prstGeom>
          <a:noFill/>
          <a:ln w="9525">
            <a:noFill/>
            <a:miter lim="800000"/>
            <a:headEnd/>
            <a:tailEnd/>
          </a:ln>
          <a:effectLst/>
        </p:spPr>
        <p:txBody>
          <a:bodyPr vert="horz" wrap="square" lIns="94081" tIns="47041" rIns="94081" bIns="47041" numCol="1" anchor="b" anchorCtr="0" compatLnSpc="1">
            <a:prstTxWarp prst="textNoShape">
              <a:avLst/>
            </a:prstTxWarp>
          </a:bodyPr>
          <a:lstStyle>
            <a:lvl1pPr defTabSz="940902">
              <a:defRPr sz="1200">
                <a:latin typeface="Arial" pitchFamily="34" charset="0"/>
              </a:defRPr>
            </a:lvl1pPr>
          </a:lstStyle>
          <a:p>
            <a:pPr>
              <a:defRPr/>
            </a:pPr>
            <a:endParaRPr lang="en-US" dirty="0"/>
          </a:p>
        </p:txBody>
      </p:sp>
      <p:sp>
        <p:nvSpPr>
          <p:cNvPr id="14343" name="Rectangle 7"/>
          <p:cNvSpPr>
            <a:spLocks noGrp="1" noChangeArrowheads="1"/>
          </p:cNvSpPr>
          <p:nvPr>
            <p:ph type="sldNum" sz="quarter" idx="5"/>
          </p:nvPr>
        </p:nvSpPr>
        <p:spPr bwMode="auto">
          <a:xfrm>
            <a:off x="5317163" y="6745895"/>
            <a:ext cx="4069190" cy="355367"/>
          </a:xfrm>
          <a:prstGeom prst="rect">
            <a:avLst/>
          </a:prstGeom>
          <a:noFill/>
          <a:ln w="9525">
            <a:noFill/>
            <a:miter lim="800000"/>
            <a:headEnd/>
            <a:tailEnd/>
          </a:ln>
          <a:effectLst/>
        </p:spPr>
        <p:txBody>
          <a:bodyPr vert="horz" wrap="square" lIns="94081" tIns="47041" rIns="94081" bIns="47041" numCol="1" anchor="b" anchorCtr="0" compatLnSpc="1">
            <a:prstTxWarp prst="textNoShape">
              <a:avLst/>
            </a:prstTxWarp>
          </a:bodyPr>
          <a:lstStyle>
            <a:lvl1pPr algn="r" defTabSz="940902">
              <a:defRPr sz="1200">
                <a:latin typeface="Arial" pitchFamily="34" charset="0"/>
              </a:defRPr>
            </a:lvl1pPr>
          </a:lstStyle>
          <a:p>
            <a:pPr>
              <a:defRPr/>
            </a:pPr>
            <a:fld id="{77AE740B-BC39-4269-B968-E6936F49F302}" type="slidenum">
              <a:rPr lang="en-US"/>
              <a:pPr>
                <a:defRPr/>
              </a:pPr>
              <a:t>‹#›</a:t>
            </a:fld>
            <a:endParaRPr lang="en-US" dirty="0"/>
          </a:p>
        </p:txBody>
      </p:sp>
    </p:spTree>
    <p:extLst>
      <p:ext uri="{BB962C8B-B14F-4D97-AF65-F5344CB8AC3E}">
        <p14:creationId xmlns:p14="http://schemas.microsoft.com/office/powerpoint/2010/main" val="23224708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a:t>
            </a:fld>
            <a:endParaRPr lang="en-US"/>
          </a:p>
        </p:txBody>
      </p:sp>
    </p:spTree>
    <p:extLst>
      <p:ext uri="{BB962C8B-B14F-4D97-AF65-F5344CB8AC3E}">
        <p14:creationId xmlns:p14="http://schemas.microsoft.com/office/powerpoint/2010/main" val="1640906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570748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12</a:t>
            </a:fld>
            <a:endParaRPr lang="en-US"/>
          </a:p>
        </p:txBody>
      </p:sp>
    </p:spTree>
    <p:extLst>
      <p:ext uri="{BB962C8B-B14F-4D97-AF65-F5344CB8AC3E}">
        <p14:creationId xmlns:p14="http://schemas.microsoft.com/office/powerpoint/2010/main" val="710100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13</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extLst>
      <p:ext uri="{BB962C8B-B14F-4D97-AF65-F5344CB8AC3E}">
        <p14:creationId xmlns:p14="http://schemas.microsoft.com/office/powerpoint/2010/main" val="85619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14</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extLst>
      <p:ext uri="{BB962C8B-B14F-4D97-AF65-F5344CB8AC3E}">
        <p14:creationId xmlns:p14="http://schemas.microsoft.com/office/powerpoint/2010/main" val="2949785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57DFB42F-E4FB-43F5-BD72-50AEA5EB7073}" type="slidenum">
              <a:rPr lang="en-US" smtClean="0"/>
              <a:pPr defTabSz="933160" eaLnBrk="1" hangingPunct="1"/>
              <a:t>15</a:t>
            </a:fld>
            <a:endParaRPr 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smtClean="0"/>
              <a:t>Safety is not to be messed with.  </a:t>
            </a:r>
          </a:p>
          <a:p>
            <a:pPr lvl="1" eaLnBrk="1" hangingPunct="1"/>
            <a:endParaRPr lang="en-US" dirty="0" smtClean="0"/>
          </a:p>
          <a:p>
            <a:pPr lvl="1" eaLnBrk="1" hangingPunct="1"/>
            <a:r>
              <a:rPr lang="en-US" dirty="0" smtClean="0"/>
              <a:t>Test, Test, Test</a:t>
            </a:r>
          </a:p>
          <a:p>
            <a:pPr lvl="1" eaLnBrk="1" hangingPunct="1"/>
            <a:r>
              <a:rPr lang="en-US" dirty="0" smtClean="0"/>
              <a:t>Test again with real data</a:t>
            </a:r>
          </a:p>
          <a:p>
            <a:pPr lvl="1" eaLnBrk="1" hangingPunct="1"/>
            <a:r>
              <a:rPr lang="en-US" dirty="0" smtClean="0"/>
              <a:t>Test, Test, Test</a:t>
            </a:r>
          </a:p>
          <a:p>
            <a:pPr lvl="1" eaLnBrk="1" hangingPunct="1"/>
            <a:r>
              <a:rPr lang="en-US" dirty="0" smtClean="0"/>
              <a:t>Test again with real data</a:t>
            </a:r>
          </a:p>
          <a:p>
            <a:pPr eaLnBrk="1" hangingPunct="1"/>
            <a:endParaRPr lang="en-US" dirty="0" smtClean="0"/>
          </a:p>
        </p:txBody>
      </p:sp>
    </p:spTree>
    <p:extLst>
      <p:ext uri="{BB962C8B-B14F-4D97-AF65-F5344CB8AC3E}">
        <p14:creationId xmlns:p14="http://schemas.microsoft.com/office/powerpoint/2010/main" val="4231526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6C2C93C-EB47-4456-838A-19EFD35462B5}" type="slidenum">
              <a:rPr lang="en-US" smtClean="0"/>
              <a:pPr defTabSz="933160" eaLnBrk="1" hangingPunct="1"/>
              <a:t>16</a:t>
            </a:fld>
            <a:endParaRPr lang="en-US" smtClean="0"/>
          </a:p>
        </p:txBody>
      </p:sp>
    </p:spTree>
    <p:extLst>
      <p:ext uri="{BB962C8B-B14F-4D97-AF65-F5344CB8AC3E}">
        <p14:creationId xmlns:p14="http://schemas.microsoft.com/office/powerpoint/2010/main" val="400347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7DAA2C-696A-0245-966C-6BFCED7AC8F7}" type="slidenum">
              <a:rPr lang="en-US" smtClean="0"/>
              <a:t>17</a:t>
            </a:fld>
            <a:endParaRPr lang="en-US" dirty="0"/>
          </a:p>
        </p:txBody>
      </p:sp>
    </p:spTree>
    <p:extLst>
      <p:ext uri="{BB962C8B-B14F-4D97-AF65-F5344CB8AC3E}">
        <p14:creationId xmlns:p14="http://schemas.microsoft.com/office/powerpoint/2010/main" val="1354345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27</a:t>
            </a:fld>
            <a:endParaRPr lang="en-US"/>
          </a:p>
        </p:txBody>
      </p:sp>
    </p:spTree>
    <p:extLst>
      <p:ext uri="{BB962C8B-B14F-4D97-AF65-F5344CB8AC3E}">
        <p14:creationId xmlns:p14="http://schemas.microsoft.com/office/powerpoint/2010/main" val="779267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28</a:t>
            </a:fld>
            <a:endParaRPr lang="en-US"/>
          </a:p>
        </p:txBody>
      </p:sp>
    </p:spTree>
    <p:extLst>
      <p:ext uri="{BB962C8B-B14F-4D97-AF65-F5344CB8AC3E}">
        <p14:creationId xmlns:p14="http://schemas.microsoft.com/office/powerpoint/2010/main" val="387105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30</a:t>
            </a:fld>
            <a:endParaRPr lang="en-US"/>
          </a:p>
        </p:txBody>
      </p:sp>
    </p:spTree>
    <p:extLst>
      <p:ext uri="{BB962C8B-B14F-4D97-AF65-F5344CB8AC3E}">
        <p14:creationId xmlns:p14="http://schemas.microsoft.com/office/powerpoint/2010/main" val="154874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Director – company called IHS until a few days ago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Just merged – 9,000 – 15,000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Information &amp; analytics company, verticals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Performance reviews 10 years – mistake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Stopped laughing – launch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years ago – working off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3</a:t>
            </a:fld>
            <a:endParaRPr lang="en-US"/>
          </a:p>
        </p:txBody>
      </p:sp>
    </p:spTree>
    <p:extLst>
      <p:ext uri="{BB962C8B-B14F-4D97-AF65-F5344CB8AC3E}">
        <p14:creationId xmlns:p14="http://schemas.microsoft.com/office/powerpoint/2010/main" val="2506927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31</a:t>
            </a:fld>
            <a:endParaRPr lang="en-US"/>
          </a:p>
        </p:txBody>
      </p:sp>
    </p:spTree>
    <p:extLst>
      <p:ext uri="{BB962C8B-B14F-4D97-AF65-F5344CB8AC3E}">
        <p14:creationId xmlns:p14="http://schemas.microsoft.com/office/powerpoint/2010/main" val="3180822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defTabSz="873331">
              <a:defRPr/>
            </a:pPr>
            <a:r>
              <a:rPr lang="en-US" dirty="0" smtClean="0"/>
              <a:t>http://www.flickr.com/photos/nick_anderson/5049751331/sizes/m/in/photostream/</a:t>
            </a:r>
          </a:p>
          <a:p>
            <a:endParaRPr lang="en-US" dirty="0"/>
          </a:p>
        </p:txBody>
      </p:sp>
      <p:sp>
        <p:nvSpPr>
          <p:cNvPr id="4" name="Tijdelijke aanduiding voor dianummer 3"/>
          <p:cNvSpPr>
            <a:spLocks noGrp="1"/>
          </p:cNvSpPr>
          <p:nvPr>
            <p:ph type="sldNum" sz="quarter" idx="10"/>
          </p:nvPr>
        </p:nvSpPr>
        <p:spPr/>
        <p:txBody>
          <a:bodyPr/>
          <a:lstStyle/>
          <a:p>
            <a:fld id="{81544137-AD7C-4216-970D-FABF8B35288E}" type="slidenum">
              <a:rPr lang="nl-NL" smtClean="0"/>
              <a:pPr/>
              <a:t>32</a:t>
            </a:fld>
            <a:endParaRPr lang="nl-NL"/>
          </a:p>
        </p:txBody>
      </p:sp>
    </p:spTree>
    <p:extLst>
      <p:ext uri="{BB962C8B-B14F-4D97-AF65-F5344CB8AC3E}">
        <p14:creationId xmlns:p14="http://schemas.microsoft.com/office/powerpoint/2010/main" val="1749557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44976BBE-415D-4FB5-9A5F-503A85D500C7}" type="slidenum">
              <a:rPr lang="en-US" smtClean="0"/>
              <a:pPr defTabSz="966604" eaLnBrk="1" hangingPunct="1"/>
              <a:t>33</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Which risks are important?  The sharp edges of the sign or the fact that the bridge is out ahead?</a:t>
            </a:r>
          </a:p>
        </p:txBody>
      </p:sp>
    </p:spTree>
    <p:extLst>
      <p:ext uri="{BB962C8B-B14F-4D97-AF65-F5344CB8AC3E}">
        <p14:creationId xmlns:p14="http://schemas.microsoft.com/office/powerpoint/2010/main" val="2507143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1B12414-BF3F-4749-80AA-D196BAE0BF44}" type="slidenum">
              <a:rPr lang="en-US" smtClean="0"/>
              <a:pPr defTabSz="933160" eaLnBrk="1" hangingPunct="1"/>
              <a:t>34</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Oil and gas geologists and engineers build models to help them comprehend the uncertainties.  This is a tornado chart, because it looks like a tornado.  This chart clearly shows that the largest uncertainty is associated with Reserves, with the next largest uncertainty being oil/gas price.  This gives the engineer something to focus on.  Perhaps there is additional data that can be collected to help reduce the uncertainty bars. There may not be anything that can be done about Oil/gas price.  Perhaps futures contracts could be used to hedge some of the uncertainty.   The other uncertainties may not be worth spending too much time since they have limited effect on the total uncertainty.</a:t>
            </a:r>
          </a:p>
        </p:txBody>
      </p:sp>
    </p:spTree>
    <p:extLst>
      <p:ext uri="{BB962C8B-B14F-4D97-AF65-F5344CB8AC3E}">
        <p14:creationId xmlns:p14="http://schemas.microsoft.com/office/powerpoint/2010/main" val="1250754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76160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888351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2733351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41</a:t>
            </a:fld>
            <a:endParaRPr lang="en-US"/>
          </a:p>
        </p:txBody>
      </p:sp>
    </p:spTree>
    <p:extLst>
      <p:ext uri="{BB962C8B-B14F-4D97-AF65-F5344CB8AC3E}">
        <p14:creationId xmlns:p14="http://schemas.microsoft.com/office/powerpoint/2010/main" val="399243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42</a:t>
            </a:fld>
            <a:endParaRPr lang="en-US"/>
          </a:p>
        </p:txBody>
      </p:sp>
    </p:spTree>
    <p:extLst>
      <p:ext uri="{BB962C8B-B14F-4D97-AF65-F5344CB8AC3E}">
        <p14:creationId xmlns:p14="http://schemas.microsoft.com/office/powerpoint/2010/main" val="1811819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mn-ea"/>
                <a:cs typeface="Arial" charset="0"/>
              </a:rPr>
              <a:t>9 research projects for drive train</a:t>
            </a:r>
          </a:p>
          <a:p>
            <a:r>
              <a:rPr lang="en-US" sz="1200" kern="1200" dirty="0" smtClean="0">
                <a:solidFill>
                  <a:schemeClr val="tx1"/>
                </a:solidFill>
                <a:effectLst/>
                <a:latin typeface="Arial" charset="0"/>
                <a:ea typeface="+mn-ea"/>
                <a:cs typeface="Arial" charset="0"/>
              </a:rPr>
              <a:t>1</a:t>
            </a:r>
            <a:r>
              <a:rPr lang="en-US" sz="1200" kern="1200" baseline="0" dirty="0" smtClean="0">
                <a:solidFill>
                  <a:schemeClr val="tx1"/>
                </a:solidFill>
                <a:effectLst/>
                <a:latin typeface="Arial" charset="0"/>
                <a:ea typeface="+mn-ea"/>
                <a:cs typeface="Arial" charset="0"/>
              </a:rPr>
              <a:t> chassis – same hole for all 9 drive trains</a:t>
            </a:r>
          </a:p>
          <a:p>
            <a:r>
              <a:rPr lang="en-US" sz="1200" kern="1200" baseline="0" dirty="0" smtClean="0">
                <a:solidFill>
                  <a:schemeClr val="tx1"/>
                </a:solidFill>
                <a:effectLst/>
                <a:latin typeface="Arial" charset="0"/>
                <a:ea typeface="+mn-ea"/>
                <a:cs typeface="Arial" charset="0"/>
              </a:rPr>
              <a:t>VOI from 9 research projects, VOF from chassis design</a:t>
            </a:r>
          </a:p>
          <a:p>
            <a:endParaRPr lang="en-US" sz="1200" kern="1200" dirty="0" smtClean="0">
              <a:solidFill>
                <a:schemeClr val="tx1"/>
              </a:solidFill>
              <a:effectLst/>
              <a:latin typeface="Arial" charset="0"/>
              <a:ea typeface="+mn-ea"/>
              <a:cs typeface="Arial" charset="0"/>
            </a:endParaRPr>
          </a:p>
          <a:p>
            <a:r>
              <a:rPr lang="en-US" sz="1200" kern="1200" dirty="0" smtClean="0">
                <a:solidFill>
                  <a:schemeClr val="tx1"/>
                </a:solidFill>
                <a:effectLst/>
                <a:latin typeface="Arial" charset="0"/>
                <a:ea typeface="+mn-ea"/>
                <a:cs typeface="Arial" charset="0"/>
              </a:rPr>
              <a:t>Contrast this with the development of the Prius. Toyota had 9 different research projects running to develop hybrid engine technologies. Normally they would choose a drivetrain first, and build a car around it. Instead Toyota decided to keep its options open, and designed the Prius with a hole in it for the drive train. The 9 research projects continued, and 9+ months after the Prius development project was started, a drive train was chosen. Toyota knew that this car needed a radically new drive train architecture. Instead of guessing and choosing one, they let all 9 research projects continue their work, and as they did, the best option for the car's engine became clear. So was 9 research projects a waste? No because each project was generating factual information about the options for hybrid engine design, information that Toyota engineering management needed to make an informed choice.</a:t>
            </a:r>
          </a:p>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43</a:t>
            </a:fld>
            <a:endParaRPr lang="en-US"/>
          </a:p>
        </p:txBody>
      </p:sp>
    </p:spTree>
    <p:extLst>
      <p:ext uri="{BB962C8B-B14F-4D97-AF65-F5344CB8AC3E}">
        <p14:creationId xmlns:p14="http://schemas.microsoft.com/office/powerpoint/2010/main" val="297501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53D0E30B-80E8-4824-BD2B-47F3C2AFEA09}" type="slidenum">
              <a:rPr lang="en-US" smtClean="0"/>
              <a:pPr defTabSz="933160" eaLnBrk="1" hangingPunct="1"/>
              <a:t>4</a:t>
            </a:fld>
            <a:endParaRPr lang="en-US" dirty="0" smtClean="0"/>
          </a:p>
        </p:txBody>
      </p:sp>
      <p:sp>
        <p:nvSpPr>
          <p:cNvPr id="63491" name="Rectangle 2"/>
          <p:cNvSpPr>
            <a:spLocks noGrp="1" noRot="1" noChangeAspect="1" noChangeArrowheads="1" noTextEdit="1"/>
          </p:cNvSpPr>
          <p:nvPr>
            <p:ph type="sldImg"/>
          </p:nvPr>
        </p:nvSpPr>
        <p:spPr>
          <a:xfrm>
            <a:off x="2365375" y="696913"/>
            <a:ext cx="4659313" cy="2620962"/>
          </a:xfrm>
          <a:ln/>
        </p:spPr>
      </p:sp>
      <p:sp>
        <p:nvSpPr>
          <p:cNvPr id="63492" name="Rectangle 3"/>
          <p:cNvSpPr>
            <a:spLocks noGrp="1" noChangeArrowheads="1"/>
          </p:cNvSpPr>
          <p:nvPr>
            <p:ph type="body" idx="1"/>
          </p:nvPr>
        </p:nvSpPr>
        <p:spPr>
          <a:xfrm>
            <a:off x="206869" y="3394499"/>
            <a:ext cx="8791928" cy="3334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What can we say about every one of these predictions?  They are wrong.  But the collective set of predictions is quite useful.  Which is more important when predicting hurricanes – where it hits or when it hits?  Ok, both are important, but where is much more important than when.  If you are in Florida you don’t really care when it hits.  But once you know it has a chance to hit Houston then it is very important to know when it might hit.  </a:t>
            </a:r>
          </a:p>
        </p:txBody>
      </p:sp>
    </p:spTree>
    <p:extLst>
      <p:ext uri="{BB962C8B-B14F-4D97-AF65-F5344CB8AC3E}">
        <p14:creationId xmlns:p14="http://schemas.microsoft.com/office/powerpoint/2010/main" val="3474826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45</a:t>
            </a:fld>
            <a:endParaRPr lang="en-US"/>
          </a:p>
        </p:txBody>
      </p:sp>
    </p:spTree>
    <p:extLst>
      <p:ext uri="{BB962C8B-B14F-4D97-AF65-F5344CB8AC3E}">
        <p14:creationId xmlns:p14="http://schemas.microsoft.com/office/powerpoint/2010/main" val="2458994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46</a:t>
            </a:fld>
            <a:endParaRPr lang="en-US"/>
          </a:p>
        </p:txBody>
      </p:sp>
    </p:spTree>
    <p:extLst>
      <p:ext uri="{BB962C8B-B14F-4D97-AF65-F5344CB8AC3E}">
        <p14:creationId xmlns:p14="http://schemas.microsoft.com/office/powerpoint/2010/main" val="2353767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2C5042AA-C170-4E27-B7B4-B8325A84D823}" type="slidenum">
              <a:rPr lang="en-US" smtClean="0"/>
              <a:pPr defTabSz="933160" eaLnBrk="1" hangingPunct="1"/>
              <a:t>47</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The first generation of Ford Taurus turned out to be the best selling car in America in the</a:t>
            </a:r>
          </a:p>
          <a:p>
            <a:pPr eaLnBrk="1" hangingPunct="1"/>
            <a:r>
              <a:rPr lang="en-US" smtClean="0"/>
              <a:t>late 1980s. Conceived in the 1980's and introduced in 1986, it set the standard for new practices</a:t>
            </a:r>
          </a:p>
          <a:p>
            <a:pPr eaLnBrk="1" hangingPunct="1"/>
            <a:r>
              <a:rPr lang="en-US" smtClean="0"/>
              <a:t>in project management and product development. It was one of the early projects in the U.S.,</a:t>
            </a:r>
          </a:p>
          <a:p>
            <a:pPr eaLnBrk="1" hangingPunct="1"/>
            <a:r>
              <a:rPr lang="en-US" smtClean="0"/>
              <a:t>which fully utilized the concept of cross-functional teams and concurrent engineering practices.</a:t>
            </a:r>
          </a:p>
          <a:p>
            <a:pPr eaLnBrk="1" hangingPunct="1"/>
            <a:r>
              <a:rPr lang="en-US" smtClean="0"/>
              <a:t>It established close ties with vendors and subcontractors, and was characterized by a spirit of</a:t>
            </a:r>
          </a:p>
          <a:p>
            <a:pPr eaLnBrk="1" hangingPunct="1"/>
            <a:r>
              <a:rPr lang="en-US" smtClean="0"/>
              <a:t>cooperation and strong synergy among teams. The result was a remarkable market and business</a:t>
            </a:r>
          </a:p>
          <a:p>
            <a:pPr eaLnBrk="1" hangingPunct="1"/>
            <a:r>
              <a:rPr lang="en-US" smtClean="0"/>
              <a:t>success. Its revolutionary design and outstanding quality, created a new trend in the U.S.</a:t>
            </a:r>
          </a:p>
          <a:p>
            <a:pPr eaLnBrk="1" hangingPunct="1"/>
            <a:r>
              <a:rPr lang="en-US" smtClean="0"/>
              <a:t>automobile industry, and customers simply loved the car. Yet, when the project was completed,</a:t>
            </a:r>
          </a:p>
          <a:p>
            <a:pPr eaLnBrk="1" hangingPunct="1"/>
            <a:r>
              <a:rPr lang="en-US" smtClean="0"/>
              <a:t>the project manager was fired. His “sin” was that project completion was delayed by six months.</a:t>
            </a:r>
          </a:p>
          <a:p>
            <a:pPr eaLnBrk="1" hangingPunct="1"/>
            <a:r>
              <a:rPr lang="en-US" smtClean="0"/>
              <a:t>In contrast, the second generation of Ford Taurus was developed in the early 1990s and</a:t>
            </a:r>
          </a:p>
          <a:p>
            <a:pPr eaLnBrk="1" hangingPunct="1"/>
            <a:r>
              <a:rPr lang="en-US" smtClean="0"/>
              <a:t>2</a:t>
            </a:r>
          </a:p>
          <a:p>
            <a:pPr eaLnBrk="1" hangingPunct="1"/>
            <a:r>
              <a:rPr lang="en-US" smtClean="0"/>
              <a:t>completed in 1995. With increased competition and the enormous success of Japanese imports,</a:t>
            </a:r>
          </a:p>
          <a:p>
            <a:pPr eaLnBrk="1" hangingPunct="1"/>
            <a:r>
              <a:rPr lang="en-US" smtClean="0"/>
              <a:t>Ford had hoped to reestablish Taurus, once again, as the best selling car in America. But the new</a:t>
            </a:r>
          </a:p>
          <a:p>
            <a:pPr eaLnBrk="1" hangingPunct="1"/>
            <a:r>
              <a:rPr lang="en-US" smtClean="0"/>
              <a:t>project manager learned the lesson of his predecessor: He considered project schedule as a “holy</a:t>
            </a:r>
          </a:p>
          <a:p>
            <a:pPr eaLnBrk="1" hangingPunct="1"/>
            <a:r>
              <a:rPr lang="en-US" smtClean="0"/>
              <a:t>grail,” and made sticking to the completion date the ultimate goal, while sacrificing other things.</a:t>
            </a:r>
          </a:p>
          <a:p>
            <a:pPr eaLnBrk="1" hangingPunct="1"/>
            <a:r>
              <a:rPr lang="en-US" smtClean="0"/>
              <a:t>Vendor relationships, team spirit, and product integration were just few of the issues that</a:t>
            </a:r>
          </a:p>
          <a:p>
            <a:pPr eaLnBrk="1" hangingPunct="1"/>
            <a:r>
              <a:rPr lang="en-US" smtClean="0"/>
              <a:t>suffered. The second generation of Taurus turned out to be a disappointing business experience.</a:t>
            </a:r>
          </a:p>
          <a:p>
            <a:pPr eaLnBrk="1" hangingPunct="1"/>
            <a:r>
              <a:rPr lang="en-US" smtClean="0"/>
              <a:t>It did not recapture the position of the best selling car in America and Ford was not able to repeat</a:t>
            </a:r>
          </a:p>
          <a:p>
            <a:pPr eaLnBrk="1" hangingPunct="1"/>
            <a:r>
              <a:rPr lang="en-US" smtClean="0"/>
              <a:t>its outstanding success of the first Taurus.</a:t>
            </a:r>
          </a:p>
        </p:txBody>
      </p:sp>
    </p:spTree>
    <p:extLst>
      <p:ext uri="{BB962C8B-B14F-4D97-AF65-F5344CB8AC3E}">
        <p14:creationId xmlns:p14="http://schemas.microsoft.com/office/powerpoint/2010/main" val="2258104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736A87-2A17-4771-ABFE-27F8F9A5CD00}" type="slidenum">
              <a:rPr lang="en-US" smtClean="0"/>
              <a:pPr/>
              <a:t>48</a:t>
            </a:fld>
            <a:endParaRPr lang="en-US" dirty="0"/>
          </a:p>
        </p:txBody>
      </p:sp>
    </p:spTree>
    <p:extLst>
      <p:ext uri="{BB962C8B-B14F-4D97-AF65-F5344CB8AC3E}">
        <p14:creationId xmlns:p14="http://schemas.microsoft.com/office/powerpoint/2010/main" val="1220111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E1894F91-737D-497D-B6A1-7F71EED13AD8}" type="slidenum">
              <a:rPr lang="en-US" smtClean="0"/>
              <a:pPr defTabSz="933160" eaLnBrk="1" hangingPunct="1"/>
              <a:t>49</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579582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50</a:t>
            </a:fld>
            <a:endParaRPr lang="en-US"/>
          </a:p>
        </p:txBody>
      </p:sp>
    </p:spTree>
    <p:extLst>
      <p:ext uri="{BB962C8B-B14F-4D97-AF65-F5344CB8AC3E}">
        <p14:creationId xmlns:p14="http://schemas.microsoft.com/office/powerpoint/2010/main" val="3997342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52</a:t>
            </a:fld>
            <a:endParaRPr lang="en-US"/>
          </a:p>
        </p:txBody>
      </p:sp>
    </p:spTree>
    <p:extLst>
      <p:ext uri="{BB962C8B-B14F-4D97-AF65-F5344CB8AC3E}">
        <p14:creationId xmlns:p14="http://schemas.microsoft.com/office/powerpoint/2010/main" val="1858878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2740AF0-0DAC-4FD8-9610-CAB379160692}" type="slidenum">
              <a:rPr lang="en-US" smtClean="0"/>
              <a:pPr defTabSz="933160" eaLnBrk="1" hangingPunct="1"/>
              <a:t>5</a:t>
            </a:fld>
            <a:endParaRPr lang="en-US" dirty="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Inspection and adaptation is the answer.  Iterations help bring in new information</a:t>
            </a:r>
          </a:p>
        </p:txBody>
      </p:sp>
    </p:spTree>
    <p:extLst>
      <p:ext uri="{BB962C8B-B14F-4D97-AF65-F5344CB8AC3E}">
        <p14:creationId xmlns:p14="http://schemas.microsoft.com/office/powerpoint/2010/main" val="1141889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542" indent="-294440" eaLnBrk="0" hangingPunct="0">
              <a:defRPr>
                <a:solidFill>
                  <a:schemeClr val="tx1"/>
                </a:solidFill>
                <a:latin typeface="Arial" charset="0"/>
                <a:cs typeface="Arial" charset="0"/>
              </a:defRPr>
            </a:lvl2pPr>
            <a:lvl3pPr marL="1177756" indent="-235551" eaLnBrk="0" hangingPunct="0">
              <a:defRPr>
                <a:solidFill>
                  <a:schemeClr val="tx1"/>
                </a:solidFill>
                <a:latin typeface="Arial" charset="0"/>
                <a:cs typeface="Arial" charset="0"/>
              </a:defRPr>
            </a:lvl3pPr>
            <a:lvl4pPr marL="1648859" indent="-235551" eaLnBrk="0" hangingPunct="0">
              <a:defRPr>
                <a:solidFill>
                  <a:schemeClr val="tx1"/>
                </a:solidFill>
                <a:latin typeface="Arial" charset="0"/>
                <a:cs typeface="Arial" charset="0"/>
              </a:defRPr>
            </a:lvl4pPr>
            <a:lvl5pPr marL="2119960" indent="-235551" eaLnBrk="0" hangingPunct="0">
              <a:defRPr>
                <a:solidFill>
                  <a:schemeClr val="tx1"/>
                </a:solidFill>
                <a:latin typeface="Arial" charset="0"/>
                <a:cs typeface="Arial" charset="0"/>
              </a:defRPr>
            </a:lvl5pPr>
            <a:lvl6pPr marL="2591063" indent="-235551" eaLnBrk="0" fontAlgn="base" hangingPunct="0">
              <a:spcBef>
                <a:spcPct val="0"/>
              </a:spcBef>
              <a:spcAft>
                <a:spcPct val="0"/>
              </a:spcAft>
              <a:defRPr>
                <a:solidFill>
                  <a:schemeClr val="tx1"/>
                </a:solidFill>
                <a:latin typeface="Arial" charset="0"/>
                <a:cs typeface="Arial" charset="0"/>
              </a:defRPr>
            </a:lvl6pPr>
            <a:lvl7pPr marL="3062165" indent="-235551" eaLnBrk="0" fontAlgn="base" hangingPunct="0">
              <a:spcBef>
                <a:spcPct val="0"/>
              </a:spcBef>
              <a:spcAft>
                <a:spcPct val="0"/>
              </a:spcAft>
              <a:defRPr>
                <a:solidFill>
                  <a:schemeClr val="tx1"/>
                </a:solidFill>
                <a:latin typeface="Arial" charset="0"/>
                <a:cs typeface="Arial" charset="0"/>
              </a:defRPr>
            </a:lvl7pPr>
            <a:lvl8pPr marL="3533268" indent="-235551" eaLnBrk="0" fontAlgn="base" hangingPunct="0">
              <a:spcBef>
                <a:spcPct val="0"/>
              </a:spcBef>
              <a:spcAft>
                <a:spcPct val="0"/>
              </a:spcAft>
              <a:defRPr>
                <a:solidFill>
                  <a:schemeClr val="tx1"/>
                </a:solidFill>
                <a:latin typeface="Arial" charset="0"/>
                <a:cs typeface="Arial" charset="0"/>
              </a:defRPr>
            </a:lvl8pPr>
            <a:lvl9pPr marL="4004370" indent="-235551" eaLnBrk="0" fontAlgn="base" hangingPunct="0">
              <a:spcBef>
                <a:spcPct val="0"/>
              </a:spcBef>
              <a:spcAft>
                <a:spcPct val="0"/>
              </a:spcAft>
              <a:defRPr>
                <a:solidFill>
                  <a:schemeClr val="tx1"/>
                </a:solidFill>
                <a:latin typeface="Arial" charset="0"/>
                <a:cs typeface="Arial" charset="0"/>
              </a:defRPr>
            </a:lvl9pPr>
          </a:lstStyle>
          <a:p>
            <a:pPr defTabSz="942205" eaLnBrk="1" hangingPunct="1"/>
            <a:fld id="{8DA4EBA9-F824-46F3-8243-EAE1CA15B8D5}" type="slidenum">
              <a:rPr lang="en-US" smtClean="0"/>
              <a:pPr defTabSz="942205" eaLnBrk="1" hangingPunct="1"/>
              <a:t>6</a:t>
            </a:fld>
            <a:endParaRPr lang="en-US" smtClean="0"/>
          </a:p>
        </p:txBody>
      </p:sp>
      <p:sp>
        <p:nvSpPr>
          <p:cNvPr id="100355" name="Rectangle 2"/>
          <p:cNvSpPr>
            <a:spLocks noGrp="1" noRot="1" noChangeAspect="1" noChangeArrowheads="1" noTextEdit="1"/>
          </p:cNvSpPr>
          <p:nvPr>
            <p:ph type="sldImg"/>
          </p:nvPr>
        </p:nvSpPr>
        <p:spPr>
          <a:xfrm>
            <a:off x="360363" y="679450"/>
            <a:ext cx="6188075" cy="3481388"/>
          </a:xfrm>
          <a:ln/>
        </p:spPr>
      </p:sp>
      <p:sp>
        <p:nvSpPr>
          <p:cNvPr id="100356" name="Rectangle 3"/>
          <p:cNvSpPr>
            <a:spLocks noGrp="1" noChangeArrowheads="1"/>
          </p:cNvSpPr>
          <p:nvPr>
            <p:ph type="body" idx="1"/>
          </p:nvPr>
        </p:nvSpPr>
        <p:spPr>
          <a:xfrm>
            <a:off x="922199" y="4392490"/>
            <a:ext cx="5061275" cy="41613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mtClean="0"/>
              <a:t>We look at a typical software project…..</a:t>
            </a:r>
          </a:p>
        </p:txBody>
      </p:sp>
    </p:spTree>
    <p:extLst>
      <p:ext uri="{BB962C8B-B14F-4D97-AF65-F5344CB8AC3E}">
        <p14:creationId xmlns:p14="http://schemas.microsoft.com/office/powerpoint/2010/main" val="1833340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542" indent="-294440" eaLnBrk="0" hangingPunct="0">
              <a:defRPr>
                <a:solidFill>
                  <a:schemeClr val="tx1"/>
                </a:solidFill>
                <a:latin typeface="Arial" charset="0"/>
                <a:cs typeface="Arial" charset="0"/>
              </a:defRPr>
            </a:lvl2pPr>
            <a:lvl3pPr marL="1177756" indent="-235551" eaLnBrk="0" hangingPunct="0">
              <a:defRPr>
                <a:solidFill>
                  <a:schemeClr val="tx1"/>
                </a:solidFill>
                <a:latin typeface="Arial" charset="0"/>
                <a:cs typeface="Arial" charset="0"/>
              </a:defRPr>
            </a:lvl3pPr>
            <a:lvl4pPr marL="1648859" indent="-235551" eaLnBrk="0" hangingPunct="0">
              <a:defRPr>
                <a:solidFill>
                  <a:schemeClr val="tx1"/>
                </a:solidFill>
                <a:latin typeface="Arial" charset="0"/>
                <a:cs typeface="Arial" charset="0"/>
              </a:defRPr>
            </a:lvl4pPr>
            <a:lvl5pPr marL="2119960" indent="-235551" eaLnBrk="0" hangingPunct="0">
              <a:defRPr>
                <a:solidFill>
                  <a:schemeClr val="tx1"/>
                </a:solidFill>
                <a:latin typeface="Arial" charset="0"/>
                <a:cs typeface="Arial" charset="0"/>
              </a:defRPr>
            </a:lvl5pPr>
            <a:lvl6pPr marL="2591063" indent="-235551" eaLnBrk="0" fontAlgn="base" hangingPunct="0">
              <a:spcBef>
                <a:spcPct val="0"/>
              </a:spcBef>
              <a:spcAft>
                <a:spcPct val="0"/>
              </a:spcAft>
              <a:defRPr>
                <a:solidFill>
                  <a:schemeClr val="tx1"/>
                </a:solidFill>
                <a:latin typeface="Arial" charset="0"/>
                <a:cs typeface="Arial" charset="0"/>
              </a:defRPr>
            </a:lvl6pPr>
            <a:lvl7pPr marL="3062165" indent="-235551" eaLnBrk="0" fontAlgn="base" hangingPunct="0">
              <a:spcBef>
                <a:spcPct val="0"/>
              </a:spcBef>
              <a:spcAft>
                <a:spcPct val="0"/>
              </a:spcAft>
              <a:defRPr>
                <a:solidFill>
                  <a:schemeClr val="tx1"/>
                </a:solidFill>
                <a:latin typeface="Arial" charset="0"/>
                <a:cs typeface="Arial" charset="0"/>
              </a:defRPr>
            </a:lvl7pPr>
            <a:lvl8pPr marL="3533268" indent="-235551" eaLnBrk="0" fontAlgn="base" hangingPunct="0">
              <a:spcBef>
                <a:spcPct val="0"/>
              </a:spcBef>
              <a:spcAft>
                <a:spcPct val="0"/>
              </a:spcAft>
              <a:defRPr>
                <a:solidFill>
                  <a:schemeClr val="tx1"/>
                </a:solidFill>
                <a:latin typeface="Arial" charset="0"/>
                <a:cs typeface="Arial" charset="0"/>
              </a:defRPr>
            </a:lvl8pPr>
            <a:lvl9pPr marL="4004370" indent="-235551" eaLnBrk="0" fontAlgn="base" hangingPunct="0">
              <a:spcBef>
                <a:spcPct val="0"/>
              </a:spcBef>
              <a:spcAft>
                <a:spcPct val="0"/>
              </a:spcAft>
              <a:defRPr>
                <a:solidFill>
                  <a:schemeClr val="tx1"/>
                </a:solidFill>
                <a:latin typeface="Arial" charset="0"/>
                <a:cs typeface="Arial" charset="0"/>
              </a:defRPr>
            </a:lvl9pPr>
          </a:lstStyle>
          <a:p>
            <a:pPr defTabSz="942205" eaLnBrk="1" hangingPunct="1"/>
            <a:fld id="{9D50788B-4F04-48CA-AA53-2C3A80BE1F5B}" type="slidenum">
              <a:rPr lang="en-US" smtClean="0"/>
              <a:pPr defTabSz="942205" eaLnBrk="1" hangingPunct="1"/>
              <a:t>7</a:t>
            </a:fld>
            <a:endParaRPr lang="en-US" smtClean="0"/>
          </a:p>
        </p:txBody>
      </p:sp>
      <p:sp>
        <p:nvSpPr>
          <p:cNvPr id="101379" name="Rectangle 2"/>
          <p:cNvSpPr>
            <a:spLocks noGrp="1" noRot="1" noChangeAspect="1" noChangeArrowheads="1" noTextEdit="1"/>
          </p:cNvSpPr>
          <p:nvPr>
            <p:ph type="sldImg"/>
          </p:nvPr>
        </p:nvSpPr>
        <p:spPr>
          <a:xfrm>
            <a:off x="360363" y="679450"/>
            <a:ext cx="6186487" cy="3481388"/>
          </a:xfrm>
          <a:ln/>
        </p:spPr>
      </p:sp>
      <p:sp>
        <p:nvSpPr>
          <p:cNvPr id="101380" name="Rectangle 3"/>
          <p:cNvSpPr>
            <a:spLocks noGrp="1" noChangeArrowheads="1"/>
          </p:cNvSpPr>
          <p:nvPr>
            <p:ph type="body" idx="1"/>
          </p:nvPr>
        </p:nvSpPr>
        <p:spPr>
          <a:xfrm>
            <a:off x="922199" y="4392490"/>
            <a:ext cx="5061275" cy="41613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43701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751CF60B-0766-41A3-8D69-09F8B358A71C}" type="slidenum">
              <a:rPr lang="en-US" smtClean="0"/>
              <a:pPr defTabSz="933160" eaLnBrk="1" hangingPunct="1"/>
              <a:t>8</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Most movies strive to be the next Titanic, the largest grossing film of all time.  </a:t>
            </a:r>
          </a:p>
          <a:p>
            <a:pPr eaLnBrk="1" hangingPunct="1"/>
            <a:endParaRPr lang="en-US" dirty="0" smtClean="0"/>
          </a:p>
          <a:p>
            <a:pPr eaLnBrk="1" hangingPunct="1"/>
            <a:r>
              <a:rPr lang="en-US" dirty="0" smtClean="0"/>
              <a:t>The reality is that the vast majority really do end up closer to the real Titanic than to the movie Titanic.</a:t>
            </a:r>
          </a:p>
        </p:txBody>
      </p:sp>
    </p:spTree>
    <p:extLst>
      <p:ext uri="{BB962C8B-B14F-4D97-AF65-F5344CB8AC3E}">
        <p14:creationId xmlns:p14="http://schemas.microsoft.com/office/powerpoint/2010/main" val="4093662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073D2D22-70DF-40EF-A9B4-B59A597112E7}" type="slidenum">
              <a:rPr lang="en-US" smtClean="0"/>
              <a:pPr defTabSz="933160" eaLnBrk="1" hangingPunct="1"/>
              <a:t>9</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Books.  Here is my book.  Doesn’t it look like it is chock full of useful stuff?</a:t>
            </a:r>
          </a:p>
          <a:p>
            <a:pPr eaLnBrk="1" hangingPunct="1"/>
            <a:endParaRPr lang="en-US" smtClean="0"/>
          </a:p>
          <a:p>
            <a:pPr eaLnBrk="1" hangingPunct="1"/>
            <a:r>
              <a:rPr lang="en-US" smtClean="0"/>
              <a:t>But only 25% of books sell more than 100 copies.  Please do your part so that I am not part of that statistic. </a:t>
            </a:r>
          </a:p>
        </p:txBody>
      </p:sp>
    </p:spTree>
    <p:extLst>
      <p:ext uri="{BB962C8B-B14F-4D97-AF65-F5344CB8AC3E}">
        <p14:creationId xmlns:p14="http://schemas.microsoft.com/office/powerpoint/2010/main" val="2553844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3309236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50" name="Rectangle 6"/>
          <p:cNvSpPr>
            <a:spLocks noGrp="1" noChangeArrowheads="1"/>
          </p:cNvSpPr>
          <p:nvPr>
            <p:ph type="ctrTitle"/>
          </p:nvPr>
        </p:nvSpPr>
        <p:spPr>
          <a:xfrm>
            <a:off x="518584" y="1449388"/>
            <a:ext cx="10191749" cy="1371600"/>
          </a:xfrm>
        </p:spPr>
        <p:txBody>
          <a:bodyPr/>
          <a:lstStyle>
            <a:lvl1pPr>
              <a:lnSpc>
                <a:spcPct val="90000"/>
              </a:lnSpc>
              <a:defRPr sz="3600"/>
            </a:lvl1pPr>
          </a:lstStyle>
          <a:p>
            <a:r>
              <a:rPr lang="en-US" smtClean="0"/>
              <a:t>Click to edit Master title style</a:t>
            </a:r>
            <a:endParaRPr lang="en-US"/>
          </a:p>
        </p:txBody>
      </p:sp>
      <p:sp>
        <p:nvSpPr>
          <p:cNvPr id="6151" name="Rectangle 7"/>
          <p:cNvSpPr>
            <a:spLocks noGrp="1" noChangeArrowheads="1"/>
          </p:cNvSpPr>
          <p:nvPr>
            <p:ph type="subTitle" idx="1"/>
          </p:nvPr>
        </p:nvSpPr>
        <p:spPr bwMode="gray">
          <a:xfrm>
            <a:off x="518584" y="2824164"/>
            <a:ext cx="10191749" cy="1063625"/>
          </a:xfrm>
          <a:ln/>
        </p:spPr>
        <p:txBody>
          <a:bodyPr/>
          <a:lstStyle>
            <a:lvl1pPr marL="0" indent="0">
              <a:buFont typeface="Times" pitchFamily="18" charset="0"/>
              <a:buNone/>
              <a:defRPr>
                <a:solidFill>
                  <a:schemeClr val="accent1"/>
                </a:solidFill>
              </a:defRPr>
            </a:lvl1pPr>
          </a:lstStyle>
          <a:p>
            <a:r>
              <a:rPr lang="en-US" smtClean="0"/>
              <a:t>Click to edit Master subtitle style</a:t>
            </a:r>
            <a:endParaRPr lang="en-US"/>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fld id="{F4365BD5-0232-4F69-8370-19916C6CA2D7}" type="slidenum">
              <a:rPr lang="en-US">
                <a:solidFill>
                  <a:srgbClr val="808080"/>
                </a:solidFill>
              </a:rPr>
              <a:pPr>
                <a:defRPr/>
              </a:pPr>
              <a:t>‹#›</a:t>
            </a:fld>
            <a:endParaRPr lang="en-US" dirty="0">
              <a:solidFill>
                <a:srgbClr val="808080"/>
              </a:solidFill>
            </a:endParaRPr>
          </a:p>
        </p:txBody>
      </p:sp>
      <p:sp>
        <p:nvSpPr>
          <p:cNvPr id="6" name="Text Box 6"/>
          <p:cNvSpPr txBox="1">
            <a:spLocks noChangeArrowheads="1"/>
          </p:cNvSpPr>
          <p:nvPr userDrawn="1"/>
        </p:nvSpPr>
        <p:spPr bwMode="auto">
          <a:xfrm>
            <a:off x="609601" y="6324600"/>
            <a:ext cx="4358217" cy="214312"/>
          </a:xfrm>
          <a:prstGeom prst="rect">
            <a:avLst/>
          </a:prstGeom>
          <a:noFill/>
          <a:ln w="9525">
            <a:noFill/>
            <a:miter lim="800000"/>
            <a:headEnd/>
            <a:tailEnd/>
          </a:ln>
        </p:spPr>
        <p:txBody>
          <a:bodyPr>
            <a:spAutoFit/>
          </a:bodyPr>
          <a:lstStyle/>
          <a:p>
            <a:pPr eaLnBrk="0" hangingPunct="0"/>
            <a:r>
              <a:rPr lang="en-US" sz="800" dirty="0" smtClean="0">
                <a:solidFill>
                  <a:srgbClr val="808080"/>
                </a:solidFill>
              </a:rPr>
              <a:t>Copyright </a:t>
            </a:r>
            <a:r>
              <a:rPr lang="en-US" altLang="ja-JP" sz="800" dirty="0" smtClean="0">
                <a:solidFill>
                  <a:srgbClr val="808080"/>
                </a:solidFill>
                <a:ea typeface="ＭＳ Ｐゴシック" pitchFamily="34" charset="-128"/>
              </a:rPr>
              <a:t>© </a:t>
            </a:r>
            <a:r>
              <a:rPr lang="en-US" sz="800" dirty="0" smtClean="0">
                <a:solidFill>
                  <a:srgbClr val="808080"/>
                </a:solidFill>
              </a:rPr>
              <a:t>2010 IHS Inc. All Rights Reserved.</a:t>
            </a:r>
            <a:endParaRPr lang="en-US" sz="800" dirty="0">
              <a:solidFill>
                <a:srgbClr val="808080"/>
              </a:solidFill>
            </a:endParaRPr>
          </a:p>
        </p:txBody>
      </p:sp>
    </p:spTree>
    <p:extLst>
      <p:ext uri="{BB962C8B-B14F-4D97-AF65-F5344CB8AC3E}">
        <p14:creationId xmlns:p14="http://schemas.microsoft.com/office/powerpoint/2010/main" val="2539682027"/>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EE3D39C4-3EB8-4289-B131-5731353FD55D}" type="slidenum">
              <a:rPr lang="en-US">
                <a:solidFill>
                  <a:srgbClr val="808080"/>
                </a:solidFill>
              </a:rPr>
              <a:pPr>
                <a:defRPr/>
              </a:pPr>
              <a:t>‹#›</a:t>
            </a:fld>
            <a:endParaRPr lang="en-US" dirty="0">
              <a:solidFill>
                <a:srgbClr val="808080"/>
              </a:solidFill>
            </a:endParaRPr>
          </a:p>
        </p:txBody>
      </p:sp>
      <p:sp>
        <p:nvSpPr>
          <p:cNvPr id="6" name="Text Box 6"/>
          <p:cNvSpPr txBox="1">
            <a:spLocks noChangeArrowheads="1"/>
          </p:cNvSpPr>
          <p:nvPr userDrawn="1"/>
        </p:nvSpPr>
        <p:spPr bwMode="auto">
          <a:xfrm>
            <a:off x="609601" y="6324600"/>
            <a:ext cx="4358217" cy="214312"/>
          </a:xfrm>
          <a:prstGeom prst="rect">
            <a:avLst/>
          </a:prstGeom>
          <a:noFill/>
          <a:ln w="9525">
            <a:noFill/>
            <a:miter lim="800000"/>
            <a:headEnd/>
            <a:tailEnd/>
          </a:ln>
        </p:spPr>
        <p:txBody>
          <a:bodyPr>
            <a:spAutoFit/>
          </a:bodyPr>
          <a:lstStyle/>
          <a:p>
            <a:pPr eaLnBrk="0" hangingPunct="0"/>
            <a:r>
              <a:rPr lang="en-US" sz="800" dirty="0" smtClean="0">
                <a:solidFill>
                  <a:srgbClr val="808080"/>
                </a:solidFill>
              </a:rPr>
              <a:t>Copyright </a:t>
            </a:r>
            <a:r>
              <a:rPr lang="en-US" altLang="ja-JP" sz="800" dirty="0" smtClean="0">
                <a:solidFill>
                  <a:srgbClr val="808080"/>
                </a:solidFill>
                <a:ea typeface="ＭＳ Ｐゴシック" pitchFamily="34" charset="-128"/>
              </a:rPr>
              <a:t>© </a:t>
            </a:r>
            <a:r>
              <a:rPr lang="en-US" sz="800" dirty="0" smtClean="0">
                <a:solidFill>
                  <a:srgbClr val="808080"/>
                </a:solidFill>
              </a:rPr>
              <a:t>2010 IHS Inc. All Rights Reserved.</a:t>
            </a:r>
            <a:endParaRPr lang="en-US" sz="800" dirty="0">
              <a:solidFill>
                <a:srgbClr val="808080"/>
              </a:solidFill>
            </a:endParaRPr>
          </a:p>
        </p:txBody>
      </p:sp>
    </p:spTree>
    <p:extLst>
      <p:ext uri="{BB962C8B-B14F-4D97-AF65-F5344CB8AC3E}">
        <p14:creationId xmlns:p14="http://schemas.microsoft.com/office/powerpoint/2010/main" val="391428342"/>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99EE24E-E1BB-49C4-8174-67B1DC0313BA}" type="slidenum">
              <a:rPr lang="en-US">
                <a:solidFill>
                  <a:srgbClr val="808080"/>
                </a:solidFill>
              </a:rPr>
              <a:pPr>
                <a:defRPr/>
              </a:pPr>
              <a:t>‹#›</a:t>
            </a:fld>
            <a:endParaRPr lang="en-US" dirty="0">
              <a:solidFill>
                <a:srgbClr val="808080"/>
              </a:solidFill>
            </a:endParaRPr>
          </a:p>
        </p:txBody>
      </p:sp>
      <p:sp>
        <p:nvSpPr>
          <p:cNvPr id="5" name="Text Box 6"/>
          <p:cNvSpPr txBox="1">
            <a:spLocks noChangeArrowheads="1"/>
          </p:cNvSpPr>
          <p:nvPr userDrawn="1"/>
        </p:nvSpPr>
        <p:spPr bwMode="auto">
          <a:xfrm>
            <a:off x="609601" y="6324600"/>
            <a:ext cx="4358217" cy="214312"/>
          </a:xfrm>
          <a:prstGeom prst="rect">
            <a:avLst/>
          </a:prstGeom>
          <a:noFill/>
          <a:ln w="9525">
            <a:noFill/>
            <a:miter lim="800000"/>
            <a:headEnd/>
            <a:tailEnd/>
          </a:ln>
        </p:spPr>
        <p:txBody>
          <a:bodyPr>
            <a:spAutoFit/>
          </a:bodyPr>
          <a:lstStyle/>
          <a:p>
            <a:pPr eaLnBrk="0" hangingPunct="0"/>
            <a:r>
              <a:rPr lang="en-US" sz="800" dirty="0" smtClean="0">
                <a:solidFill>
                  <a:srgbClr val="808080"/>
                </a:solidFill>
              </a:rPr>
              <a:t>Copyright </a:t>
            </a:r>
            <a:r>
              <a:rPr lang="en-US" altLang="ja-JP" sz="800" dirty="0" smtClean="0">
                <a:solidFill>
                  <a:srgbClr val="808080"/>
                </a:solidFill>
                <a:ea typeface="ＭＳ Ｐゴシック" pitchFamily="34" charset="-128"/>
              </a:rPr>
              <a:t>© </a:t>
            </a:r>
            <a:r>
              <a:rPr lang="en-US" sz="800" dirty="0" smtClean="0">
                <a:solidFill>
                  <a:srgbClr val="808080"/>
                </a:solidFill>
              </a:rPr>
              <a:t>2010 IHS Inc. All Rights Reserved.</a:t>
            </a:r>
            <a:endParaRPr lang="en-US" sz="800" dirty="0">
              <a:solidFill>
                <a:srgbClr val="808080"/>
              </a:solidFill>
            </a:endParaRPr>
          </a:p>
        </p:txBody>
      </p:sp>
    </p:spTree>
    <p:extLst>
      <p:ext uri="{BB962C8B-B14F-4D97-AF65-F5344CB8AC3E}">
        <p14:creationId xmlns:p14="http://schemas.microsoft.com/office/powerpoint/2010/main" val="2109603337"/>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10118" y="188914"/>
            <a:ext cx="10028767" cy="1131887"/>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79401" y="1562100"/>
            <a:ext cx="11383433" cy="4508500"/>
          </a:xfrm>
        </p:spPr>
        <p:txBody>
          <a:bodyPr/>
          <a:lstStyle/>
          <a:p>
            <a:pPr lvl="0"/>
            <a:r>
              <a:rPr lang="en-US" noProof="0" dirty="0" smtClean="0"/>
              <a:t>Click icon to add SmartArt graphic</a:t>
            </a:r>
          </a:p>
        </p:txBody>
      </p:sp>
      <p:sp>
        <p:nvSpPr>
          <p:cNvPr id="4" name="Rectangle 5"/>
          <p:cNvSpPr>
            <a:spLocks noGrp="1" noChangeArrowheads="1"/>
          </p:cNvSpPr>
          <p:nvPr>
            <p:ph type="sldNum" sz="quarter" idx="10"/>
          </p:nvPr>
        </p:nvSpPr>
        <p:spPr>
          <a:ln/>
        </p:spPr>
        <p:txBody>
          <a:bodyPr/>
          <a:lstStyle>
            <a:lvl1pPr>
              <a:defRPr/>
            </a:lvl1pPr>
          </a:lstStyle>
          <a:p>
            <a:pPr>
              <a:defRPr/>
            </a:pPr>
            <a:fld id="{14BB6DBC-8BA2-47D4-A57C-6FA1E68939E2}" type="slidenum">
              <a:rPr lang="en-US">
                <a:solidFill>
                  <a:srgbClr val="808080"/>
                </a:solidFill>
              </a:rPr>
              <a:pPr>
                <a:defRPr/>
              </a:pPr>
              <a:t>‹#›</a:t>
            </a:fld>
            <a:endParaRPr lang="en-US" dirty="0">
              <a:solidFill>
                <a:srgbClr val="808080"/>
              </a:solidFill>
            </a:endParaRPr>
          </a:p>
        </p:txBody>
      </p:sp>
      <p:sp>
        <p:nvSpPr>
          <p:cNvPr id="7" name="Text Box 6"/>
          <p:cNvSpPr txBox="1">
            <a:spLocks noChangeArrowheads="1"/>
          </p:cNvSpPr>
          <p:nvPr userDrawn="1"/>
        </p:nvSpPr>
        <p:spPr bwMode="auto">
          <a:xfrm>
            <a:off x="609601" y="6324600"/>
            <a:ext cx="4358217" cy="214312"/>
          </a:xfrm>
          <a:prstGeom prst="rect">
            <a:avLst/>
          </a:prstGeom>
          <a:noFill/>
          <a:ln w="9525">
            <a:noFill/>
            <a:miter lim="800000"/>
            <a:headEnd/>
            <a:tailEnd/>
          </a:ln>
        </p:spPr>
        <p:txBody>
          <a:bodyPr>
            <a:spAutoFit/>
          </a:bodyPr>
          <a:lstStyle/>
          <a:p>
            <a:pPr eaLnBrk="0" hangingPunct="0"/>
            <a:r>
              <a:rPr lang="en-US" sz="800" dirty="0" smtClean="0">
                <a:solidFill>
                  <a:srgbClr val="808080"/>
                </a:solidFill>
              </a:rPr>
              <a:t>Copyright </a:t>
            </a:r>
            <a:r>
              <a:rPr lang="en-US" altLang="ja-JP" sz="800" dirty="0" smtClean="0">
                <a:solidFill>
                  <a:srgbClr val="808080"/>
                </a:solidFill>
                <a:ea typeface="ＭＳ Ｐゴシック" pitchFamily="34" charset="-128"/>
              </a:rPr>
              <a:t>© </a:t>
            </a:r>
            <a:r>
              <a:rPr lang="en-US" sz="800" dirty="0" smtClean="0">
                <a:solidFill>
                  <a:srgbClr val="808080"/>
                </a:solidFill>
              </a:rPr>
              <a:t>2010 IHS Inc. All Rights Reserved.</a:t>
            </a:r>
            <a:endParaRPr lang="en-US" sz="800" dirty="0">
              <a:solidFill>
                <a:srgbClr val="808080"/>
              </a:solidFill>
            </a:endParaRPr>
          </a:p>
        </p:txBody>
      </p:sp>
    </p:spTree>
    <p:extLst>
      <p:ext uri="{BB962C8B-B14F-4D97-AF65-F5344CB8AC3E}">
        <p14:creationId xmlns:p14="http://schemas.microsoft.com/office/powerpoint/2010/main" val="120532265"/>
      </p:ext>
    </p:extLst>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39C338-D81D-412A-8B36-3A4FC71C6B02}"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104A1D-6041-4623-ADB3-FD9CFF289405}" type="slidenum">
              <a:rPr lang="en-US" smtClean="0"/>
              <a:t>‹#›</a:t>
            </a:fld>
            <a:endParaRPr lang="en-US"/>
          </a:p>
        </p:txBody>
      </p:sp>
    </p:spTree>
    <p:extLst>
      <p:ext uri="{BB962C8B-B14F-4D97-AF65-F5344CB8AC3E}">
        <p14:creationId xmlns:p14="http://schemas.microsoft.com/office/powerpoint/2010/main" val="3501862690"/>
      </p:ext>
    </p:extLst>
  </p:cSld>
  <p:clrMapOvr>
    <a:masterClrMapping/>
  </p:clrMapOvr>
  <p:transition spd="med">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9C338-D81D-412A-8B36-3A4FC71C6B02}"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F4365BD5-0232-4F69-8370-19916C6CA2D7}" type="slidenum">
              <a:rPr lang="en-US" smtClean="0"/>
              <a:pPr>
                <a:defRPr/>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5205" y="6193816"/>
            <a:ext cx="1951991" cy="552450"/>
          </a:xfrm>
          <a:prstGeom prst="rect">
            <a:avLst/>
          </a:prstGeom>
        </p:spPr>
      </p:pic>
    </p:spTree>
    <p:extLst>
      <p:ext uri="{BB962C8B-B14F-4D97-AF65-F5344CB8AC3E}">
        <p14:creationId xmlns:p14="http://schemas.microsoft.com/office/powerpoint/2010/main" val="1177325728"/>
      </p:ext>
    </p:extLst>
  </p:cSld>
  <p:clrMapOvr>
    <a:masterClrMapping/>
  </p:clrMapOvr>
  <p:transition spd="med">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39C338-D81D-412A-8B36-3A4FC71C6B02}"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55A3E5B-87E8-4F1A-872C-FB2868EC7472}" type="slidenum">
              <a:rPr lang="en-US" smtClean="0"/>
              <a:pPr>
                <a:defRPr/>
              </a:pPr>
              <a:t>‹#›</a:t>
            </a:fld>
            <a:endParaRPr lang="en-US" dirty="0"/>
          </a:p>
        </p:txBody>
      </p:sp>
    </p:spTree>
    <p:extLst>
      <p:ext uri="{BB962C8B-B14F-4D97-AF65-F5344CB8AC3E}">
        <p14:creationId xmlns:p14="http://schemas.microsoft.com/office/powerpoint/2010/main" val="136941970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39C338-D81D-412A-8B36-3A4FC71C6B02}"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3145EFDF-E556-4F6E-8962-59692D03E707}" type="slidenum">
              <a:rPr lang="en-US" smtClean="0"/>
              <a:pPr>
                <a:defRPr/>
              </a:pPr>
              <a:t>‹#›</a:t>
            </a:fld>
            <a:endParaRPr lang="en-US" dirty="0"/>
          </a:p>
        </p:txBody>
      </p:sp>
    </p:spTree>
    <p:extLst>
      <p:ext uri="{BB962C8B-B14F-4D97-AF65-F5344CB8AC3E}">
        <p14:creationId xmlns:p14="http://schemas.microsoft.com/office/powerpoint/2010/main" val="41195969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39C338-D81D-412A-8B36-3A4FC71C6B02}" type="datetimeFigureOut">
              <a:rPr lang="en-US" smtClean="0"/>
              <a:t>6/5/2017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a:defRPr/>
            </a:pPr>
            <a:fld id="{D55A3E5B-87E8-4F1A-872C-FB2868EC7472}" type="slidenum">
              <a:rPr lang="en-US" smtClean="0"/>
              <a:pPr>
                <a:defRPr/>
              </a:pPr>
              <a:t>‹#›</a:t>
            </a:fld>
            <a:endParaRPr lang="en-US" dirty="0"/>
          </a:p>
        </p:txBody>
      </p:sp>
    </p:spTree>
    <p:extLst>
      <p:ext uri="{BB962C8B-B14F-4D97-AF65-F5344CB8AC3E}">
        <p14:creationId xmlns:p14="http://schemas.microsoft.com/office/powerpoint/2010/main" val="312034027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3439C338-D81D-412A-8B36-3A4FC71C6B02}" type="datetimeFigureOut">
              <a:rPr lang="en-US" smtClean="0"/>
              <a:t>6/5/2017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a:defRPr/>
            </a:pPr>
            <a:fld id="{EE3D39C4-3EB8-4289-B131-5731353FD55D}" type="slidenum">
              <a:rPr lang="en-US" smtClean="0"/>
              <a:pPr>
                <a:defRPr/>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5205" y="6193816"/>
            <a:ext cx="1951991" cy="552450"/>
          </a:xfrm>
          <a:prstGeom prst="rect">
            <a:avLst/>
          </a:prstGeom>
        </p:spPr>
      </p:pic>
    </p:spTree>
    <p:extLst>
      <p:ext uri="{BB962C8B-B14F-4D97-AF65-F5344CB8AC3E}">
        <p14:creationId xmlns:p14="http://schemas.microsoft.com/office/powerpoint/2010/main" val="2252506917"/>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atin typeface="+mn-lt"/>
              </a:defRPr>
            </a:lvl1pPr>
          </a:lstStyle>
          <a:p>
            <a:pPr>
              <a:defRPr/>
            </a:pPr>
            <a:fld id="{F4365BD5-0232-4F69-8370-19916C6CA2D7}" type="slidenum">
              <a:rPr lang="en-US" smtClean="0"/>
              <a:pPr>
                <a:defRPr/>
              </a:pPr>
              <a:t>‹#›</a:t>
            </a:fld>
            <a:endParaRPr lang="en-US" dirty="0"/>
          </a:p>
        </p:txBody>
      </p:sp>
    </p:spTree>
  </p:cSld>
  <p:clrMapOvr>
    <a:masterClrMapping/>
  </p:clrMapOvr>
  <p:transition spd="med">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39C338-D81D-412A-8B36-3A4FC71C6B02}" type="datetimeFigureOut">
              <a:rPr lang="en-US" smtClean="0"/>
              <a:t>6/5/2017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199EE24E-E1BB-49C4-8174-67B1DC0313BA}" type="slidenum">
              <a:rPr lang="en-US" smtClean="0"/>
              <a:pPr>
                <a:defRPr/>
              </a:pPr>
              <a:t>‹#›</a:t>
            </a:fld>
            <a:endParaRPr lang="en-US" dirty="0"/>
          </a:p>
        </p:txBody>
      </p:sp>
    </p:spTree>
    <p:extLst>
      <p:ext uri="{BB962C8B-B14F-4D97-AF65-F5344CB8AC3E}">
        <p14:creationId xmlns:p14="http://schemas.microsoft.com/office/powerpoint/2010/main" val="2374623556"/>
      </p:ext>
    </p:extLst>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9C338-D81D-412A-8B36-3A4FC71C6B02}"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D55A3E5B-87E8-4F1A-872C-FB2868EC7472}" type="slidenum">
              <a:rPr lang="en-US" smtClean="0"/>
              <a:pPr>
                <a:defRPr/>
              </a:pPr>
              <a:t>‹#›</a:t>
            </a:fld>
            <a:endParaRPr lang="en-US" dirty="0"/>
          </a:p>
        </p:txBody>
      </p:sp>
    </p:spTree>
    <p:extLst>
      <p:ext uri="{BB962C8B-B14F-4D97-AF65-F5344CB8AC3E}">
        <p14:creationId xmlns:p14="http://schemas.microsoft.com/office/powerpoint/2010/main" val="862618079"/>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39C338-D81D-412A-8B36-3A4FC71C6B02}" type="datetimeFigureOut">
              <a:rPr lang="en-US" smtClean="0"/>
              <a:t>6/5/2017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a:defRPr/>
            </a:pPr>
            <a:fld id="{D55A3E5B-87E8-4F1A-872C-FB2868EC7472}" type="slidenum">
              <a:rPr lang="en-US" smtClean="0"/>
              <a:pPr>
                <a:defRPr/>
              </a:pPr>
              <a:t>‹#›</a:t>
            </a:fld>
            <a:endParaRPr lang="en-US" dirty="0"/>
          </a:p>
        </p:txBody>
      </p:sp>
    </p:spTree>
    <p:extLst>
      <p:ext uri="{BB962C8B-B14F-4D97-AF65-F5344CB8AC3E}">
        <p14:creationId xmlns:p14="http://schemas.microsoft.com/office/powerpoint/2010/main" val="108069067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9C338-D81D-412A-8B36-3A4FC71C6B02}"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55A3E5B-87E8-4F1A-872C-FB2868EC7472}" type="slidenum">
              <a:rPr lang="en-US" smtClean="0"/>
              <a:pPr>
                <a:defRPr/>
              </a:pPr>
              <a:t>‹#›</a:t>
            </a:fld>
            <a:endParaRPr lang="en-US" dirty="0"/>
          </a:p>
        </p:txBody>
      </p:sp>
    </p:spTree>
    <p:extLst>
      <p:ext uri="{BB962C8B-B14F-4D97-AF65-F5344CB8AC3E}">
        <p14:creationId xmlns:p14="http://schemas.microsoft.com/office/powerpoint/2010/main" val="201214485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39C338-D81D-412A-8B36-3A4FC71C6B02}" type="datetimeFigureOut">
              <a:rPr lang="en-US" smtClean="0"/>
              <a:t>6/5/2017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D55A3E5B-87E8-4F1A-872C-FB2868EC7472}" type="slidenum">
              <a:rPr lang="en-US" smtClean="0"/>
              <a:pPr>
                <a:defRPr/>
              </a:pPr>
              <a:t>‹#›</a:t>
            </a:fld>
            <a:endParaRPr lang="en-US" dirty="0"/>
          </a:p>
        </p:txBody>
      </p:sp>
    </p:spTree>
    <p:extLst>
      <p:ext uri="{BB962C8B-B14F-4D97-AF65-F5344CB8AC3E}">
        <p14:creationId xmlns:p14="http://schemas.microsoft.com/office/powerpoint/2010/main" val="77114389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4038600" y="6356352"/>
            <a:ext cx="4114800" cy="365125"/>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393251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fld id="{EE3D39C4-3EB8-4289-B131-5731353FD55D}" type="slidenum">
              <a:rPr lang="en-US"/>
              <a:pPr>
                <a:defRPr/>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5205" y="6193816"/>
            <a:ext cx="1951991" cy="552450"/>
          </a:xfrm>
          <a:prstGeom prst="rect">
            <a:avLst/>
          </a:prstGeom>
        </p:spPr>
      </p:pic>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fld id="{199EE24E-E1BB-49C4-8174-67B1DC0313BA}" type="slidenum">
              <a:rPr lang="en-US"/>
              <a:pPr>
                <a:defRPr/>
              </a:pPr>
              <a:t>‹#›</a:t>
            </a:fld>
            <a:endParaRPr lang="en-US" dirty="0"/>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510118" y="188914"/>
            <a:ext cx="10028767" cy="1131887"/>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279401" y="1562100"/>
            <a:ext cx="11383433" cy="4508500"/>
          </a:xfrm>
        </p:spPr>
        <p:txBody>
          <a:bodyPr/>
          <a:lstStyle/>
          <a:p>
            <a:pPr lvl="0"/>
            <a:r>
              <a:rPr lang="en-US" noProof="0" dirty="0" smtClean="0"/>
              <a:t>Click icon to add SmartArt graphic</a:t>
            </a:r>
          </a:p>
        </p:txBody>
      </p:sp>
      <p:sp>
        <p:nvSpPr>
          <p:cNvPr id="4" name="Rectangle 5"/>
          <p:cNvSpPr>
            <a:spLocks noGrp="1" noChangeArrowheads="1"/>
          </p:cNvSpPr>
          <p:nvPr>
            <p:ph type="sldNum" sz="quarter" idx="10"/>
          </p:nvPr>
        </p:nvSpPr>
        <p:spPr>
          <a:ln/>
        </p:spPr>
        <p:txBody>
          <a:bodyPr/>
          <a:lstStyle>
            <a:lvl1pPr>
              <a:defRPr/>
            </a:lvl1pPr>
          </a:lstStyle>
          <a:p>
            <a:pPr>
              <a:defRPr/>
            </a:pPr>
            <a:fld id="{14BB6DBC-8BA2-47D4-A57C-6FA1E68939E2}" type="slidenum">
              <a:rPr lang="en-US"/>
              <a:pPr>
                <a:defRPr/>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95205" y="6193816"/>
            <a:ext cx="1951991" cy="552450"/>
          </a:xfrm>
          <a:prstGeom prst="rect">
            <a:avLst/>
          </a:prstGeom>
        </p:spPr>
      </p:pic>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8"/>
          <p:cNvSpPr>
            <a:spLocks noGrp="1" noChangeArrowheads="1"/>
          </p:cNvSpPr>
          <p:nvPr>
            <p:ph type="sldNum" sz="quarter" idx="10"/>
          </p:nvPr>
        </p:nvSpPr>
        <p:spPr>
          <a:ln/>
        </p:spPr>
        <p:txBody>
          <a:bodyPr/>
          <a:lstStyle>
            <a:lvl1pPr>
              <a:defRPr/>
            </a:lvl1pPr>
          </a:lstStyle>
          <a:p>
            <a:pPr>
              <a:defRPr/>
            </a:pPr>
            <a:fld id="{6F47A041-DA20-4B9F-A19D-9C3BFA54DBD8}" type="slidenum">
              <a:rPr lang="en-US"/>
              <a:pPr>
                <a:defRPr/>
              </a:pPr>
              <a:t>‹#›</a:t>
            </a:fld>
            <a:endParaRPr lang="en-US" dirty="0"/>
          </a:p>
        </p:txBody>
      </p:sp>
      <p:sp>
        <p:nvSpPr>
          <p:cNvPr id="5" name="Title 11"/>
          <p:cNvSpPr>
            <a:spLocks noGrp="1"/>
          </p:cNvSpPr>
          <p:nvPr userDrawn="1">
            <p:ph type="title"/>
          </p:nvPr>
        </p:nvSpPr>
        <p:spPr>
          <a:xfrm>
            <a:off x="510118" y="871870"/>
            <a:ext cx="10028767" cy="448930"/>
          </a:xfrm>
        </p:spPr>
        <p:txBody>
          <a:bodyPr/>
          <a:lstStyle>
            <a:lvl1pPr>
              <a:defRPr sz="2400"/>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11200" y="1562100"/>
            <a:ext cx="53340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48400" y="1562100"/>
            <a:ext cx="5334000" cy="4508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fld id="{3145EFDF-E556-4F6E-8962-59692D03E70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93"/>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4038600" y="6356352"/>
            <a:ext cx="4114800" cy="365125"/>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265033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50" name="Rectangle 6"/>
          <p:cNvSpPr>
            <a:spLocks noGrp="1" noChangeArrowheads="1"/>
          </p:cNvSpPr>
          <p:nvPr>
            <p:ph type="ctrTitle"/>
          </p:nvPr>
        </p:nvSpPr>
        <p:spPr>
          <a:xfrm>
            <a:off x="518584" y="1449388"/>
            <a:ext cx="10191749" cy="1371600"/>
          </a:xfrm>
        </p:spPr>
        <p:txBody>
          <a:bodyPr/>
          <a:lstStyle>
            <a:lvl1pPr>
              <a:lnSpc>
                <a:spcPct val="90000"/>
              </a:lnSpc>
              <a:defRPr sz="3600"/>
            </a:lvl1pPr>
          </a:lstStyle>
          <a:p>
            <a:r>
              <a:rPr lang="en-US" smtClean="0"/>
              <a:t>Click to edit Master title style</a:t>
            </a:r>
            <a:endParaRPr lang="en-US"/>
          </a:p>
        </p:txBody>
      </p:sp>
      <p:sp>
        <p:nvSpPr>
          <p:cNvPr id="6151" name="Rectangle 7"/>
          <p:cNvSpPr>
            <a:spLocks noGrp="1" noChangeArrowheads="1"/>
          </p:cNvSpPr>
          <p:nvPr>
            <p:ph type="subTitle" idx="1"/>
          </p:nvPr>
        </p:nvSpPr>
        <p:spPr bwMode="gray">
          <a:xfrm>
            <a:off x="518584" y="2824164"/>
            <a:ext cx="10191749" cy="1063625"/>
          </a:xfrm>
          <a:ln/>
        </p:spPr>
        <p:txBody>
          <a:bodyPr/>
          <a:lstStyle>
            <a:lvl1pPr marL="0" indent="0">
              <a:buFont typeface="Times" pitchFamily="18" charset="0"/>
              <a:buNone/>
              <a:defRPr>
                <a:solidFill>
                  <a:schemeClr val="accent1"/>
                </a:solidFill>
              </a:defRPr>
            </a:lvl1pPr>
          </a:lstStyle>
          <a:p>
            <a:r>
              <a:rPr lang="en-US" smtClean="0"/>
              <a:t>Click to edit Master subtitle style</a:t>
            </a:r>
            <a:endParaRPr lang="en-US"/>
          </a:p>
        </p:txBody>
      </p:sp>
      <p:sp>
        <p:nvSpPr>
          <p:cNvPr id="8" name="Text Box 6"/>
          <p:cNvSpPr txBox="1">
            <a:spLocks noChangeArrowheads="1"/>
          </p:cNvSpPr>
          <p:nvPr userDrawn="1"/>
        </p:nvSpPr>
        <p:spPr bwMode="auto">
          <a:xfrm>
            <a:off x="609601" y="6324600"/>
            <a:ext cx="4358217" cy="214312"/>
          </a:xfrm>
          <a:prstGeom prst="rect">
            <a:avLst/>
          </a:prstGeom>
          <a:noFill/>
          <a:ln w="9525">
            <a:noFill/>
            <a:miter lim="800000"/>
            <a:headEnd/>
            <a:tailEnd/>
          </a:ln>
        </p:spPr>
        <p:txBody>
          <a:bodyPr>
            <a:spAutoFit/>
          </a:bodyPr>
          <a:lstStyle/>
          <a:p>
            <a:pPr eaLnBrk="0" hangingPunct="0"/>
            <a:r>
              <a:rPr lang="en-US" sz="800" dirty="0" smtClean="0">
                <a:solidFill>
                  <a:srgbClr val="808080"/>
                </a:solidFill>
              </a:rPr>
              <a:t>Copyright </a:t>
            </a:r>
            <a:r>
              <a:rPr lang="en-US" altLang="ja-JP" sz="800" dirty="0" smtClean="0">
                <a:solidFill>
                  <a:srgbClr val="808080"/>
                </a:solidFill>
                <a:ea typeface="ＭＳ Ｐゴシック" pitchFamily="34" charset="-128"/>
              </a:rPr>
              <a:t>© </a:t>
            </a:r>
            <a:r>
              <a:rPr lang="en-US" sz="800" dirty="0" smtClean="0">
                <a:solidFill>
                  <a:srgbClr val="808080"/>
                </a:solidFill>
              </a:rPr>
              <a:t>2010 IHS Inc. All Rights Reserved.</a:t>
            </a:r>
            <a:endParaRPr lang="en-US" sz="800" dirty="0">
              <a:solidFill>
                <a:srgbClr val="808080"/>
              </a:solidFill>
            </a:endParaRPr>
          </a:p>
        </p:txBody>
      </p:sp>
    </p:spTree>
    <p:extLst>
      <p:ext uri="{BB962C8B-B14F-4D97-AF65-F5344CB8AC3E}">
        <p14:creationId xmlns:p14="http://schemas.microsoft.com/office/powerpoint/2010/main" val="3836562953"/>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gi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5" name="Rectangle 5"/>
          <p:cNvSpPr>
            <a:spLocks noGrp="1" noChangeArrowheads="1"/>
          </p:cNvSpPr>
          <p:nvPr>
            <p:ph type="sldNum" sz="quarter" idx="4"/>
          </p:nvPr>
        </p:nvSpPr>
        <p:spPr bwMode="auto">
          <a:xfrm>
            <a:off x="10261600" y="6194425"/>
            <a:ext cx="1219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800">
                <a:solidFill>
                  <a:schemeClr val="accent1"/>
                </a:solidFill>
                <a:latin typeface="Arial" pitchFamily="34" charset="0"/>
              </a:defRPr>
            </a:lvl1pPr>
          </a:lstStyle>
          <a:p>
            <a:pPr>
              <a:defRPr/>
            </a:pPr>
            <a:fld id="{D55A3E5B-87E8-4F1A-872C-FB2868EC7472}" type="slidenum">
              <a:rPr lang="en-US"/>
              <a:pPr>
                <a:defRPr/>
              </a:pPr>
              <a:t>‹#›</a:t>
            </a:fld>
            <a:endParaRPr lang="en-US" dirty="0"/>
          </a:p>
        </p:txBody>
      </p:sp>
      <p:sp>
        <p:nvSpPr>
          <p:cNvPr id="1028" name="Rectangle 6"/>
          <p:cNvSpPr>
            <a:spLocks noGrp="1" noChangeArrowheads="1"/>
          </p:cNvSpPr>
          <p:nvPr>
            <p:ph type="body" idx="1"/>
          </p:nvPr>
        </p:nvSpPr>
        <p:spPr bwMode="auto">
          <a:xfrm>
            <a:off x="279401" y="1562100"/>
            <a:ext cx="11383433" cy="45085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7"/>
          <p:cNvSpPr>
            <a:spLocks noGrp="1" noChangeArrowheads="1"/>
          </p:cNvSpPr>
          <p:nvPr>
            <p:ph type="title"/>
          </p:nvPr>
        </p:nvSpPr>
        <p:spPr bwMode="auto">
          <a:xfrm>
            <a:off x="510118" y="188914"/>
            <a:ext cx="10028767" cy="86382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smtClean="0"/>
              <a:t>Click to edit Master title style</a:t>
            </a:r>
          </a:p>
        </p:txBody>
      </p:sp>
      <p:sp>
        <p:nvSpPr>
          <p:cNvPr id="8" name="Text Box 6"/>
          <p:cNvSpPr txBox="1">
            <a:spLocks noChangeArrowheads="1"/>
          </p:cNvSpPr>
          <p:nvPr userDrawn="1"/>
        </p:nvSpPr>
        <p:spPr bwMode="auto">
          <a:xfrm>
            <a:off x="143340" y="6368421"/>
            <a:ext cx="4358217" cy="307777"/>
          </a:xfrm>
          <a:prstGeom prst="rect">
            <a:avLst/>
          </a:prstGeom>
          <a:noFill/>
          <a:ln w="9525">
            <a:noFill/>
            <a:miter lim="800000"/>
            <a:headEnd/>
            <a:tailEnd/>
          </a:ln>
        </p:spPr>
        <p:txBody>
          <a:bodyPr>
            <a:spAutoFit/>
          </a:bodyPr>
          <a:lstStyle/>
          <a:p>
            <a:pPr eaLnBrk="0" hangingPunct="0"/>
            <a:r>
              <a:rPr lang="en-US" sz="1400" dirty="0" smtClean="0">
                <a:solidFill>
                  <a:schemeClr val="accent1"/>
                </a:solidFill>
                <a:latin typeface="+mn-lt"/>
              </a:rPr>
              <a:t>@</a:t>
            </a:r>
            <a:r>
              <a:rPr lang="en-US" sz="1400" dirty="0" err="1" smtClean="0">
                <a:solidFill>
                  <a:schemeClr val="tx1"/>
                </a:solidFill>
                <a:latin typeface="+mn-lt"/>
              </a:rPr>
              <a:t>toddelittle</a:t>
            </a:r>
            <a:endParaRPr lang="en-US" sz="1400" dirty="0">
              <a:solidFill>
                <a:schemeClr val="tx1"/>
              </a:solidFill>
              <a:latin typeface="+mn-lt"/>
            </a:endParaRPr>
          </a:p>
        </p:txBody>
      </p:sp>
      <p:pic>
        <p:nvPicPr>
          <p:cNvPr id="6" name="Picture 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9895205" y="6193816"/>
            <a:ext cx="1951991" cy="552450"/>
          </a:xfrm>
          <a:prstGeom prst="rect">
            <a:avLst/>
          </a:prstGeom>
        </p:spPr>
      </p:pic>
    </p:spTree>
  </p:cSld>
  <p:clrMap bg1="lt1" tx1="dk1" bg2="lt2" tx2="dk2" accent1="accent1" accent2="accent2" accent3="accent3" accent4="accent4" accent5="accent5" accent6="accent6" hlink="hlink" folHlink="folHlink"/>
  <p:sldLayoutIdLst>
    <p:sldLayoutId id="2147483713" r:id="rId1"/>
    <p:sldLayoutId id="2147483702" r:id="rId2"/>
    <p:sldLayoutId id="2147483706" r:id="rId3"/>
    <p:sldLayoutId id="2147483707" r:id="rId4"/>
    <p:sldLayoutId id="2147483712" r:id="rId5"/>
    <p:sldLayoutId id="2147483822" r:id="rId6"/>
    <p:sldLayoutId id="2147483823" r:id="rId7"/>
    <p:sldLayoutId id="2147483824" r:id="rId8"/>
  </p:sldLayoutIdLst>
  <p:transition spd="med">
    <p:wipe dir="r"/>
  </p:transition>
  <p:timing>
    <p:tnLst>
      <p:par>
        <p:cTn id="1" dur="indefinite" restart="never" nodeType="tmRoot"/>
      </p:par>
    </p:tnLst>
  </p:timing>
  <p:hf hdr="0" ftr="0" dt="0"/>
  <p:txStyles>
    <p:titleStyle>
      <a:lvl1pPr algn="l" rtl="0" eaLnBrk="1" fontAlgn="base" hangingPunct="1">
        <a:spcBef>
          <a:spcPct val="0"/>
        </a:spcBef>
        <a:spcAft>
          <a:spcPct val="0"/>
        </a:spcAft>
        <a:defRPr sz="2800">
          <a:solidFill>
            <a:schemeClr val="hlink"/>
          </a:solidFill>
          <a:latin typeface="+mj-lt"/>
          <a:ea typeface="+mj-ea"/>
          <a:cs typeface="+mj-cs"/>
        </a:defRPr>
      </a:lvl1pPr>
      <a:lvl2pPr algn="l" rtl="0" eaLnBrk="1" fontAlgn="base" hangingPunct="1">
        <a:spcBef>
          <a:spcPct val="0"/>
        </a:spcBef>
        <a:spcAft>
          <a:spcPct val="0"/>
        </a:spcAft>
        <a:defRPr sz="2800">
          <a:solidFill>
            <a:schemeClr val="hlink"/>
          </a:solidFill>
          <a:latin typeface="Arial" pitchFamily="34" charset="0"/>
        </a:defRPr>
      </a:lvl2pPr>
      <a:lvl3pPr algn="l" rtl="0" eaLnBrk="1" fontAlgn="base" hangingPunct="1">
        <a:spcBef>
          <a:spcPct val="0"/>
        </a:spcBef>
        <a:spcAft>
          <a:spcPct val="0"/>
        </a:spcAft>
        <a:defRPr sz="2800">
          <a:solidFill>
            <a:schemeClr val="hlink"/>
          </a:solidFill>
          <a:latin typeface="Arial" pitchFamily="34" charset="0"/>
        </a:defRPr>
      </a:lvl3pPr>
      <a:lvl4pPr algn="l" rtl="0" eaLnBrk="1" fontAlgn="base" hangingPunct="1">
        <a:spcBef>
          <a:spcPct val="0"/>
        </a:spcBef>
        <a:spcAft>
          <a:spcPct val="0"/>
        </a:spcAft>
        <a:defRPr sz="2800">
          <a:solidFill>
            <a:schemeClr val="hlink"/>
          </a:solidFill>
          <a:latin typeface="Arial" pitchFamily="34" charset="0"/>
        </a:defRPr>
      </a:lvl4pPr>
      <a:lvl5pPr algn="l" rtl="0" eaLnBrk="1" fontAlgn="base" hangingPunct="1">
        <a:spcBef>
          <a:spcPct val="0"/>
        </a:spcBef>
        <a:spcAft>
          <a:spcPct val="0"/>
        </a:spcAft>
        <a:defRPr sz="2800">
          <a:solidFill>
            <a:schemeClr val="hlink"/>
          </a:solidFill>
          <a:latin typeface="Arial" pitchFamily="34" charset="0"/>
        </a:defRPr>
      </a:lvl5pPr>
      <a:lvl6pPr marL="457200" algn="l" rtl="0" eaLnBrk="1" fontAlgn="base" hangingPunct="1">
        <a:spcBef>
          <a:spcPct val="0"/>
        </a:spcBef>
        <a:spcAft>
          <a:spcPct val="0"/>
        </a:spcAft>
        <a:defRPr sz="2800">
          <a:solidFill>
            <a:schemeClr val="hlink"/>
          </a:solidFill>
          <a:latin typeface="Arial" pitchFamily="34" charset="0"/>
        </a:defRPr>
      </a:lvl6pPr>
      <a:lvl7pPr marL="914400" algn="l" rtl="0" eaLnBrk="1" fontAlgn="base" hangingPunct="1">
        <a:spcBef>
          <a:spcPct val="0"/>
        </a:spcBef>
        <a:spcAft>
          <a:spcPct val="0"/>
        </a:spcAft>
        <a:defRPr sz="2800">
          <a:solidFill>
            <a:schemeClr val="hlink"/>
          </a:solidFill>
          <a:latin typeface="Arial" pitchFamily="34" charset="0"/>
        </a:defRPr>
      </a:lvl7pPr>
      <a:lvl8pPr marL="1371600" algn="l" rtl="0" eaLnBrk="1" fontAlgn="base" hangingPunct="1">
        <a:spcBef>
          <a:spcPct val="0"/>
        </a:spcBef>
        <a:spcAft>
          <a:spcPct val="0"/>
        </a:spcAft>
        <a:defRPr sz="2800">
          <a:solidFill>
            <a:schemeClr val="hlink"/>
          </a:solidFill>
          <a:latin typeface="Arial" pitchFamily="34" charset="0"/>
        </a:defRPr>
      </a:lvl8pPr>
      <a:lvl9pPr marL="1828800" algn="l" rtl="0" eaLnBrk="1" fontAlgn="base" hangingPunct="1">
        <a:spcBef>
          <a:spcPct val="0"/>
        </a:spcBef>
        <a:spcAft>
          <a:spcPct val="0"/>
        </a:spcAft>
        <a:defRPr sz="2800">
          <a:solidFill>
            <a:schemeClr val="hlink"/>
          </a:solidFill>
          <a:latin typeface="Arial" pitchFamily="34" charset="0"/>
        </a:defRPr>
      </a:lvl9pPr>
    </p:titleStyle>
    <p:bodyStyle>
      <a:lvl1pPr marL="171450" indent="-171450" algn="l" rtl="0" eaLnBrk="1" fontAlgn="base" hangingPunct="1">
        <a:spcBef>
          <a:spcPct val="20000"/>
        </a:spcBef>
        <a:spcAft>
          <a:spcPct val="0"/>
        </a:spcAft>
        <a:buClr>
          <a:schemeClr val="accent2"/>
        </a:buClr>
        <a:buSzPct val="90000"/>
        <a:buFont typeface="Times" pitchFamily="18" charset="0"/>
        <a:buChar char="•"/>
        <a:defRPr sz="2200">
          <a:solidFill>
            <a:schemeClr val="hlink"/>
          </a:solidFill>
          <a:latin typeface="+mn-lt"/>
          <a:ea typeface="+mn-ea"/>
          <a:cs typeface="+mn-cs"/>
        </a:defRPr>
      </a:lvl1pPr>
      <a:lvl2pPr marL="573088" indent="-171450" algn="l" rtl="0" eaLnBrk="1" fontAlgn="base" hangingPunct="1">
        <a:spcBef>
          <a:spcPct val="20000"/>
        </a:spcBef>
        <a:spcAft>
          <a:spcPct val="0"/>
        </a:spcAft>
        <a:buClr>
          <a:schemeClr val="accent2"/>
        </a:buClr>
        <a:buSzPct val="90000"/>
        <a:buFont typeface="Times" pitchFamily="18" charset="0"/>
        <a:buChar char="•"/>
        <a:defRPr>
          <a:solidFill>
            <a:schemeClr val="hlink"/>
          </a:solidFill>
          <a:latin typeface="+mn-lt"/>
        </a:defRPr>
      </a:lvl2pPr>
      <a:lvl3pPr marL="917575" indent="-173038" algn="l" rtl="0" eaLnBrk="1" fontAlgn="base" hangingPunct="1">
        <a:spcBef>
          <a:spcPct val="20000"/>
        </a:spcBef>
        <a:spcAft>
          <a:spcPct val="0"/>
        </a:spcAft>
        <a:buClr>
          <a:schemeClr val="accent2"/>
        </a:buClr>
        <a:buSzPct val="90000"/>
        <a:buFont typeface="Times" pitchFamily="18" charset="0"/>
        <a:buChar char="•"/>
        <a:defRPr sz="1400">
          <a:solidFill>
            <a:schemeClr val="hlink"/>
          </a:solidFill>
          <a:latin typeface="+mn-lt"/>
        </a:defRPr>
      </a:lvl3pPr>
      <a:lvl4pPr marL="1196975" indent="-16510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4pPr>
      <a:lvl5pPr marL="15398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5pPr>
      <a:lvl6pPr marL="19970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6pPr>
      <a:lvl7pPr marL="24542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7pPr>
      <a:lvl8pPr marL="29114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8pPr>
      <a:lvl9pPr marL="33686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5" name="Rectangle 5"/>
          <p:cNvSpPr>
            <a:spLocks noGrp="1" noChangeArrowheads="1"/>
          </p:cNvSpPr>
          <p:nvPr>
            <p:ph type="sldNum" sz="quarter" idx="4"/>
          </p:nvPr>
        </p:nvSpPr>
        <p:spPr bwMode="auto">
          <a:xfrm>
            <a:off x="10261600" y="6194425"/>
            <a:ext cx="12192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800">
                <a:solidFill>
                  <a:schemeClr val="accent1"/>
                </a:solidFill>
                <a:latin typeface="Arial" pitchFamily="34" charset="0"/>
              </a:defRPr>
            </a:lvl1pPr>
          </a:lstStyle>
          <a:p>
            <a:pPr>
              <a:defRPr/>
            </a:pPr>
            <a:fld id="{D55A3E5B-87E8-4F1A-872C-FB2868EC7472}" type="slidenum">
              <a:rPr lang="en-US">
                <a:solidFill>
                  <a:srgbClr val="808080"/>
                </a:solidFill>
              </a:rPr>
              <a:pPr>
                <a:defRPr/>
              </a:pPr>
              <a:t>‹#›</a:t>
            </a:fld>
            <a:endParaRPr lang="en-US" dirty="0">
              <a:solidFill>
                <a:srgbClr val="808080"/>
              </a:solidFill>
            </a:endParaRPr>
          </a:p>
        </p:txBody>
      </p:sp>
      <p:sp>
        <p:nvSpPr>
          <p:cNvPr id="1028" name="Rectangle 6"/>
          <p:cNvSpPr>
            <a:spLocks noGrp="1" noChangeArrowheads="1"/>
          </p:cNvSpPr>
          <p:nvPr>
            <p:ph type="body" idx="1"/>
          </p:nvPr>
        </p:nvSpPr>
        <p:spPr bwMode="auto">
          <a:xfrm>
            <a:off x="279401" y="1562100"/>
            <a:ext cx="11383433" cy="45085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7"/>
          <p:cNvSpPr>
            <a:spLocks noGrp="1" noChangeArrowheads="1"/>
          </p:cNvSpPr>
          <p:nvPr>
            <p:ph type="title"/>
          </p:nvPr>
        </p:nvSpPr>
        <p:spPr bwMode="auto">
          <a:xfrm>
            <a:off x="510118" y="188914"/>
            <a:ext cx="10028767" cy="11318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934352184"/>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transition spd="med">
    <p:wipe dir="r"/>
  </p:transition>
  <p:timing>
    <p:tnLst>
      <p:par>
        <p:cTn id="1" dur="indefinite" restart="never" nodeType="tmRoot"/>
      </p:par>
    </p:tnLst>
  </p:timing>
  <p:hf hdr="0" ftr="0" dt="0"/>
  <p:txStyles>
    <p:titleStyle>
      <a:lvl1pPr algn="l" rtl="0" eaLnBrk="1" fontAlgn="base" hangingPunct="1">
        <a:spcBef>
          <a:spcPct val="0"/>
        </a:spcBef>
        <a:spcAft>
          <a:spcPct val="0"/>
        </a:spcAft>
        <a:defRPr sz="2800">
          <a:solidFill>
            <a:schemeClr val="hlink"/>
          </a:solidFill>
          <a:latin typeface="+mj-lt"/>
          <a:ea typeface="+mj-ea"/>
          <a:cs typeface="+mj-cs"/>
        </a:defRPr>
      </a:lvl1pPr>
      <a:lvl2pPr algn="l" rtl="0" eaLnBrk="1" fontAlgn="base" hangingPunct="1">
        <a:spcBef>
          <a:spcPct val="0"/>
        </a:spcBef>
        <a:spcAft>
          <a:spcPct val="0"/>
        </a:spcAft>
        <a:defRPr sz="2800">
          <a:solidFill>
            <a:schemeClr val="hlink"/>
          </a:solidFill>
          <a:latin typeface="Arial" pitchFamily="34" charset="0"/>
        </a:defRPr>
      </a:lvl2pPr>
      <a:lvl3pPr algn="l" rtl="0" eaLnBrk="1" fontAlgn="base" hangingPunct="1">
        <a:spcBef>
          <a:spcPct val="0"/>
        </a:spcBef>
        <a:spcAft>
          <a:spcPct val="0"/>
        </a:spcAft>
        <a:defRPr sz="2800">
          <a:solidFill>
            <a:schemeClr val="hlink"/>
          </a:solidFill>
          <a:latin typeface="Arial" pitchFamily="34" charset="0"/>
        </a:defRPr>
      </a:lvl3pPr>
      <a:lvl4pPr algn="l" rtl="0" eaLnBrk="1" fontAlgn="base" hangingPunct="1">
        <a:spcBef>
          <a:spcPct val="0"/>
        </a:spcBef>
        <a:spcAft>
          <a:spcPct val="0"/>
        </a:spcAft>
        <a:defRPr sz="2800">
          <a:solidFill>
            <a:schemeClr val="hlink"/>
          </a:solidFill>
          <a:latin typeface="Arial" pitchFamily="34" charset="0"/>
        </a:defRPr>
      </a:lvl4pPr>
      <a:lvl5pPr algn="l" rtl="0" eaLnBrk="1" fontAlgn="base" hangingPunct="1">
        <a:spcBef>
          <a:spcPct val="0"/>
        </a:spcBef>
        <a:spcAft>
          <a:spcPct val="0"/>
        </a:spcAft>
        <a:defRPr sz="2800">
          <a:solidFill>
            <a:schemeClr val="hlink"/>
          </a:solidFill>
          <a:latin typeface="Arial" pitchFamily="34" charset="0"/>
        </a:defRPr>
      </a:lvl5pPr>
      <a:lvl6pPr marL="457200" algn="l" rtl="0" eaLnBrk="1" fontAlgn="base" hangingPunct="1">
        <a:spcBef>
          <a:spcPct val="0"/>
        </a:spcBef>
        <a:spcAft>
          <a:spcPct val="0"/>
        </a:spcAft>
        <a:defRPr sz="2800">
          <a:solidFill>
            <a:schemeClr val="hlink"/>
          </a:solidFill>
          <a:latin typeface="Arial" pitchFamily="34" charset="0"/>
        </a:defRPr>
      </a:lvl6pPr>
      <a:lvl7pPr marL="914400" algn="l" rtl="0" eaLnBrk="1" fontAlgn="base" hangingPunct="1">
        <a:spcBef>
          <a:spcPct val="0"/>
        </a:spcBef>
        <a:spcAft>
          <a:spcPct val="0"/>
        </a:spcAft>
        <a:defRPr sz="2800">
          <a:solidFill>
            <a:schemeClr val="hlink"/>
          </a:solidFill>
          <a:latin typeface="Arial" pitchFamily="34" charset="0"/>
        </a:defRPr>
      </a:lvl7pPr>
      <a:lvl8pPr marL="1371600" algn="l" rtl="0" eaLnBrk="1" fontAlgn="base" hangingPunct="1">
        <a:spcBef>
          <a:spcPct val="0"/>
        </a:spcBef>
        <a:spcAft>
          <a:spcPct val="0"/>
        </a:spcAft>
        <a:defRPr sz="2800">
          <a:solidFill>
            <a:schemeClr val="hlink"/>
          </a:solidFill>
          <a:latin typeface="Arial" pitchFamily="34" charset="0"/>
        </a:defRPr>
      </a:lvl8pPr>
      <a:lvl9pPr marL="1828800" algn="l" rtl="0" eaLnBrk="1" fontAlgn="base" hangingPunct="1">
        <a:spcBef>
          <a:spcPct val="0"/>
        </a:spcBef>
        <a:spcAft>
          <a:spcPct val="0"/>
        </a:spcAft>
        <a:defRPr sz="2800">
          <a:solidFill>
            <a:schemeClr val="hlink"/>
          </a:solidFill>
          <a:latin typeface="Arial" pitchFamily="34" charset="0"/>
        </a:defRPr>
      </a:lvl9pPr>
    </p:titleStyle>
    <p:bodyStyle>
      <a:lvl1pPr marL="171450" indent="-171450" algn="l" rtl="0" eaLnBrk="1" fontAlgn="base" hangingPunct="1">
        <a:spcBef>
          <a:spcPct val="20000"/>
        </a:spcBef>
        <a:spcAft>
          <a:spcPct val="0"/>
        </a:spcAft>
        <a:buClr>
          <a:schemeClr val="accent2"/>
        </a:buClr>
        <a:buSzPct val="90000"/>
        <a:buFont typeface="Times" pitchFamily="18" charset="0"/>
        <a:buChar char="•"/>
        <a:defRPr sz="2200">
          <a:solidFill>
            <a:schemeClr val="hlink"/>
          </a:solidFill>
          <a:latin typeface="+mn-lt"/>
          <a:ea typeface="+mn-ea"/>
          <a:cs typeface="+mn-cs"/>
        </a:defRPr>
      </a:lvl1pPr>
      <a:lvl2pPr marL="573088" indent="-171450" algn="l" rtl="0" eaLnBrk="1" fontAlgn="base" hangingPunct="1">
        <a:spcBef>
          <a:spcPct val="20000"/>
        </a:spcBef>
        <a:spcAft>
          <a:spcPct val="0"/>
        </a:spcAft>
        <a:buClr>
          <a:schemeClr val="accent2"/>
        </a:buClr>
        <a:buSzPct val="90000"/>
        <a:buFont typeface="Times" pitchFamily="18" charset="0"/>
        <a:buChar char="•"/>
        <a:defRPr>
          <a:solidFill>
            <a:schemeClr val="hlink"/>
          </a:solidFill>
          <a:latin typeface="+mn-lt"/>
        </a:defRPr>
      </a:lvl2pPr>
      <a:lvl3pPr marL="917575" indent="-173038" algn="l" rtl="0" eaLnBrk="1" fontAlgn="base" hangingPunct="1">
        <a:spcBef>
          <a:spcPct val="20000"/>
        </a:spcBef>
        <a:spcAft>
          <a:spcPct val="0"/>
        </a:spcAft>
        <a:buClr>
          <a:schemeClr val="accent2"/>
        </a:buClr>
        <a:buSzPct val="90000"/>
        <a:buFont typeface="Times" pitchFamily="18" charset="0"/>
        <a:buChar char="•"/>
        <a:defRPr sz="1400">
          <a:solidFill>
            <a:schemeClr val="hlink"/>
          </a:solidFill>
          <a:latin typeface="+mn-lt"/>
        </a:defRPr>
      </a:lvl3pPr>
      <a:lvl4pPr marL="1196975" indent="-16510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4pPr>
      <a:lvl5pPr marL="15398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5pPr>
      <a:lvl6pPr marL="19970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6pPr>
      <a:lvl7pPr marL="24542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7pPr>
      <a:lvl8pPr marL="29114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8pPr>
      <a:lvl9pPr marL="3368675" indent="-171450" algn="l" rtl="0" eaLnBrk="1" fontAlgn="base" hangingPunct="1">
        <a:spcBef>
          <a:spcPct val="20000"/>
        </a:spcBef>
        <a:spcAft>
          <a:spcPct val="0"/>
        </a:spcAft>
        <a:buClr>
          <a:schemeClr val="accent2"/>
        </a:buClr>
        <a:buSzPct val="90000"/>
        <a:buFont typeface="Times" pitchFamily="18" charset="0"/>
        <a:buChar char="•"/>
        <a:defRPr sz="1200">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39C338-D81D-412A-8B36-3A4FC71C6B02}" type="datetimeFigureOut">
              <a:rPr lang="en-US" smtClean="0"/>
              <a:t>6/5/2017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55A3E5B-87E8-4F1A-872C-FB2868EC7472}" type="slidenum">
              <a:rPr lang="en-US" smtClean="0"/>
              <a:pPr>
                <a:defRPr/>
              </a:pPr>
              <a:t>‹#›</a:t>
            </a:fld>
            <a:endParaRPr lang="en-US" dirty="0"/>
          </a:p>
        </p:txBody>
      </p:sp>
      <p:sp>
        <p:nvSpPr>
          <p:cNvPr id="7" name="Text Box 6"/>
          <p:cNvSpPr txBox="1">
            <a:spLocks noChangeArrowheads="1"/>
          </p:cNvSpPr>
          <p:nvPr userDrawn="1"/>
        </p:nvSpPr>
        <p:spPr bwMode="auto">
          <a:xfrm>
            <a:off x="143340" y="6368421"/>
            <a:ext cx="4358217" cy="400110"/>
          </a:xfrm>
          <a:prstGeom prst="rect">
            <a:avLst/>
          </a:prstGeom>
          <a:noFill/>
          <a:ln w="9525">
            <a:noFill/>
            <a:miter lim="800000"/>
            <a:headEnd/>
            <a:tailEnd/>
          </a:ln>
        </p:spPr>
        <p:txBody>
          <a:bodyPr>
            <a:spAutoFit/>
          </a:bodyPr>
          <a:lstStyle/>
          <a:p>
            <a:pPr eaLnBrk="0" hangingPunct="0"/>
            <a:r>
              <a:rPr lang="en-US" sz="2000" b="1" dirty="0" smtClean="0">
                <a:solidFill>
                  <a:schemeClr val="accent1"/>
                </a:solidFill>
                <a:latin typeface="+mn-lt"/>
              </a:rPr>
              <a:t>@</a:t>
            </a:r>
            <a:r>
              <a:rPr lang="en-US" sz="2000" b="1" dirty="0" err="1" smtClean="0">
                <a:solidFill>
                  <a:schemeClr val="tx1"/>
                </a:solidFill>
                <a:latin typeface="+mn-lt"/>
              </a:rPr>
              <a:t>toddelittle</a:t>
            </a:r>
            <a:endParaRPr lang="en-US" sz="2000" b="1" dirty="0">
              <a:solidFill>
                <a:schemeClr val="tx1"/>
              </a:solidFill>
              <a:latin typeface="+mn-lt"/>
            </a:endParaRPr>
          </a:p>
        </p:txBody>
      </p:sp>
    </p:spTree>
    <p:extLst>
      <p:ext uri="{BB962C8B-B14F-4D97-AF65-F5344CB8AC3E}">
        <p14:creationId xmlns:p14="http://schemas.microsoft.com/office/powerpoint/2010/main" val="3865041053"/>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8" r:id="rId12"/>
  </p:sldLayoutIdLst>
  <p:transition spd="med">
    <p:wipe dir="r"/>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8.jpe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3.png"/><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g"/><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wmf"/><Relationship Id="rId4" Type="http://schemas.openxmlformats.org/officeDocument/2006/relationships/image" Target="../media/image38.gif"/><Relationship Id="rId9"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58.png"/><Relationship Id="rId4"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61.png"/><Relationship Id="rId4"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mailto:toddelittle@gmail.com" TargetMode="External"/><Relationship Id="rId7" Type="http://schemas.openxmlformats.org/officeDocument/2006/relationships/hyperlink" Target="http://www.toddlittleweb.com/Downloads/books/StandBackAndDeliver.pdf"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hyperlink" Target="http://www.accelinnova.com/" TargetMode="External"/><Relationship Id="rId5" Type="http://schemas.openxmlformats.org/officeDocument/2006/relationships/hyperlink" Target="http://www.toddlittleweb.com/" TargetMode="External"/><Relationship Id="rId4" Type="http://schemas.openxmlformats.org/officeDocument/2006/relationships/hyperlink" Target="http://www.linkedin.com/in/toddelittle/"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3.wav"/><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6.wav"/><Relationship Id="rId7"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audio" Target="../media/audio9.wav"/><Relationship Id="rId11" Type="http://schemas.openxmlformats.org/officeDocument/2006/relationships/image" Target="../media/image15.png"/><Relationship Id="rId5" Type="http://schemas.openxmlformats.org/officeDocument/2006/relationships/audio" Target="../media/audio8.wav"/><Relationship Id="rId10" Type="http://schemas.openxmlformats.org/officeDocument/2006/relationships/image" Target="../media/image18.png"/><Relationship Id="rId4" Type="http://schemas.openxmlformats.org/officeDocument/2006/relationships/audio" Target="../media/audio7.wav"/><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8" y="188914"/>
            <a:ext cx="10970682" cy="863823"/>
          </a:xfrm>
        </p:spPr>
        <p:txBody>
          <a:bodyPr>
            <a:noAutofit/>
          </a:bodyPr>
          <a:lstStyle/>
          <a:p>
            <a:r>
              <a:rPr lang="en-US" sz="3600" b="1" dirty="0">
                <a:solidFill>
                  <a:schemeClr val="tx1"/>
                </a:solidFill>
              </a:rPr>
              <a:t>Risky Business:  Real Options for Software </a:t>
            </a:r>
            <a:r>
              <a:rPr lang="en-US" sz="3600" b="1" dirty="0" smtClean="0">
                <a:solidFill>
                  <a:schemeClr val="tx1"/>
                </a:solidFill>
              </a:rPr>
              <a:t>Development</a:t>
            </a:r>
            <a:endParaRPr lang="en-US" sz="3600" b="1" dirty="0"/>
          </a:p>
        </p:txBody>
      </p:sp>
      <p:sp>
        <p:nvSpPr>
          <p:cNvPr id="3" name="Slide Number Placeholder 2"/>
          <p:cNvSpPr>
            <a:spLocks noGrp="1"/>
          </p:cNvSpPr>
          <p:nvPr>
            <p:ph type="sldNum" sz="quarter" idx="12"/>
          </p:nvPr>
        </p:nvSpPr>
        <p:spPr/>
        <p:txBody>
          <a:bodyPr/>
          <a:lstStyle/>
          <a:p>
            <a:pPr>
              <a:defRPr/>
            </a:pPr>
            <a:fld id="{EE3D39C4-3EB8-4289-B131-5731353FD55D}" type="slidenum">
              <a:rPr lang="en-US" smtClean="0"/>
              <a:pPr>
                <a:defRPr/>
              </a:pPr>
              <a:t>1</a:t>
            </a:fld>
            <a:endParaRPr lang="en-US" dirty="0"/>
          </a:p>
        </p:txBody>
      </p:sp>
      <p:sp>
        <p:nvSpPr>
          <p:cNvPr id="6" name="TextBox 5"/>
          <p:cNvSpPr txBox="1"/>
          <p:nvPr/>
        </p:nvSpPr>
        <p:spPr>
          <a:xfrm>
            <a:off x="9624392" y="1700808"/>
            <a:ext cx="2376264" cy="1384995"/>
          </a:xfrm>
          <a:prstGeom prst="rect">
            <a:avLst/>
          </a:prstGeom>
          <a:noFill/>
        </p:spPr>
        <p:txBody>
          <a:bodyPr wrap="square" rtlCol="0">
            <a:spAutoFit/>
          </a:bodyPr>
          <a:lstStyle/>
          <a:p>
            <a:r>
              <a:rPr lang="en-US" sz="2800" b="1" dirty="0"/>
              <a:t>Todd </a:t>
            </a:r>
            <a:r>
              <a:rPr lang="en-US" sz="2800" b="1" dirty="0" smtClean="0"/>
              <a:t>Little</a:t>
            </a:r>
          </a:p>
          <a:p>
            <a:endParaRPr lang="en-US" sz="2800" b="1" dirty="0"/>
          </a:p>
          <a:p>
            <a:r>
              <a:rPr lang="en-US" sz="2800" b="1" dirty="0" smtClean="0"/>
              <a:t>@</a:t>
            </a:r>
            <a:r>
              <a:rPr lang="en-US" sz="2800" b="1" dirty="0" err="1" smtClean="0"/>
              <a:t>toddelittle</a:t>
            </a:r>
            <a:endParaRPr lang="en-US" sz="2800" b="1" dirty="0"/>
          </a:p>
        </p:txBody>
      </p:sp>
      <p:pic>
        <p:nvPicPr>
          <p:cNvPr id="7" name="Picture 3" descr="riskmana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360" y="980728"/>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378875"/>
      </p:ext>
    </p:extLst>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todd\Accelinnova\Presentations\Risk\king_playing_cards.jpg"/>
          <p:cNvPicPr>
            <a:picLocks noChangeAspect="1" noChangeArrowheads="1"/>
          </p:cNvPicPr>
          <p:nvPr/>
        </p:nvPicPr>
        <p:blipFill>
          <a:blip r:embed="rId3">
            <a:extLst>
              <a:ext uri="{28A0092B-C50C-407E-A947-70E740481C1C}">
                <a14:useLocalDpi xmlns:a14="http://schemas.microsoft.com/office/drawing/2010/main" val="0"/>
              </a:ext>
            </a:extLst>
          </a:blip>
          <a:srcRect l="4950" r="4500"/>
          <a:stretch>
            <a:fillRect/>
          </a:stretch>
        </p:blipFill>
        <p:spPr bwMode="auto">
          <a:xfrm>
            <a:off x="2639616" y="-27384"/>
            <a:ext cx="94154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p:nvPr>
        </p:nvSpPr>
        <p:spPr>
          <a:xfrm>
            <a:off x="1524000" y="457200"/>
            <a:ext cx="9144000" cy="1143000"/>
          </a:xfrm>
        </p:spPr>
        <p:txBody>
          <a:bodyPr>
            <a:normAutofit fontScale="90000"/>
          </a:bodyPr>
          <a:lstStyle/>
          <a:p>
            <a:pPr eaLnBrk="1" hangingPunct="1"/>
            <a:r>
              <a:rPr lang="en-US" dirty="0" smtClean="0">
                <a:solidFill>
                  <a:schemeClr val="bg1"/>
                </a:solidFill>
              </a:rPr>
              <a:t>Poker</a:t>
            </a:r>
            <a:br>
              <a:rPr lang="en-US" dirty="0" smtClean="0">
                <a:solidFill>
                  <a:schemeClr val="bg1"/>
                </a:solidFill>
              </a:rPr>
            </a:br>
            <a:endParaRPr lang="en-US" dirty="0" smtClean="0"/>
          </a:p>
        </p:txBody>
      </p:sp>
    </p:spTree>
    <p:extLst>
      <p:ext uri="{BB962C8B-B14F-4D97-AF65-F5344CB8AC3E}">
        <p14:creationId xmlns:p14="http://schemas.microsoft.com/office/powerpoint/2010/main" val="767366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dailymail.co.uk/i/pix/2008/11/11/article-1084784-026EA156000005DC-433_468x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733" y="133"/>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407368" y="476672"/>
            <a:ext cx="2376264" cy="3744416"/>
          </a:xfrm>
        </p:spPr>
        <p:txBody>
          <a:bodyPr>
            <a:normAutofit fontScale="90000"/>
          </a:bodyPr>
          <a:lstStyle/>
          <a:p>
            <a:pPr eaLnBrk="1" hangingPunct="1"/>
            <a:r>
              <a:rPr lang="en-US" dirty="0" smtClean="0"/>
              <a:t>Poker Metric: </a:t>
            </a:r>
            <a:br>
              <a:rPr lang="en-US" dirty="0" smtClean="0"/>
            </a:br>
            <a:r>
              <a:rPr lang="en-US" dirty="0" smtClean="0"/>
              <a:t/>
            </a:r>
            <a:br>
              <a:rPr lang="en-US" dirty="0" smtClean="0"/>
            </a:br>
            <a:r>
              <a:rPr lang="en-US" dirty="0" smtClean="0"/>
              <a:t>Percent of Hands Won</a:t>
            </a:r>
            <a:br>
              <a:rPr lang="en-US" dirty="0" smtClean="0"/>
            </a:br>
            <a:endParaRPr lang="en-US" dirty="0" smtClean="0"/>
          </a:p>
        </p:txBody>
      </p:sp>
    </p:spTree>
    <p:extLst>
      <p:ext uri="{BB962C8B-B14F-4D97-AF65-F5344CB8AC3E}">
        <p14:creationId xmlns:p14="http://schemas.microsoft.com/office/powerpoint/2010/main" val="1231117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0"/>
            <a:ext cx="9150422" cy="61653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703512" y="188914"/>
            <a:ext cx="8835373" cy="863823"/>
          </a:xfrm>
        </p:spPr>
        <p:txBody>
          <a:bodyPr/>
          <a:lstStyle/>
          <a:p>
            <a:r>
              <a:rPr lang="en-US" dirty="0" smtClean="0"/>
              <a:t>The Context of Feedback</a:t>
            </a:r>
            <a:endParaRPr lang="en-US" dirty="0"/>
          </a:p>
        </p:txBody>
      </p:sp>
    </p:spTree>
    <p:extLst>
      <p:ext uri="{BB962C8B-B14F-4D97-AF65-F5344CB8AC3E}">
        <p14:creationId xmlns:p14="http://schemas.microsoft.com/office/powerpoint/2010/main" val="958520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51" y="1433514"/>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4187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51" y="1433514"/>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WordArt 4"/>
          <p:cNvSpPr>
            <a:spLocks noChangeArrowheads="1" noChangeShapeType="1" noTextEdit="1"/>
          </p:cNvSpPr>
          <p:nvPr/>
        </p:nvSpPr>
        <p:spPr bwMode="auto">
          <a:xfrm>
            <a:off x="4691064" y="2990851"/>
            <a:ext cx="2809875" cy="8747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90-80% Failure</a:t>
            </a:r>
          </a:p>
        </p:txBody>
      </p:sp>
    </p:spTree>
    <p:extLst>
      <p:ext uri="{BB962C8B-B14F-4D97-AF65-F5344CB8AC3E}">
        <p14:creationId xmlns:p14="http://schemas.microsoft.com/office/powerpoint/2010/main" val="4059313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7040" y="1122363"/>
            <a:ext cx="9144000" cy="2387600"/>
          </a:xfrm>
        </p:spPr>
        <p:txBody>
          <a:bodyPr/>
          <a:lstStyle/>
          <a:p>
            <a:endParaRPr lang="en-US" sz="7200"/>
          </a:p>
        </p:txBody>
      </p:sp>
      <p:sp>
        <p:nvSpPr>
          <p:cNvPr id="3" name="Subtitle 2"/>
          <p:cNvSpPr>
            <a:spLocks noGrp="1"/>
          </p:cNvSpPr>
          <p:nvPr>
            <p:ph type="subTitle" idx="1"/>
          </p:nvPr>
        </p:nvSpPr>
        <p:spPr>
          <a:xfrm>
            <a:off x="2027040" y="3602038"/>
            <a:ext cx="9144000" cy="1655762"/>
          </a:xfrm>
        </p:spPr>
        <p:txBody>
          <a:bodyPr/>
          <a:lstStyle/>
          <a:p>
            <a:endParaRPr lang="en-US" sz="3200"/>
          </a:p>
        </p:txBody>
      </p:sp>
      <p:pic>
        <p:nvPicPr>
          <p:cNvPr id="26627" name="Picture 3" descr="Blowout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84150"/>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4"/>
          <p:cNvSpPr>
            <a:spLocks noChangeArrowheads="1"/>
          </p:cNvSpPr>
          <p:nvPr/>
        </p:nvSpPr>
        <p:spPr bwMode="auto">
          <a:xfrm>
            <a:off x="6347520" y="2636912"/>
            <a:ext cx="2772816" cy="1950963"/>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a:lstStyle/>
          <a:p>
            <a:pPr algn="ctr"/>
            <a:r>
              <a:rPr lang="en-US" sz="2400" dirty="0"/>
              <a:t>I’m beginning to think it wasn’t such a good idea to turn off those unit tests</a:t>
            </a:r>
          </a:p>
        </p:txBody>
      </p:sp>
    </p:spTree>
    <p:extLst>
      <p:ext uri="{BB962C8B-B14F-4D97-AF65-F5344CB8AC3E}">
        <p14:creationId xmlns:p14="http://schemas.microsoft.com/office/powerpoint/2010/main" val="481108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p:cTn id="7" dur="500" fill="hold"/>
                                        <p:tgtEl>
                                          <p:spTgt spid="63492"/>
                                        </p:tgtEl>
                                        <p:attrNameLst>
                                          <p:attrName>ppt_w</p:attrName>
                                        </p:attrNameLst>
                                      </p:cBhvr>
                                      <p:tavLst>
                                        <p:tav tm="0">
                                          <p:val>
                                            <p:fltVal val="0"/>
                                          </p:val>
                                        </p:tav>
                                        <p:tav tm="100000">
                                          <p:val>
                                            <p:strVal val="#ppt_w"/>
                                          </p:val>
                                        </p:tav>
                                      </p:tavLst>
                                    </p:anim>
                                    <p:anim calcmode="lin" valueType="num">
                                      <p:cBhvr>
                                        <p:cTn id="8" dur="500" fill="hold"/>
                                        <p:tgtEl>
                                          <p:spTgt spid="63492"/>
                                        </p:tgtEl>
                                        <p:attrNameLst>
                                          <p:attrName>ppt_h</p:attrName>
                                        </p:attrNameLst>
                                      </p:cBhvr>
                                      <p:tavLst>
                                        <p:tav tm="0">
                                          <p:val>
                                            <p:fltVal val="0"/>
                                          </p:val>
                                        </p:tav>
                                        <p:tav tm="100000">
                                          <p:val>
                                            <p:strVal val="#ppt_h"/>
                                          </p:val>
                                        </p:tav>
                                      </p:tavLst>
                                    </p:anim>
                                    <p:animEffect transition="in" filter="fade">
                                      <p:cBhvr>
                                        <p:cTn id="9"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831356" y="260648"/>
            <a:ext cx="7505003" cy="1143000"/>
          </a:xfrm>
        </p:spPr>
        <p:txBody>
          <a:bodyPr>
            <a:noAutofit/>
          </a:bodyPr>
          <a:lstStyle/>
          <a:p>
            <a:pPr algn="ctr"/>
            <a:r>
              <a:rPr lang="en-US" dirty="0" smtClean="0"/>
              <a:t>Gordon the Guided Missile</a:t>
            </a:r>
            <a:br>
              <a:rPr lang="en-US" dirty="0" smtClean="0"/>
            </a:br>
            <a:endParaRPr lang="en-US" dirty="0" smtClean="0"/>
          </a:p>
        </p:txBody>
      </p:sp>
      <p:pic>
        <p:nvPicPr>
          <p:cNvPr id="6"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831975" y="1091646"/>
            <a:ext cx="7666038" cy="5749925"/>
          </a:xfrm>
        </p:spPr>
      </p:pic>
      <p:pic>
        <p:nvPicPr>
          <p:cNvPr id="11267" name="Picture 2" descr="http://www.tpub.com/content/aviation/14313/img/14313_79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8632" y="32551"/>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dreamsofspace.nfshost.com/spacebookdraft07July-webpage_files/image0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795" y="27417"/>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066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4000" dirty="0">
                <a:solidFill>
                  <a:srgbClr val="000000"/>
                </a:solidFill>
              </a:rPr>
              <a:t>Risk management tools</a:t>
            </a:r>
          </a:p>
        </p:txBody>
      </p:sp>
      <p:sp>
        <p:nvSpPr>
          <p:cNvPr id="3" name="Subtitle 2"/>
          <p:cNvSpPr>
            <a:spLocks noGrp="1"/>
          </p:cNvSpPr>
          <p:nvPr>
            <p:ph type="subTitle" idx="1"/>
          </p:nvPr>
        </p:nvSpPr>
        <p:spPr/>
        <p:txBody>
          <a:bodyPr/>
          <a:lstStyle/>
          <a:p>
            <a:endParaRPr lang="en-US"/>
          </a:p>
        </p:txBody>
      </p:sp>
      <p:pic>
        <p:nvPicPr>
          <p:cNvPr id="4" name="Tijdelijke aanduiding voor inhoud 3" descr="skydivers.jp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5657" b="5657"/>
          <a:stretch/>
        </p:blipFill>
        <p:spPr>
          <a:xfrm>
            <a:off x="1347217" y="0"/>
            <a:ext cx="9285287" cy="6858000"/>
          </a:xfrm>
        </p:spPr>
      </p:pic>
      <p:sp>
        <p:nvSpPr>
          <p:cNvPr id="5" name="TextBox 4"/>
          <p:cNvSpPr txBox="1"/>
          <p:nvPr/>
        </p:nvSpPr>
        <p:spPr>
          <a:xfrm>
            <a:off x="1524000" y="188640"/>
            <a:ext cx="6948264" cy="646331"/>
          </a:xfrm>
          <a:prstGeom prst="rect">
            <a:avLst/>
          </a:prstGeom>
          <a:noFill/>
        </p:spPr>
        <p:txBody>
          <a:bodyPr wrap="square" rtlCol="0">
            <a:spAutoFit/>
          </a:bodyPr>
          <a:lstStyle/>
          <a:p>
            <a:r>
              <a:rPr lang="en-US" sz="3600" b="1" dirty="0" smtClean="0">
                <a:solidFill>
                  <a:schemeClr val="bg1"/>
                </a:solidFill>
              </a:rPr>
              <a:t>Risk Management Tools</a:t>
            </a:r>
            <a:endParaRPr lang="en-US" sz="3600" b="1" dirty="0">
              <a:solidFill>
                <a:schemeClr val="bg1"/>
              </a:solidFill>
            </a:endParaRPr>
          </a:p>
        </p:txBody>
      </p:sp>
    </p:spTree>
    <p:extLst>
      <p:ext uri="{BB962C8B-B14F-4D97-AF65-F5344CB8AC3E}">
        <p14:creationId xmlns:p14="http://schemas.microsoft.com/office/powerpoint/2010/main" val="1103263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1624" y="260648"/>
            <a:ext cx="5381970" cy="5751093"/>
          </a:xfrm>
          <a:prstGeom prst="rect">
            <a:avLst/>
          </a:prstGeom>
        </p:spPr>
      </p:pic>
      <p:sp>
        <p:nvSpPr>
          <p:cNvPr id="2" name="Title 1"/>
          <p:cNvSpPr>
            <a:spLocks noGrp="1"/>
          </p:cNvSpPr>
          <p:nvPr>
            <p:ph type="title"/>
          </p:nvPr>
        </p:nvSpPr>
        <p:spPr>
          <a:xfrm>
            <a:off x="407367" y="1268760"/>
            <a:ext cx="2520281" cy="3428997"/>
          </a:xfrm>
        </p:spPr>
        <p:txBody>
          <a:bodyPr>
            <a:normAutofit/>
          </a:bodyPr>
          <a:lstStyle/>
          <a:p>
            <a:r>
              <a:rPr lang="en-US" dirty="0"/>
              <a:t>Estimate the # of Jelly Beans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660" r="18679"/>
          <a:stretch/>
        </p:blipFill>
        <p:spPr>
          <a:xfrm>
            <a:off x="8187137" y="260648"/>
            <a:ext cx="3668486" cy="5751092"/>
          </a:xfrm>
          <a:prstGeom prst="rect">
            <a:avLst/>
          </a:prstGeom>
        </p:spPr>
      </p:pic>
    </p:spTree>
    <p:extLst>
      <p:ext uri="{BB962C8B-B14F-4D97-AF65-F5344CB8AC3E}">
        <p14:creationId xmlns:p14="http://schemas.microsoft.com/office/powerpoint/2010/main" val="24974054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altLang="en-US" smtClean="0"/>
              <a:t>Cynefin Framework</a:t>
            </a:r>
            <a:br>
              <a:rPr lang="en-US" altLang="en-US" smtClean="0"/>
            </a:br>
            <a:r>
              <a:rPr lang="en-US" altLang="en-US" smtClean="0"/>
              <a:t>(Snowden)</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2560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5663952" y="188640"/>
            <a:ext cx="5668456" cy="5894662"/>
          </a:xfrm>
        </p:spPr>
      </p:pic>
    </p:spTree>
    <p:extLst>
      <p:ext uri="{BB962C8B-B14F-4D97-AF65-F5344CB8AC3E}">
        <p14:creationId xmlns:p14="http://schemas.microsoft.com/office/powerpoint/2010/main" val="4007996246"/>
      </p:ext>
    </p:extLst>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82562"/>
            <a:ext cx="8229600" cy="1143000"/>
          </a:xfrm>
        </p:spPr>
        <p:txBody>
          <a:bodyPr/>
          <a:lstStyle/>
          <a:p>
            <a:r>
              <a:rPr lang="en-US" dirty="0" smtClean="0">
                <a:solidFill>
                  <a:schemeClr val="bg1"/>
                </a:solidFill>
              </a:rPr>
              <a:t>Risky Business</a:t>
            </a:r>
            <a:endParaRPr lang="en-US" dirty="0">
              <a:solidFill>
                <a:schemeClr val="bg1"/>
              </a:solidFill>
            </a:endParaRPr>
          </a:p>
        </p:txBody>
      </p:sp>
      <p:pic>
        <p:nvPicPr>
          <p:cNvPr id="4" name="Risque Business.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365126" y="0"/>
            <a:ext cx="9123362" cy="6842125"/>
          </a:xfrm>
        </p:spPr>
      </p:pic>
      <p:sp>
        <p:nvSpPr>
          <p:cNvPr id="3" name="TextBox 2"/>
          <p:cNvSpPr txBox="1"/>
          <p:nvPr/>
        </p:nvSpPr>
        <p:spPr>
          <a:xfrm>
            <a:off x="3719736" y="104217"/>
            <a:ext cx="5256584" cy="769441"/>
          </a:xfrm>
          <a:prstGeom prst="rect">
            <a:avLst/>
          </a:prstGeom>
          <a:noFill/>
        </p:spPr>
        <p:txBody>
          <a:bodyPr wrap="square" rtlCol="0">
            <a:spAutoFit/>
          </a:bodyPr>
          <a:lstStyle/>
          <a:p>
            <a:r>
              <a:rPr lang="en-US" sz="4400" b="1" dirty="0" smtClean="0">
                <a:solidFill>
                  <a:schemeClr val="bg1"/>
                </a:solidFill>
              </a:rPr>
              <a:t>Risky Business</a:t>
            </a:r>
            <a:endParaRPr lang="en-US" sz="4400" b="1" dirty="0">
              <a:solidFill>
                <a:schemeClr val="bg1"/>
              </a:solidFill>
            </a:endParaRPr>
          </a:p>
        </p:txBody>
      </p:sp>
    </p:spTree>
    <p:extLst>
      <p:ext uri="{BB962C8B-B14F-4D97-AF65-F5344CB8AC3E}">
        <p14:creationId xmlns:p14="http://schemas.microsoft.com/office/powerpoint/2010/main" val="3363822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Obvious</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6628" name="Group 13"/>
          <p:cNvGrpSpPr>
            <a:grpSpLocks/>
          </p:cNvGrpSpPr>
          <p:nvPr/>
        </p:nvGrpSpPr>
        <p:grpSpPr bwMode="auto">
          <a:xfrm>
            <a:off x="2819400" y="1512887"/>
            <a:ext cx="4191000" cy="1289050"/>
            <a:chOff x="1295400" y="1707362"/>
            <a:chExt cx="4191000" cy="1289838"/>
          </a:xfrm>
        </p:grpSpPr>
        <p:sp>
          <p:nvSpPr>
            <p:cNvPr id="26634"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36"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7" name="Right Arrow 7"/>
            <p:cNvSpPr>
              <a:spLocks noChangeArrowheads="1"/>
            </p:cNvSpPr>
            <p:nvPr/>
          </p:nvSpPr>
          <p:spPr bwMode="auto">
            <a:xfrm>
              <a:off x="41529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8" name="TextBox 8"/>
            <p:cNvSpPr txBox="1">
              <a:spLocks noChangeArrowheads="1"/>
            </p:cNvSpPr>
            <p:nvPr/>
          </p:nvSpPr>
          <p:spPr bwMode="auto">
            <a:xfrm>
              <a:off x="1314450" y="1707362"/>
              <a:ext cx="104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6639" name="TextBox 9"/>
            <p:cNvSpPr txBox="1">
              <a:spLocks noChangeArrowheads="1"/>
            </p:cNvSpPr>
            <p:nvPr/>
          </p:nvSpPr>
          <p:spPr bwMode="auto">
            <a:xfrm>
              <a:off x="4152900" y="1707362"/>
              <a:ext cx="133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grpSp>
      <p:sp>
        <p:nvSpPr>
          <p:cNvPr id="26629" name="TextBox 10"/>
          <p:cNvSpPr txBox="1">
            <a:spLocks noChangeArrowheads="1"/>
          </p:cNvSpPr>
          <p:nvPr/>
        </p:nvSpPr>
        <p:spPr bwMode="auto">
          <a:xfrm>
            <a:off x="2819400" y="3081337"/>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Obvious to all</a:t>
            </a:r>
          </a:p>
          <a:p>
            <a:endParaRPr lang="en-US" altLang="en-US" dirty="0"/>
          </a:p>
          <a:p>
            <a:r>
              <a:rPr lang="en-US" altLang="en-US" dirty="0"/>
              <a:t>Known - Knowns</a:t>
            </a:r>
          </a:p>
        </p:txBody>
      </p:sp>
      <p:sp>
        <p:nvSpPr>
          <p:cNvPr id="26630" name="TextBox 11"/>
          <p:cNvSpPr txBox="1">
            <a:spLocks noChangeArrowheads="1"/>
          </p:cNvSpPr>
          <p:nvPr/>
        </p:nvSpPr>
        <p:spPr bwMode="auto">
          <a:xfrm>
            <a:off x="2808288" y="4656137"/>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a:t>Sense - Categorize - Respond</a:t>
            </a:r>
            <a:r>
              <a:rPr lang="en-US" altLang="en-US"/>
              <a:t> </a:t>
            </a:r>
          </a:p>
          <a:p>
            <a:r>
              <a:rPr lang="en-US" altLang="en-US"/>
              <a:t>apply </a:t>
            </a:r>
            <a:r>
              <a:rPr lang="en-US" altLang="en-US" i="1"/>
              <a:t>best</a:t>
            </a:r>
            <a:r>
              <a:rPr lang="en-US" altLang="en-US"/>
              <a:t> practice</a:t>
            </a:r>
          </a:p>
        </p:txBody>
      </p:sp>
      <p:pic>
        <p:nvPicPr>
          <p:cNvPr id="26631" name="Picture 12"/>
          <p:cNvPicPr>
            <a:picLocks noChangeAspect="1"/>
          </p:cNvPicPr>
          <p:nvPr/>
        </p:nvPicPr>
        <p:blipFill>
          <a:blip r:embed="rId7" cstate="print">
            <a:extLst>
              <a:ext uri="{28A0092B-C50C-407E-A947-70E740481C1C}">
                <a14:useLocalDpi xmlns:a14="http://schemas.microsoft.com/office/drawing/2010/main" val="0"/>
              </a:ext>
            </a:extLst>
          </a:blip>
          <a:srcRect l="60948" t="35799" r="29826" b="52313"/>
          <a:stretch>
            <a:fillRect/>
          </a:stretch>
        </p:blipFill>
        <p:spPr bwMode="auto">
          <a:xfrm>
            <a:off x="7391400" y="1773237"/>
            <a:ext cx="5524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4"/>
          <p:cNvSpPr txBox="1">
            <a:spLocks noChangeArrowheads="1"/>
          </p:cNvSpPr>
          <p:nvPr/>
        </p:nvSpPr>
        <p:spPr bwMode="auto">
          <a:xfrm>
            <a:off x="7086600" y="1371601"/>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6633" name="TextBox 15"/>
          <p:cNvSpPr txBox="1">
            <a:spLocks noChangeArrowheads="1"/>
          </p:cNvSpPr>
          <p:nvPr/>
        </p:nvSpPr>
        <p:spPr bwMode="auto">
          <a:xfrm>
            <a:off x="2838450" y="5824538"/>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Example: Manufacturing</a:t>
            </a:r>
          </a:p>
        </p:txBody>
      </p:sp>
    </p:spTree>
    <p:extLst>
      <p:ext uri="{BB962C8B-B14F-4D97-AF65-F5344CB8AC3E}">
        <p14:creationId xmlns:p14="http://schemas.microsoft.com/office/powerpoint/2010/main" val="3306382760"/>
      </p:ext>
    </p:extLst>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643313" y="1828800"/>
            <a:ext cx="1528762" cy="1163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1" name="Title 1"/>
          <p:cNvSpPr>
            <a:spLocks noGrp="1"/>
          </p:cNvSpPr>
          <p:nvPr>
            <p:ph type="title"/>
          </p:nvPr>
        </p:nvSpPr>
        <p:spPr/>
        <p:txBody>
          <a:bodyPr/>
          <a:lstStyle/>
          <a:p>
            <a:r>
              <a:rPr lang="en-US" altLang="en-US" smtClean="0"/>
              <a:t>Complicated</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grpSp>
        <p:nvGrpSpPr>
          <p:cNvPr id="27653" name="Group 16"/>
          <p:cNvGrpSpPr>
            <a:grpSpLocks/>
          </p:cNvGrpSpPr>
          <p:nvPr/>
        </p:nvGrpSpPr>
        <p:grpSpPr bwMode="auto">
          <a:xfrm>
            <a:off x="3657600" y="1828800"/>
            <a:ext cx="1524000" cy="1168400"/>
            <a:chOff x="2514600" y="1828800"/>
            <a:chExt cx="1524000" cy="1168400"/>
          </a:xfrm>
        </p:grpSpPr>
        <p:sp>
          <p:nvSpPr>
            <p:cNvPr id="27665"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7654" name="Right Arrow 6"/>
          <p:cNvSpPr>
            <a:spLocks noChangeArrowheads="1"/>
          </p:cNvSpPr>
          <p:nvPr/>
        </p:nvSpPr>
        <p:spPr bwMode="auto">
          <a:xfrm>
            <a:off x="2438400" y="22860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5" name="Right Arrow 7"/>
          <p:cNvSpPr>
            <a:spLocks noChangeArrowheads="1"/>
          </p:cNvSpPr>
          <p:nvPr/>
        </p:nvSpPr>
        <p:spPr bwMode="auto">
          <a:xfrm rot="-1373065">
            <a:off x="5791200" y="2075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6" name="TextBox 8"/>
          <p:cNvSpPr txBox="1">
            <a:spLocks noChangeArrowheads="1"/>
          </p:cNvSpPr>
          <p:nvPr/>
        </p:nvSpPr>
        <p:spPr bwMode="auto">
          <a:xfrm>
            <a:off x="2457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7657" name="TextBox 9"/>
          <p:cNvSpPr txBox="1">
            <a:spLocks noChangeArrowheads="1"/>
          </p:cNvSpPr>
          <p:nvPr/>
        </p:nvSpPr>
        <p:spPr bwMode="auto">
          <a:xfrm>
            <a:off x="5181600" y="1708150"/>
            <a:ext cx="133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Output</a:t>
            </a:r>
          </a:p>
        </p:txBody>
      </p:sp>
      <p:sp>
        <p:nvSpPr>
          <p:cNvPr id="27658" name="TextBox 10"/>
          <p:cNvSpPr txBox="1">
            <a:spLocks noChangeArrowheads="1"/>
          </p:cNvSpPr>
          <p:nvPr/>
        </p:nvSpPr>
        <p:spPr bwMode="auto">
          <a:xfrm>
            <a:off x="2819400" y="3276601"/>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Requires Analysis</a:t>
            </a:r>
          </a:p>
          <a:p>
            <a:endParaRPr lang="en-US" altLang="en-US" sz="1600" dirty="0"/>
          </a:p>
          <a:p>
            <a:r>
              <a:rPr lang="en-US" altLang="en-US" dirty="0"/>
              <a:t>Known - Unknowns</a:t>
            </a:r>
          </a:p>
        </p:txBody>
      </p:sp>
      <p:sp>
        <p:nvSpPr>
          <p:cNvPr id="27659" name="TextBox 11"/>
          <p:cNvSpPr txBox="1">
            <a:spLocks noChangeArrowheads="1"/>
          </p:cNvSpPr>
          <p:nvPr/>
        </p:nvSpPr>
        <p:spPr bwMode="auto">
          <a:xfrm>
            <a:off x="2808288" y="45720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Sense - Analyze – Respond</a:t>
            </a:r>
            <a:endParaRPr lang="en-US" altLang="en-US" dirty="0"/>
          </a:p>
          <a:p>
            <a:r>
              <a:rPr lang="en-US" altLang="en-US" dirty="0"/>
              <a:t>apply </a:t>
            </a:r>
            <a:r>
              <a:rPr lang="en-US" altLang="en-US" i="1" dirty="0"/>
              <a:t>good</a:t>
            </a:r>
            <a:r>
              <a:rPr lang="en-US" altLang="en-US" dirty="0"/>
              <a:t> practice</a:t>
            </a:r>
          </a:p>
        </p:txBody>
      </p:sp>
      <p:pic>
        <p:nvPicPr>
          <p:cNvPr id="27660" name="Picture 12"/>
          <p:cNvPicPr>
            <a:picLocks noChangeAspect="1"/>
          </p:cNvPicPr>
          <p:nvPr/>
        </p:nvPicPr>
        <p:blipFill>
          <a:blip r:embed="rId7" cstate="print">
            <a:extLst>
              <a:ext uri="{28A0092B-C50C-407E-A947-70E740481C1C}">
                <a14:useLocalDpi xmlns:a14="http://schemas.microsoft.com/office/drawing/2010/main" val="0"/>
              </a:ext>
            </a:extLst>
          </a:blip>
          <a:srcRect l="40189" t="35799" r="41360" b="52313"/>
          <a:stretch>
            <a:fillRect/>
          </a:stretch>
        </p:blipFill>
        <p:spPr bwMode="auto">
          <a:xfrm>
            <a:off x="7086600" y="1980504"/>
            <a:ext cx="1981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Box 14"/>
          <p:cNvSpPr txBox="1">
            <a:spLocks noChangeArrowheads="1"/>
          </p:cNvSpPr>
          <p:nvPr/>
        </p:nvSpPr>
        <p:spPr bwMode="auto">
          <a:xfrm>
            <a:off x="7162800" y="1642368"/>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7662" name="Right Arrow 15"/>
          <p:cNvSpPr>
            <a:spLocks noChangeArrowheads="1"/>
          </p:cNvSpPr>
          <p:nvPr/>
        </p:nvSpPr>
        <p:spPr bwMode="auto">
          <a:xfrm rot="1373065" flipV="1">
            <a:off x="5805488" y="2456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63" name="TextBox 17"/>
          <p:cNvSpPr txBox="1">
            <a:spLocks noChangeArrowheads="1"/>
          </p:cNvSpPr>
          <p:nvPr/>
        </p:nvSpPr>
        <p:spPr bwMode="auto">
          <a:xfrm>
            <a:off x="2819400" y="5638801"/>
            <a:ext cx="752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Incremental Product Development</a:t>
            </a:r>
          </a:p>
        </p:txBody>
      </p:sp>
      <p:sp>
        <p:nvSpPr>
          <p:cNvPr id="27664" name="TextBox 18"/>
          <p:cNvSpPr txBox="1">
            <a:spLocks noChangeArrowheads="1"/>
          </p:cNvSpPr>
          <p:nvPr/>
        </p:nvSpPr>
        <p:spPr bwMode="auto">
          <a:xfrm>
            <a:off x="3643314" y="1287464"/>
            <a:ext cx="1576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Analysis</a:t>
            </a:r>
          </a:p>
        </p:txBody>
      </p:sp>
    </p:spTree>
    <p:extLst>
      <p:ext uri="{BB962C8B-B14F-4D97-AF65-F5344CB8AC3E}">
        <p14:creationId xmlns:p14="http://schemas.microsoft.com/office/powerpoint/2010/main" val="882554605"/>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Complex</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8676" name="Rectangle 4"/>
          <p:cNvSpPr>
            <a:spLocks noChangeArrowheads="1"/>
          </p:cNvSpPr>
          <p:nvPr/>
        </p:nvSpPr>
        <p:spPr bwMode="auto">
          <a:xfrm>
            <a:off x="4038600" y="182880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7" name="Right Arrow 6"/>
          <p:cNvSpPr>
            <a:spLocks noChangeArrowheads="1"/>
          </p:cNvSpPr>
          <p:nvPr/>
        </p:nvSpPr>
        <p:spPr bwMode="auto">
          <a:xfrm>
            <a:off x="2819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8" name="Right Arrow 7"/>
          <p:cNvSpPr>
            <a:spLocks noChangeArrowheads="1"/>
          </p:cNvSpPr>
          <p:nvPr/>
        </p:nvSpPr>
        <p:spPr bwMode="auto">
          <a:xfrm rot="-3039098">
            <a:off x="5718970" y="1726408"/>
            <a:ext cx="822325" cy="388937"/>
          </a:xfrm>
          <a:prstGeom prst="rightArrow">
            <a:avLst>
              <a:gd name="adj1" fmla="val 50000"/>
              <a:gd name="adj2" fmla="val 50019"/>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9" name="TextBox 8"/>
          <p:cNvSpPr txBox="1">
            <a:spLocks noChangeArrowheads="1"/>
          </p:cNvSpPr>
          <p:nvPr/>
        </p:nvSpPr>
        <p:spPr bwMode="auto">
          <a:xfrm>
            <a:off x="2838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8680" name="TextBox 10"/>
          <p:cNvSpPr txBox="1">
            <a:spLocks noChangeArrowheads="1"/>
          </p:cNvSpPr>
          <p:nvPr/>
        </p:nvSpPr>
        <p:spPr bwMode="auto">
          <a:xfrm>
            <a:off x="2819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perceived in retrospect</a:t>
            </a:r>
          </a:p>
          <a:p>
            <a:endParaRPr lang="en-US" altLang="en-US" sz="1800" dirty="0"/>
          </a:p>
          <a:p>
            <a:r>
              <a:rPr lang="en-US" altLang="en-US" dirty="0"/>
              <a:t>Unknown - Unknowns</a:t>
            </a:r>
          </a:p>
        </p:txBody>
      </p:sp>
      <p:sp>
        <p:nvSpPr>
          <p:cNvPr id="28681" name="TextBox 11"/>
          <p:cNvSpPr txBox="1">
            <a:spLocks noChangeArrowheads="1"/>
          </p:cNvSpPr>
          <p:nvPr/>
        </p:nvSpPr>
        <p:spPr bwMode="auto">
          <a:xfrm>
            <a:off x="2895600" y="46482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Probe - Sense – Respond</a:t>
            </a:r>
            <a:endParaRPr lang="en-US" altLang="en-US" dirty="0"/>
          </a:p>
          <a:p>
            <a:r>
              <a:rPr lang="en-US" altLang="en-US" dirty="0"/>
              <a:t>sense </a:t>
            </a:r>
            <a:r>
              <a:rPr lang="en-US" altLang="en-US" i="1" dirty="0"/>
              <a:t>emergent</a:t>
            </a:r>
            <a:r>
              <a:rPr lang="en-US" altLang="en-US" dirty="0"/>
              <a:t> practice</a:t>
            </a:r>
          </a:p>
        </p:txBody>
      </p:sp>
      <p:pic>
        <p:nvPicPr>
          <p:cNvPr id="28682" name="Picture 12"/>
          <p:cNvPicPr>
            <a:picLocks noChangeAspect="1"/>
          </p:cNvPicPr>
          <p:nvPr/>
        </p:nvPicPr>
        <p:blipFill>
          <a:blip r:embed="rId2" cstate="print">
            <a:extLst>
              <a:ext uri="{28A0092B-C50C-407E-A947-70E740481C1C}">
                <a14:useLocalDpi xmlns:a14="http://schemas.microsoft.com/office/drawing/2010/main" val="0"/>
              </a:ext>
            </a:extLst>
          </a:blip>
          <a:srcRect l="59811" t="41113" r="20317" b="42915"/>
          <a:stretch>
            <a:fillRect/>
          </a:stretch>
        </p:blipFill>
        <p:spPr bwMode="auto">
          <a:xfrm>
            <a:off x="7024688" y="1849438"/>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4"/>
          <p:cNvSpPr txBox="1">
            <a:spLocks noChangeArrowheads="1"/>
          </p:cNvSpPr>
          <p:nvPr/>
        </p:nvSpPr>
        <p:spPr bwMode="auto">
          <a:xfrm>
            <a:off x="7086600" y="1566864"/>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8684" name="TextBox 9"/>
          <p:cNvSpPr txBox="1">
            <a:spLocks noChangeArrowheads="1"/>
          </p:cNvSpPr>
          <p:nvPr/>
        </p:nvSpPr>
        <p:spPr bwMode="auto">
          <a:xfrm>
            <a:off x="5638800" y="2154239"/>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8685" name="Right Arrow 16"/>
          <p:cNvSpPr>
            <a:spLocks noChangeArrowheads="1"/>
          </p:cNvSpPr>
          <p:nvPr/>
        </p:nvSpPr>
        <p:spPr bwMode="auto">
          <a:xfrm rot="3039098" flipV="1">
            <a:off x="5708651" y="2741613"/>
            <a:ext cx="858837" cy="388938"/>
          </a:xfrm>
          <a:prstGeom prst="rightArrow">
            <a:avLst>
              <a:gd name="adj1" fmla="val 50000"/>
              <a:gd name="adj2" fmla="val 50021"/>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86" name="TextBox 17"/>
          <p:cNvSpPr txBox="1">
            <a:spLocks noChangeArrowheads="1"/>
          </p:cNvSpPr>
          <p:nvPr/>
        </p:nvSpPr>
        <p:spPr bwMode="auto">
          <a:xfrm>
            <a:off x="2838450" y="5715001"/>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New Product Development</a:t>
            </a:r>
          </a:p>
        </p:txBody>
      </p:sp>
      <p:sp>
        <p:nvSpPr>
          <p:cNvPr id="2" name="U-Turn Arrow 1"/>
          <p:cNvSpPr/>
          <p:nvPr/>
        </p:nvSpPr>
        <p:spPr>
          <a:xfrm flipH="1">
            <a:off x="3581400" y="1295400"/>
            <a:ext cx="2362200" cy="48895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3736201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Chaotic</a:t>
            </a:r>
          </a:p>
        </p:txBody>
      </p:sp>
      <p:sp>
        <p:nvSpPr>
          <p:cNvPr id="4" name="Footer Placeholder 3"/>
          <p:cNvSpPr>
            <a:spLocks noGrp="1"/>
          </p:cNvSpPr>
          <p:nvPr>
            <p:ph type="ftr" sz="quarter" idx="11"/>
          </p:nvPr>
        </p:nvSpPr>
        <p:spPr/>
        <p:txBody>
          <a:bodyPr/>
          <a:lstStyle/>
          <a:p>
            <a:pPr>
              <a:defRPr/>
            </a:pPr>
            <a:endParaRPr lang="en-US" altLang="en-US" sz="1600">
              <a:solidFill>
                <a:srgbClr val="D5D5FF"/>
              </a:solidFill>
              <a:latin typeface="+mn-lt"/>
            </a:endParaRPr>
          </a:p>
          <a:p>
            <a:pPr>
              <a:defRPr/>
            </a:pPr>
            <a:endParaRPr lang="en-US" altLang="en-US" sz="1600">
              <a:solidFill>
                <a:srgbClr val="D5D5FF"/>
              </a:solidFill>
              <a:latin typeface="+mn-lt"/>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sp>
        <p:nvSpPr>
          <p:cNvPr id="29700" name="Rectangle 4"/>
          <p:cNvSpPr>
            <a:spLocks noChangeArrowheads="1"/>
          </p:cNvSpPr>
          <p:nvPr/>
        </p:nvSpPr>
        <p:spPr bwMode="auto">
          <a:xfrm>
            <a:off x="3810000" y="179705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1" name="Right Arrow 6"/>
          <p:cNvSpPr>
            <a:spLocks noChangeArrowheads="1"/>
          </p:cNvSpPr>
          <p:nvPr/>
        </p:nvSpPr>
        <p:spPr bwMode="auto">
          <a:xfrm>
            <a:off x="2590800" y="21780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2" name="Right Arrow 7"/>
          <p:cNvSpPr>
            <a:spLocks noChangeArrowheads="1"/>
          </p:cNvSpPr>
          <p:nvPr/>
        </p:nvSpPr>
        <p:spPr bwMode="auto">
          <a:xfrm rot="-1373065">
            <a:off x="5715000" y="2000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3" name="TextBox 8"/>
          <p:cNvSpPr txBox="1">
            <a:spLocks noChangeArrowheads="1"/>
          </p:cNvSpPr>
          <p:nvPr/>
        </p:nvSpPr>
        <p:spPr bwMode="auto">
          <a:xfrm>
            <a:off x="2609850" y="167640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9704" name="TextBox 9"/>
          <p:cNvSpPr txBox="1">
            <a:spLocks noChangeArrowheads="1"/>
          </p:cNvSpPr>
          <p:nvPr/>
        </p:nvSpPr>
        <p:spPr bwMode="auto">
          <a:xfrm>
            <a:off x="5524500" y="1524001"/>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9705" name="TextBox 10"/>
          <p:cNvSpPr txBox="1">
            <a:spLocks noChangeArrowheads="1"/>
          </p:cNvSpPr>
          <p:nvPr/>
        </p:nvSpPr>
        <p:spPr bwMode="auto">
          <a:xfrm>
            <a:off x="2819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No Relationship between Cause and Effect</a:t>
            </a:r>
          </a:p>
          <a:p>
            <a:endParaRPr lang="en-US" altLang="en-US" sz="1800" dirty="0"/>
          </a:p>
          <a:p>
            <a:r>
              <a:rPr lang="en-US" altLang="en-US" dirty="0" err="1"/>
              <a:t>Unknowables</a:t>
            </a:r>
            <a:endParaRPr lang="en-US" altLang="en-US" dirty="0"/>
          </a:p>
        </p:txBody>
      </p:sp>
      <p:sp>
        <p:nvSpPr>
          <p:cNvPr id="29706" name="TextBox 11"/>
          <p:cNvSpPr txBox="1">
            <a:spLocks noChangeArrowheads="1"/>
          </p:cNvSpPr>
          <p:nvPr/>
        </p:nvSpPr>
        <p:spPr bwMode="auto">
          <a:xfrm>
            <a:off x="2808288" y="4608512"/>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Act - Sense - Respond</a:t>
            </a:r>
            <a:endParaRPr lang="en-US" altLang="en-US" dirty="0"/>
          </a:p>
          <a:p>
            <a:r>
              <a:rPr lang="en-US" altLang="en-US" dirty="0"/>
              <a:t>discover </a:t>
            </a:r>
            <a:r>
              <a:rPr lang="en-US" altLang="en-US" i="1" dirty="0"/>
              <a:t>novel</a:t>
            </a:r>
            <a:r>
              <a:rPr lang="en-US" altLang="en-US" dirty="0"/>
              <a:t> practice.</a:t>
            </a:r>
          </a:p>
        </p:txBody>
      </p:sp>
      <p:pic>
        <p:nvPicPr>
          <p:cNvPr id="29707" name="Picture 12"/>
          <p:cNvPicPr>
            <a:picLocks noChangeAspect="1"/>
          </p:cNvPicPr>
          <p:nvPr/>
        </p:nvPicPr>
        <p:blipFill>
          <a:blip r:embed="rId2" cstate="print">
            <a:extLst>
              <a:ext uri="{28A0092B-C50C-407E-A947-70E740481C1C}">
                <a14:useLocalDpi xmlns:a14="http://schemas.microsoft.com/office/drawing/2010/main" val="0"/>
              </a:ext>
            </a:extLst>
          </a:blip>
          <a:srcRect l="21355" t="72763" r="50967" b="14461"/>
          <a:stretch>
            <a:fillRect/>
          </a:stretch>
        </p:blipFill>
        <p:spPr bwMode="auto">
          <a:xfrm>
            <a:off x="6934200" y="1933575"/>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4"/>
          <p:cNvSpPr txBox="1">
            <a:spLocks noChangeArrowheads="1"/>
          </p:cNvSpPr>
          <p:nvPr/>
        </p:nvSpPr>
        <p:spPr bwMode="auto">
          <a:xfrm>
            <a:off x="7086600" y="1566864"/>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9709" name="Right Arrow 15"/>
          <p:cNvSpPr>
            <a:spLocks noChangeArrowheads="1"/>
          </p:cNvSpPr>
          <p:nvPr/>
        </p:nvSpPr>
        <p:spPr bwMode="auto">
          <a:xfrm rot="1373065" flipV="1">
            <a:off x="5729288" y="2381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0" name="Right Arrow 13"/>
          <p:cNvSpPr>
            <a:spLocks noChangeArrowheads="1"/>
          </p:cNvSpPr>
          <p:nvPr/>
        </p:nvSpPr>
        <p:spPr bwMode="auto">
          <a:xfrm rot="8596000" flipV="1">
            <a:off x="4781550" y="25527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1" name="TextBox 16"/>
          <p:cNvSpPr txBox="1">
            <a:spLocks noChangeArrowheads="1"/>
          </p:cNvSpPr>
          <p:nvPr/>
        </p:nvSpPr>
        <p:spPr bwMode="auto">
          <a:xfrm>
            <a:off x="2819400" y="5724526"/>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Medical Emergency</a:t>
            </a:r>
          </a:p>
        </p:txBody>
      </p:sp>
    </p:spTree>
    <p:extLst>
      <p:ext uri="{BB962C8B-B14F-4D97-AF65-F5344CB8AC3E}">
        <p14:creationId xmlns:p14="http://schemas.microsoft.com/office/powerpoint/2010/main" val="3902106580"/>
      </p:ext>
    </p:extLst>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575301" y="3883025"/>
            <a:ext cx="3744913" cy="2133600"/>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10" name="Rectangle 9"/>
          <p:cNvSpPr/>
          <p:nvPr/>
        </p:nvSpPr>
        <p:spPr>
          <a:xfrm>
            <a:off x="3276600" y="1371600"/>
            <a:ext cx="3124200" cy="21336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lgn="ctr">
              <a:defRPr/>
            </a:pPr>
            <a:endParaRPr lang="en-GB" b="1" dirty="0">
              <a:solidFill>
                <a:schemeClr val="tx1"/>
              </a:solidFill>
              <a:cs typeface="Arial" pitchFamily="34" charset="0"/>
            </a:endParaRPr>
          </a:p>
          <a:p>
            <a:pPr algn="ctr">
              <a:defRPr/>
            </a:pPr>
            <a:endParaRPr lang="en-GB" b="1" dirty="0">
              <a:solidFill>
                <a:schemeClr val="tx1"/>
              </a:solidFill>
              <a:cs typeface="Arial" pitchFamily="34" charset="0"/>
            </a:endParaRPr>
          </a:p>
        </p:txBody>
      </p:sp>
      <p:sp>
        <p:nvSpPr>
          <p:cNvPr id="82948" name="Title 1"/>
          <p:cNvSpPr>
            <a:spLocks noGrp="1"/>
          </p:cNvSpPr>
          <p:nvPr>
            <p:ph type="title"/>
          </p:nvPr>
        </p:nvSpPr>
        <p:spPr/>
        <p:txBody>
          <a:bodyPr>
            <a:normAutofit/>
          </a:bodyPr>
          <a:lstStyle/>
          <a:p>
            <a:r>
              <a:rPr lang="en-US" altLang="en-US" sz="3600" dirty="0"/>
              <a:t>Control Systems</a:t>
            </a:r>
          </a:p>
        </p:txBody>
      </p:sp>
      <p:graphicFrame>
        <p:nvGraphicFramePr>
          <p:cNvPr id="5" name="Diagram 4"/>
          <p:cNvGraphicFramePr>
            <a:graphicFrameLocks noChangeAspect="1"/>
          </p:cNvGraphicFramePr>
          <p:nvPr/>
        </p:nvGraphicFramePr>
        <p:xfrm>
          <a:off x="2895600" y="1295400"/>
          <a:ext cx="5486400" cy="2068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a:graphicFrameLocks noChangeAspect="1"/>
          </p:cNvGraphicFramePr>
          <p:nvPr/>
        </p:nvGraphicFramePr>
        <p:xfrm>
          <a:off x="2895600" y="3962400"/>
          <a:ext cx="5486400" cy="20688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Curved Up Arrow 7"/>
          <p:cNvSpPr>
            <a:spLocks noChangeAspect="1"/>
          </p:cNvSpPr>
          <p:nvPr/>
        </p:nvSpPr>
        <p:spPr>
          <a:xfrm rot="575575" flipH="1" flipV="1">
            <a:off x="5759451" y="4024314"/>
            <a:ext cx="1768475" cy="67468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1" name="TextBox 10"/>
          <p:cNvSpPr txBox="1">
            <a:spLocks noChangeArrowheads="1"/>
          </p:cNvSpPr>
          <p:nvPr/>
        </p:nvSpPr>
        <p:spPr bwMode="auto">
          <a:xfrm>
            <a:off x="3505200" y="2509838"/>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b="1">
                <a:solidFill>
                  <a:schemeClr val="tx1"/>
                </a:solidFill>
              </a:rPr>
              <a:t>Command &amp; Control</a:t>
            </a:r>
          </a:p>
        </p:txBody>
      </p:sp>
      <p:sp>
        <p:nvSpPr>
          <p:cNvPr id="12" name="TextBox 11"/>
          <p:cNvSpPr txBox="1">
            <a:spLocks noChangeArrowheads="1"/>
          </p:cNvSpPr>
          <p:nvPr/>
        </p:nvSpPr>
        <p:spPr bwMode="auto">
          <a:xfrm>
            <a:off x="7391400" y="3883025"/>
            <a:ext cx="2438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solidFill>
                  <a:schemeClr val="tx1"/>
                </a:solidFill>
              </a:rPr>
              <a:t>Agile Leadership</a:t>
            </a:r>
          </a:p>
        </p:txBody>
      </p:sp>
      <p:cxnSp>
        <p:nvCxnSpPr>
          <p:cNvPr id="14" name="Straight Arrow Connector 13"/>
          <p:cNvCxnSpPr/>
          <p:nvPr/>
        </p:nvCxnSpPr>
        <p:spPr>
          <a:xfrm flipH="1">
            <a:off x="7315200" y="4251325"/>
            <a:ext cx="990600"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a:spLocks noChangeArrowheads="1"/>
          </p:cNvSpPr>
          <p:nvPr/>
        </p:nvSpPr>
        <p:spPr bwMode="auto">
          <a:xfrm>
            <a:off x="7878764" y="4919664"/>
            <a:ext cx="1450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solidFill>
                  <a:schemeClr val="tx1"/>
                </a:solidFill>
              </a:rPr>
              <a:t>Outputs</a:t>
            </a:r>
          </a:p>
        </p:txBody>
      </p:sp>
    </p:spTree>
    <p:extLst>
      <p:ext uri="{BB962C8B-B14F-4D97-AF65-F5344CB8AC3E}">
        <p14:creationId xmlns:p14="http://schemas.microsoft.com/office/powerpoint/2010/main" val="30947665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Graphic spid="7" grpId="0">
        <p:bldAsOne/>
      </p:bldGraphic>
      <p:bldP spid="8" grpId="0" animBg="1"/>
      <p:bldP spid="11" grpId="0"/>
      <p:bldP spid="12"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4365BD5-0232-4F69-8370-19916C6CA2D7}" type="slidenum">
              <a:rPr lang="en-US" smtClean="0"/>
              <a:pPr>
                <a:defRPr/>
              </a:pPr>
              <a:t>25</a:t>
            </a:fld>
            <a:endParaRPr lang="en-US" dirty="0"/>
          </a:p>
        </p:txBody>
      </p:sp>
      <p:pic>
        <p:nvPicPr>
          <p:cNvPr id="6"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7568" y="433197"/>
            <a:ext cx="8928992" cy="628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Lean startup</a:t>
            </a:r>
            <a:endParaRPr lang="en-US" dirty="0"/>
          </a:p>
        </p:txBody>
      </p:sp>
    </p:spTree>
    <p:extLst>
      <p:ext uri="{BB962C8B-B14F-4D97-AF65-F5344CB8AC3E}">
        <p14:creationId xmlns:p14="http://schemas.microsoft.com/office/powerpoint/2010/main" val="276570466"/>
      </p:ext>
    </p:extLst>
  </p:cSld>
  <p:clrMapOvr>
    <a:masterClrMapping/>
  </p:clrMapOvr>
  <p:transition spd="med">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5046" y="4259693"/>
            <a:ext cx="3007151" cy="2130065"/>
          </a:xfrm>
        </p:spPr>
      </p:pic>
      <p:pic>
        <p:nvPicPr>
          <p:cNvPr id="7" name="Picture 6"/>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7933299" y="4117738"/>
            <a:ext cx="3454986" cy="2407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425045" y="3608222"/>
            <a:ext cx="3094227" cy="461665"/>
          </a:xfrm>
          <a:prstGeom prst="rect">
            <a:avLst/>
          </a:prstGeom>
          <a:noFill/>
        </p:spPr>
        <p:txBody>
          <a:bodyPr wrap="square" rtlCol="0">
            <a:spAutoFit/>
          </a:bodyPr>
          <a:lstStyle/>
          <a:p>
            <a:r>
              <a:rPr lang="en-US" sz="2400" dirty="0"/>
              <a:t>Value of Information</a:t>
            </a:r>
          </a:p>
        </p:txBody>
      </p:sp>
      <p:sp>
        <p:nvSpPr>
          <p:cNvPr id="11" name="TextBox 10"/>
          <p:cNvSpPr txBox="1"/>
          <p:nvPr/>
        </p:nvSpPr>
        <p:spPr>
          <a:xfrm>
            <a:off x="8402373" y="3613669"/>
            <a:ext cx="3094227" cy="461665"/>
          </a:xfrm>
          <a:prstGeom prst="rect">
            <a:avLst/>
          </a:prstGeom>
          <a:noFill/>
        </p:spPr>
        <p:txBody>
          <a:bodyPr wrap="square" rtlCol="0">
            <a:spAutoFit/>
          </a:bodyPr>
          <a:lstStyle/>
          <a:p>
            <a:r>
              <a:rPr lang="en-US" sz="2400" dirty="0"/>
              <a:t>Cost of Delay</a:t>
            </a:r>
          </a:p>
        </p:txBody>
      </p:sp>
      <p:sp>
        <p:nvSpPr>
          <p:cNvPr id="14" name="TextBox 13"/>
          <p:cNvSpPr txBox="1"/>
          <p:nvPr/>
        </p:nvSpPr>
        <p:spPr>
          <a:xfrm>
            <a:off x="4235296" y="317714"/>
            <a:ext cx="3094227" cy="461665"/>
          </a:xfrm>
          <a:prstGeom prst="rect">
            <a:avLst/>
          </a:prstGeom>
          <a:noFill/>
        </p:spPr>
        <p:txBody>
          <a:bodyPr wrap="square" rtlCol="0">
            <a:spAutoFit/>
          </a:bodyPr>
          <a:lstStyle/>
          <a:p>
            <a:r>
              <a:rPr lang="en-US" sz="2400" dirty="0"/>
              <a:t>Value of Uncertainty</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2964" y="969185"/>
            <a:ext cx="3260396" cy="2222997"/>
          </a:xfrm>
          <a:prstGeom prst="rect">
            <a:avLst/>
          </a:prstGeom>
        </p:spPr>
      </p:pic>
      <p:sp>
        <p:nvSpPr>
          <p:cNvPr id="13" name="TextBox 12"/>
          <p:cNvSpPr txBox="1"/>
          <p:nvPr/>
        </p:nvSpPr>
        <p:spPr>
          <a:xfrm>
            <a:off x="881832" y="3613669"/>
            <a:ext cx="3094227" cy="461665"/>
          </a:xfrm>
          <a:prstGeom prst="rect">
            <a:avLst/>
          </a:prstGeom>
          <a:noFill/>
        </p:spPr>
        <p:txBody>
          <a:bodyPr wrap="square" rtlCol="0">
            <a:spAutoFit/>
          </a:bodyPr>
          <a:lstStyle/>
          <a:p>
            <a:r>
              <a:rPr lang="en-US" sz="2400" dirty="0" smtClean="0"/>
              <a:t>Tornado Chart</a:t>
            </a:r>
            <a:endParaRPr lang="en-US" sz="2400" dirty="0"/>
          </a:p>
        </p:txBody>
      </p:sp>
      <p:sp>
        <p:nvSpPr>
          <p:cNvPr id="16" name="TextBox 15"/>
          <p:cNvSpPr txBox="1"/>
          <p:nvPr/>
        </p:nvSpPr>
        <p:spPr>
          <a:xfrm>
            <a:off x="897994" y="317714"/>
            <a:ext cx="3094227" cy="461665"/>
          </a:xfrm>
          <a:prstGeom prst="rect">
            <a:avLst/>
          </a:prstGeom>
          <a:noFill/>
        </p:spPr>
        <p:txBody>
          <a:bodyPr wrap="square" rtlCol="0">
            <a:spAutoFit/>
          </a:bodyPr>
          <a:lstStyle/>
          <a:p>
            <a:r>
              <a:rPr lang="en-US" sz="2400" dirty="0" smtClean="0"/>
              <a:t>Real Options</a:t>
            </a:r>
            <a:endParaRPr lang="en-US" sz="2400" dirty="0"/>
          </a:p>
        </p:txBody>
      </p:sp>
      <p:pic>
        <p:nvPicPr>
          <p:cNvPr id="18" name="Picture 3"/>
          <p:cNvPicPr>
            <a:picLocks noChangeAspect="1" noChangeArrowheads="1"/>
          </p:cNvPicPr>
          <p:nvPr/>
        </p:nvPicPr>
        <p:blipFill>
          <a:blip r:embed="rId5">
            <a:extLst>
              <a:ext uri="{28A0092B-C50C-407E-A947-70E740481C1C}">
                <a14:useLocalDpi xmlns:a14="http://schemas.microsoft.com/office/drawing/2010/main" val="0"/>
              </a:ext>
            </a:extLst>
          </a:blip>
          <a:srcRect l="4146" t="5511" r="3835" b="2907"/>
          <a:stretch>
            <a:fillRect/>
          </a:stretch>
        </p:blipFill>
        <p:spPr bwMode="auto">
          <a:xfrm>
            <a:off x="466527" y="4075334"/>
            <a:ext cx="3304046" cy="220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26877" y="969185"/>
            <a:ext cx="3143696" cy="1976425"/>
            <a:chOff x="1524000" y="2353977"/>
            <a:chExt cx="9144000" cy="4419600"/>
          </a:xfrm>
        </p:grpSpPr>
        <p:pic>
          <p:nvPicPr>
            <p:cNvPr id="1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353977"/>
              <a:ext cx="281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0" y="2353977"/>
              <a:ext cx="2667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24800" y="2353977"/>
              <a:ext cx="274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8442" y="967177"/>
            <a:ext cx="2507531" cy="2182348"/>
          </a:xfrm>
          <a:prstGeom prst="rect">
            <a:avLst/>
          </a:prstGeom>
        </p:spPr>
      </p:pic>
      <p:sp>
        <p:nvSpPr>
          <p:cNvPr id="22" name="TextBox 21"/>
          <p:cNvSpPr txBox="1"/>
          <p:nvPr/>
        </p:nvSpPr>
        <p:spPr>
          <a:xfrm>
            <a:off x="7848931" y="326702"/>
            <a:ext cx="3094227" cy="461665"/>
          </a:xfrm>
          <a:prstGeom prst="rect">
            <a:avLst/>
          </a:prstGeom>
          <a:noFill/>
        </p:spPr>
        <p:txBody>
          <a:bodyPr wrap="square" rtlCol="0">
            <a:spAutoFit/>
          </a:bodyPr>
          <a:lstStyle/>
          <a:p>
            <a:r>
              <a:rPr lang="en-US" sz="2400" dirty="0"/>
              <a:t>Value of Flexibility</a:t>
            </a:r>
          </a:p>
        </p:txBody>
      </p:sp>
    </p:spTree>
    <p:extLst>
      <p:ext uri="{BB962C8B-B14F-4D97-AF65-F5344CB8AC3E}">
        <p14:creationId xmlns:p14="http://schemas.microsoft.com/office/powerpoint/2010/main" val="2977688897"/>
      </p:ext>
    </p:extLst>
  </p:cSld>
  <p:clrMapOvr>
    <a:masterClrMapping/>
  </p:clrMapOvr>
  <p:transition spd="med">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a:t>right — but not the obligation — to undertake certain </a:t>
            </a:r>
            <a:r>
              <a:rPr lang="en-US" dirty="0" smtClean="0"/>
              <a:t>actions prior to an expiry date</a:t>
            </a:r>
            <a:endParaRPr lang="en-US" dirty="0"/>
          </a:p>
        </p:txBody>
      </p:sp>
      <p:pic>
        <p:nvPicPr>
          <p:cNvPr id="271362" name="Picture 2" descr="http://careerstrategiesgroup.com/wp-content/uploads/2010/08/career-options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479" y="2936854"/>
            <a:ext cx="514350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71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Airline Tickets</a:t>
            </a:r>
            <a:endParaRPr lang="en-US" dirty="0"/>
          </a:p>
        </p:txBody>
      </p:sp>
      <p:pic>
        <p:nvPicPr>
          <p:cNvPr id="269314" name="Picture 2" descr="http://upload.wikimedia.org/wikipedia/commons/9/9d/NWA_Airline_Ticket_JL2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2604" y="1627469"/>
            <a:ext cx="6286500" cy="27527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2133600" y="4581145"/>
            <a:ext cx="8229600" cy="138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en-US" kern="0" dirty="0"/>
              <a:t>The right — but not the obligation — to undertake certain actions prior to an expiry date</a:t>
            </a:r>
          </a:p>
        </p:txBody>
      </p:sp>
    </p:spTree>
    <p:extLst>
      <p:ext uri="{BB962C8B-B14F-4D97-AF65-F5344CB8AC3E}">
        <p14:creationId xmlns:p14="http://schemas.microsoft.com/office/powerpoint/2010/main" val="1826885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400"/>
            <a:ext cx="10515600" cy="1325563"/>
          </a:xfrm>
        </p:spPr>
        <p:txBody>
          <a:bodyPr/>
          <a:lstStyle/>
          <a:p>
            <a:r>
              <a:rPr lang="en-US" dirty="0" smtClean="0"/>
              <a:t>Real Options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854035"/>
            <a:ext cx="7889173" cy="5916880"/>
          </a:xfrm>
          <a:prstGeom prst="rect">
            <a:avLst/>
          </a:prstGeom>
        </p:spPr>
      </p:pic>
    </p:spTree>
    <p:extLst>
      <p:ext uri="{BB962C8B-B14F-4D97-AF65-F5344CB8AC3E}">
        <p14:creationId xmlns:p14="http://schemas.microsoft.com/office/powerpoint/2010/main" val="1116827517"/>
      </p:ext>
    </p:extLst>
  </p:cSld>
  <p:clrMapOvr>
    <a:masterClrMapping/>
  </p:clrMapOvr>
  <p:transition spd="med">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Todd</a:t>
            </a:r>
            <a:endParaRPr lang="en-US" dirty="0"/>
          </a:p>
        </p:txBody>
      </p:sp>
      <p:sp>
        <p:nvSpPr>
          <p:cNvPr id="3" name="Content Placeholder 2"/>
          <p:cNvSpPr>
            <a:spLocks noGrp="1"/>
          </p:cNvSpPr>
          <p:nvPr>
            <p:ph idx="1"/>
          </p:nvPr>
        </p:nvSpPr>
        <p:spPr>
          <a:xfrm>
            <a:off x="3404314" y="1492485"/>
            <a:ext cx="7949486" cy="5027908"/>
          </a:xfrm>
        </p:spPr>
        <p:txBody>
          <a:bodyPr>
            <a:normAutofit/>
          </a:bodyPr>
          <a:lstStyle/>
          <a:p>
            <a:pPr marL="0" indent="0">
              <a:buNone/>
            </a:pPr>
            <a:r>
              <a:rPr lang="en-US" sz="1800" dirty="0"/>
              <a:t>Executive roles as VP Product Development, Director of Software &amp; Technology</a:t>
            </a:r>
          </a:p>
          <a:p>
            <a:pPr marL="0" indent="0">
              <a:buNone/>
            </a:pPr>
            <a:r>
              <a:rPr lang="en-US" sz="1800" b="1" dirty="0"/>
              <a:t>@</a:t>
            </a:r>
            <a:r>
              <a:rPr lang="en-US" sz="1800" b="1" dirty="0" err="1"/>
              <a:t>toddelittle</a:t>
            </a: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1727915" y="1457461"/>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91950" y="3815352"/>
            <a:ext cx="1658039" cy="2194140"/>
          </a:xfrm>
          <a:prstGeom prst="rect">
            <a:avLst/>
          </a:prstGeom>
          <a:noFill/>
          <a:ln w="9525">
            <a:solidFill>
              <a:schemeClr val="tx1"/>
            </a:solidFill>
            <a:miter lim="800000"/>
            <a:headEnd/>
            <a:tailEnd/>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599" y="3986985"/>
            <a:ext cx="1727202" cy="65514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4380" y="4764383"/>
            <a:ext cx="1739113" cy="1191173"/>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9000" y="4781636"/>
            <a:ext cx="2352538" cy="11566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58695" y="2507020"/>
            <a:ext cx="1744442" cy="1308332"/>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5869" y="2729383"/>
            <a:ext cx="1045864" cy="1045864"/>
          </a:xfrm>
          <a:prstGeom prst="rect">
            <a:avLst/>
          </a:prstGeom>
        </p:spPr>
      </p:pic>
    </p:spTree>
    <p:extLst>
      <p:ext uri="{BB962C8B-B14F-4D97-AF65-F5344CB8AC3E}">
        <p14:creationId xmlns:p14="http://schemas.microsoft.com/office/powerpoint/2010/main" val="3852411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Options</a:t>
            </a:r>
            <a:br>
              <a:rPr lang="en-US" dirty="0" smtClean="0"/>
            </a:br>
            <a:endParaRPr lang="en-US" dirty="0"/>
          </a:p>
        </p:txBody>
      </p:sp>
      <p:sp>
        <p:nvSpPr>
          <p:cNvPr id="3" name="Content Placeholder 2"/>
          <p:cNvSpPr>
            <a:spLocks noGrp="1"/>
          </p:cNvSpPr>
          <p:nvPr>
            <p:ph idx="1"/>
          </p:nvPr>
        </p:nvSpPr>
        <p:spPr>
          <a:xfrm>
            <a:off x="1943100" y="5650600"/>
            <a:ext cx="8229600" cy="866294"/>
          </a:xfrm>
        </p:spPr>
        <p:txBody>
          <a:bodyPr/>
          <a:lstStyle/>
          <a:p>
            <a:pPr marL="0" indent="0">
              <a:buNone/>
            </a:pPr>
            <a:r>
              <a:rPr lang="en-US" dirty="0" smtClean="0"/>
              <a:t>The right, but not the obligation to take some action prior to an expiry date</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52736"/>
            <a:ext cx="281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52736"/>
            <a:ext cx="2667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1052736"/>
            <a:ext cx="274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342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Do you have a choice?</a:t>
            </a:r>
            <a:endParaRPr lang="en-US" dirty="0"/>
          </a:p>
        </p:txBody>
      </p:sp>
      <p:sp>
        <p:nvSpPr>
          <p:cNvPr id="5" name="Rechthoek 4"/>
          <p:cNvSpPr/>
          <p:nvPr/>
        </p:nvSpPr>
        <p:spPr>
          <a:xfrm>
            <a:off x="6023992" y="1340768"/>
            <a:ext cx="3384376" cy="1440160"/>
          </a:xfrm>
          <a:prstGeom prst="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Option</a:t>
            </a:r>
          </a:p>
        </p:txBody>
      </p:sp>
      <p:sp>
        <p:nvSpPr>
          <p:cNvPr id="7" name="Rechthoek 6"/>
          <p:cNvSpPr/>
          <p:nvPr/>
        </p:nvSpPr>
        <p:spPr>
          <a:xfrm>
            <a:off x="2223544" y="5043190"/>
            <a:ext cx="4216499" cy="1440160"/>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Commitment</a:t>
            </a:r>
          </a:p>
        </p:txBody>
      </p:sp>
      <p:sp>
        <p:nvSpPr>
          <p:cNvPr id="8" name="Rechthoek 7"/>
          <p:cNvSpPr/>
          <p:nvPr/>
        </p:nvSpPr>
        <p:spPr>
          <a:xfrm>
            <a:off x="4403812" y="3189675"/>
            <a:ext cx="3384376" cy="1440160"/>
          </a:xfrm>
          <a:prstGeom prst="rect">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Decision</a:t>
            </a:r>
          </a:p>
        </p:txBody>
      </p:sp>
    </p:spTree>
    <p:extLst>
      <p:ext uri="{BB962C8B-B14F-4D97-AF65-F5344CB8AC3E}">
        <p14:creationId xmlns:p14="http://schemas.microsoft.com/office/powerpoint/2010/main" val="2827402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6409" b="33791"/>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67955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149" y="140783"/>
            <a:ext cx="4426668" cy="863823"/>
          </a:xfrm>
        </p:spPr>
        <p:txBody>
          <a:bodyPr>
            <a:normAutofit fontScale="90000"/>
          </a:bodyPr>
          <a:lstStyle/>
          <a:p>
            <a:pPr eaLnBrk="1" hangingPunct="1"/>
            <a:r>
              <a:rPr lang="en-US" dirty="0" smtClean="0"/>
              <a:t>Which risks are important?</a:t>
            </a:r>
          </a:p>
        </p:txBody>
      </p:sp>
      <p:pic>
        <p:nvPicPr>
          <p:cNvPr id="22531"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4439816" y="140783"/>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365156"/>
      </p:ext>
    </p:extLst>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smtClean="0"/>
              <a:t>Tornado Chart: Which Uncertainties Are Important?</a:t>
            </a: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l="4146" t="5511" r="3835" b="2907"/>
          <a:stretch>
            <a:fillRect/>
          </a:stretch>
        </p:blipFill>
        <p:spPr bwMode="auto">
          <a:xfrm>
            <a:off x="1454224" y="1556792"/>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06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Uncertainty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772" y="1236382"/>
            <a:ext cx="3266503" cy="5000929"/>
          </a:xfrm>
        </p:spPr>
      </p:pic>
      <p:sp>
        <p:nvSpPr>
          <p:cNvPr id="5" name="TextBox 4"/>
          <p:cNvSpPr txBox="1"/>
          <p:nvPr/>
        </p:nvSpPr>
        <p:spPr>
          <a:xfrm>
            <a:off x="5281609" y="1671640"/>
            <a:ext cx="4300538" cy="1938992"/>
          </a:xfrm>
          <a:prstGeom prst="rect">
            <a:avLst/>
          </a:prstGeom>
          <a:noFill/>
        </p:spPr>
        <p:txBody>
          <a:bodyPr wrap="square" rtlCol="0">
            <a:spAutoFit/>
          </a:bodyPr>
          <a:lstStyle/>
          <a:p>
            <a:r>
              <a:rPr lang="en-US" sz="4000" dirty="0"/>
              <a:t>What is the source of all value?</a:t>
            </a:r>
          </a:p>
        </p:txBody>
      </p:sp>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51248"/>
          <a:stretch/>
        </p:blipFill>
        <p:spPr>
          <a:xfrm>
            <a:off x="4724388" y="4200529"/>
            <a:ext cx="5728284" cy="2400307"/>
          </a:xfrm>
          <a:prstGeom prst="rect">
            <a:avLst/>
          </a:prstGeom>
        </p:spPr>
      </p:pic>
    </p:spTree>
    <p:extLst>
      <p:ext uri="{BB962C8B-B14F-4D97-AF65-F5344CB8AC3E}">
        <p14:creationId xmlns:p14="http://schemas.microsoft.com/office/powerpoint/2010/main" val="212538579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Eliminating </a:t>
            </a:r>
            <a:r>
              <a:rPr lang="en-US" dirty="0" smtClean="0"/>
              <a:t>Risk/Uncertainty </a:t>
            </a:r>
            <a:r>
              <a:rPr lang="en-US" dirty="0"/>
              <a:t>is not the Goal!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744" y="1954643"/>
            <a:ext cx="7324220" cy="4013673"/>
          </a:xfrm>
          <a:prstGeom prst="rect">
            <a:avLst/>
          </a:prstGeom>
        </p:spPr>
      </p:pic>
      <p:sp>
        <p:nvSpPr>
          <p:cNvPr id="5" name="TextBox 4"/>
          <p:cNvSpPr txBox="1"/>
          <p:nvPr/>
        </p:nvSpPr>
        <p:spPr>
          <a:xfrm>
            <a:off x="3451654" y="2187147"/>
            <a:ext cx="2384854" cy="954107"/>
          </a:xfrm>
          <a:prstGeom prst="rect">
            <a:avLst/>
          </a:prstGeom>
          <a:noFill/>
        </p:spPr>
        <p:txBody>
          <a:bodyPr wrap="square" rtlCol="0">
            <a:spAutoFit/>
          </a:bodyPr>
          <a:lstStyle/>
          <a:p>
            <a:r>
              <a:rPr lang="en-US" sz="2800" dirty="0"/>
              <a:t>Efficient Frontier</a:t>
            </a:r>
          </a:p>
        </p:txBody>
      </p:sp>
      <p:sp>
        <p:nvSpPr>
          <p:cNvPr id="6" name="Oval 5"/>
          <p:cNvSpPr/>
          <p:nvPr/>
        </p:nvSpPr>
        <p:spPr>
          <a:xfrm>
            <a:off x="8419070" y="3719384"/>
            <a:ext cx="296562" cy="271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7751805" y="3867666"/>
            <a:ext cx="642552" cy="21006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3891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nvPr>
        </p:nvGraphicFramePr>
        <p:xfrm>
          <a:off x="2244808" y="2106825"/>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81021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nvPr>
        </p:nvGraphicFramePr>
        <p:xfrm>
          <a:off x="2244808" y="2106825"/>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02777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Software Tornado Example</a:t>
            </a:r>
          </a:p>
        </p:txBody>
      </p:sp>
      <p:graphicFrame>
        <p:nvGraphicFramePr>
          <p:cNvPr id="5" name="Table 4"/>
          <p:cNvGraphicFramePr>
            <a:graphicFrameLocks noGrp="1"/>
          </p:cNvGraphicFramePr>
          <p:nvPr>
            <p:extLst/>
          </p:nvPr>
        </p:nvGraphicFramePr>
        <p:xfrm>
          <a:off x="2244808" y="2106825"/>
          <a:ext cx="7891851" cy="2984159"/>
        </p:xfrm>
        <a:graphic>
          <a:graphicData uri="http://schemas.openxmlformats.org/drawingml/2006/table">
            <a:tbl>
              <a:tblPr/>
              <a:tblGrid>
                <a:gridCol w="3069941"/>
                <a:gridCol w="482191"/>
                <a:gridCol w="482191"/>
                <a:gridCol w="482191"/>
                <a:gridCol w="482191"/>
                <a:gridCol w="482191"/>
                <a:gridCol w="482191"/>
                <a:gridCol w="482191"/>
                <a:gridCol w="482191"/>
                <a:gridCol w="482191"/>
                <a:gridCol w="482191"/>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latin typeface="Arial"/>
                        </a:rPr>
                        <a:t> </a:t>
                      </a:r>
                      <a:r>
                        <a:rPr lang="en-US" sz="1800" b="0" i="0" u="none" strike="noStrike" dirty="0" smtClean="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r>
              <a:tr h="643185">
                <a:tc>
                  <a:txBody>
                    <a:bodyPr/>
                    <a:lstStyle/>
                    <a:p>
                      <a:pPr algn="l" fontAlgn="b"/>
                      <a:r>
                        <a:rPr lang="en-US" sz="1800" b="0" i="0" u="none" strike="noStrike" dirty="0">
                          <a:latin typeface="Arial"/>
                        </a:rPr>
                        <a:t>Product </a:t>
                      </a:r>
                      <a:r>
                        <a:rPr lang="en-US" sz="1800" b="0" i="0" u="none" strike="noStrike" dirty="0" smtClean="0">
                          <a:latin typeface="Arial"/>
                        </a:rPr>
                        <a:t>Acceptance </a:t>
                      </a:r>
                      <a:r>
                        <a:rPr lang="en-US" sz="1800" b="0" i="0" u="none" strike="noStrike" dirty="0">
                          <a:latin typeface="Arial"/>
                        </a:rPr>
                        <a:t>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smtClean="0">
                          <a:latin typeface="Arial"/>
                        </a:rPr>
                        <a:t>██</a:t>
                      </a:r>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02035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1344" y="332656"/>
            <a:ext cx="3817640" cy="1325563"/>
          </a:xfrm>
        </p:spPr>
        <p:txBody>
          <a:bodyPr>
            <a:normAutofit fontScale="90000"/>
          </a:bodyPr>
          <a:lstStyle/>
          <a:p>
            <a:pPr eaLnBrk="1" hangingPunct="1"/>
            <a:r>
              <a:rPr lang="en-US" dirty="0" smtClean="0"/>
              <a:t>Weather Forecasting:</a:t>
            </a:r>
            <a:br>
              <a:rPr lang="en-US" dirty="0" smtClean="0"/>
            </a:br>
            <a:r>
              <a:rPr lang="en-US" dirty="0" smtClean="0"/>
              <a:t>Hurricane Rita</a:t>
            </a:r>
          </a:p>
        </p:txBody>
      </p:sp>
      <p:graphicFrame>
        <p:nvGraphicFramePr>
          <p:cNvPr id="1026" name="Object 3"/>
          <p:cNvGraphicFramePr>
            <a:graphicFrameLocks noGrp="1" noChangeAspect="1"/>
          </p:cNvGraphicFramePr>
          <p:nvPr>
            <p:ph idx="1"/>
            <p:extLst>
              <p:ext uri="{D42A27DB-BD31-4B8C-83A1-F6EECF244321}">
                <p14:modId xmlns:p14="http://schemas.microsoft.com/office/powerpoint/2010/main" val="136776767"/>
              </p:ext>
            </p:extLst>
          </p:nvPr>
        </p:nvGraphicFramePr>
        <p:xfrm>
          <a:off x="3522835" y="226268"/>
          <a:ext cx="8405813" cy="6515100"/>
        </p:xfrm>
        <a:graphic>
          <a:graphicData uri="http://schemas.openxmlformats.org/presentationml/2006/ole">
            <mc:AlternateContent xmlns:mc="http://schemas.openxmlformats.org/markup-compatibility/2006">
              <mc:Choice xmlns:v="urn:schemas-microsoft-com:vml" Requires="v">
                <p:oleObj spid="_x0000_s1046" name="HiJaak" r:id="rId4" imgW="1800000" imgH="1395015" progId="">
                  <p:embed/>
                </p:oleObj>
              </mc:Choice>
              <mc:Fallback>
                <p:oleObj name="HiJaak" r:id="rId4" imgW="1800000" imgH="1395015" progId="">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22835" y="226268"/>
                        <a:ext cx="8405813" cy="6515100"/>
                      </a:xfrm>
                      <a:prstGeom prst="rect">
                        <a:avLst/>
                      </a:prstGeom>
                      <a:solidFill>
                        <a:schemeClr val="bg1"/>
                      </a:solidFill>
                      <a:ln>
                        <a:noFill/>
                      </a:ln>
                      <a:effectLst/>
                      <a:extLst/>
                    </p:spPr>
                  </p:pic>
                </p:oleObj>
              </mc:Fallback>
            </mc:AlternateContent>
          </a:graphicData>
        </a:graphic>
      </p:graphicFrame>
      <p:sp>
        <p:nvSpPr>
          <p:cNvPr id="4" name="Freeform 4"/>
          <p:cNvSpPr>
            <a:spLocks/>
          </p:cNvSpPr>
          <p:nvPr/>
        </p:nvSpPr>
        <p:spPr bwMode="auto">
          <a:xfrm>
            <a:off x="8040216" y="3501008"/>
            <a:ext cx="1181100" cy="1765300"/>
          </a:xfrm>
          <a:custGeom>
            <a:avLst/>
            <a:gdLst>
              <a:gd name="T0" fmla="*/ 2147483647 w 744"/>
              <a:gd name="T1" fmla="*/ 2147483647 h 1112"/>
              <a:gd name="T2" fmla="*/ 2147483647 w 744"/>
              <a:gd name="T3" fmla="*/ 2147483647 h 1112"/>
              <a:gd name="T4" fmla="*/ 2147483647 w 744"/>
              <a:gd name="T5" fmla="*/ 2147483647 h 1112"/>
              <a:gd name="T6" fmla="*/ 2147483647 w 744"/>
              <a:gd name="T7" fmla="*/ 2147483647 h 1112"/>
              <a:gd name="T8" fmla="*/ 2147483647 w 744"/>
              <a:gd name="T9" fmla="*/ 2147483647 h 1112"/>
              <a:gd name="T10" fmla="*/ 2147483647 w 744"/>
              <a:gd name="T11" fmla="*/ 2147483647 h 1112"/>
              <a:gd name="T12" fmla="*/ 2147483647 w 744"/>
              <a:gd name="T13" fmla="*/ 2147483647 h 1112"/>
              <a:gd name="T14" fmla="*/ 2147483647 w 744"/>
              <a:gd name="T15" fmla="*/ 2147483647 h 1112"/>
              <a:gd name="T16" fmla="*/ 2147483647 w 744"/>
              <a:gd name="T17" fmla="*/ 2147483647 h 1112"/>
              <a:gd name="T18" fmla="*/ 2147483647 w 744"/>
              <a:gd name="T19" fmla="*/ 2147483647 h 1112"/>
              <a:gd name="T20" fmla="*/ 2147483647 w 744"/>
              <a:gd name="T21" fmla="*/ 2147483647 h 1112"/>
              <a:gd name="T22" fmla="*/ 2147483647 w 744"/>
              <a:gd name="T23" fmla="*/ 2147483647 h 1112"/>
              <a:gd name="T24" fmla="*/ 2147483647 w 744"/>
              <a:gd name="T25" fmla="*/ 2147483647 h 1112"/>
              <a:gd name="T26" fmla="*/ 2147483647 w 744"/>
              <a:gd name="T27" fmla="*/ 2147483647 h 1112"/>
              <a:gd name="T28" fmla="*/ 2147483647 w 744"/>
              <a:gd name="T29" fmla="*/ 2147483647 h 1112"/>
              <a:gd name="T30" fmla="*/ 2147483647 w 744"/>
              <a:gd name="T31" fmla="*/ 2147483647 h 1112"/>
              <a:gd name="T32" fmla="*/ 2147483647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Tree>
    <p:extLst>
      <p:ext uri="{BB962C8B-B14F-4D97-AF65-F5344CB8AC3E}">
        <p14:creationId xmlns:p14="http://schemas.microsoft.com/office/powerpoint/2010/main" val="4081472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pic>
        <p:nvPicPr>
          <p:cNvPr id="4" name="Content Placeholder 3"/>
          <p:cNvPicPr>
            <a:picLocks noGrp="1" noChangeAspect="1"/>
          </p:cNvPicPr>
          <p:nvPr>
            <p:ph idx="1"/>
          </p:nvPr>
        </p:nvPicPr>
        <p:blipFill rotWithShape="1">
          <a:blip r:embed="rId2"/>
          <a:srcRect t="20886" b="38980"/>
          <a:stretch/>
        </p:blipFill>
        <p:spPr>
          <a:xfrm>
            <a:off x="2072922" y="1989438"/>
            <a:ext cx="8046156" cy="3620530"/>
          </a:xfrm>
          <a:prstGeom prst="rect">
            <a:avLst/>
          </a:prstGeom>
        </p:spPr>
      </p:pic>
    </p:spTree>
    <p:extLst>
      <p:ext uri="{BB962C8B-B14F-4D97-AF65-F5344CB8AC3E}">
        <p14:creationId xmlns:p14="http://schemas.microsoft.com/office/powerpoint/2010/main" val="404389594"/>
      </p:ext>
    </p:extLst>
  </p:cSld>
  <p:clrMapOvr>
    <a:masterClrMapping/>
  </p:clrMapOvr>
  <p:transition spd="med">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68290" name="Picture 2" descr="http://media-2.web.britannica.com/eb-media/47/78447-004-278D88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141" y="1274042"/>
            <a:ext cx="7807800" cy="51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5716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Information</a:t>
            </a:r>
            <a:endParaRPr lang="en-US" dirty="0"/>
          </a:p>
        </p:txBody>
      </p:sp>
      <p:sp>
        <p:nvSpPr>
          <p:cNvPr id="3" name="Content Placeholder 2"/>
          <p:cNvSpPr>
            <a:spLocks noGrp="1"/>
          </p:cNvSpPr>
          <p:nvPr>
            <p:ph idx="1"/>
          </p:nvPr>
        </p:nvSpPr>
        <p:spPr/>
        <p:txBody>
          <a:bodyPr/>
          <a:lstStyle/>
          <a:p>
            <a:endParaRPr lang="en-US" dirty="0"/>
          </a:p>
        </p:txBody>
      </p:sp>
      <p:pic>
        <p:nvPicPr>
          <p:cNvPr id="270338" name="Picture 2" descr="http://www.gingerpricedds.com/wp-content/uploads/2012/03/dr-oz-tooth-decay-x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465" y="1840373"/>
            <a:ext cx="8694516" cy="434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11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Flexibility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484" y="1340768"/>
            <a:ext cx="6954034" cy="5215526"/>
          </a:xfrm>
          <a:prstGeom prst="rect">
            <a:avLst/>
          </a:prstGeom>
        </p:spPr>
      </p:pic>
    </p:spTree>
    <p:extLst>
      <p:ext uri="{BB962C8B-B14F-4D97-AF65-F5344CB8AC3E}">
        <p14:creationId xmlns:p14="http://schemas.microsoft.com/office/powerpoint/2010/main" val="412917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of Flexibility from Loose Coupling</a:t>
            </a:r>
            <a:endParaRPr lang="en-US" dirty="0"/>
          </a:p>
        </p:txBody>
      </p:sp>
      <p:sp>
        <p:nvSpPr>
          <p:cNvPr id="3" name="Content Placeholder 2"/>
          <p:cNvSpPr>
            <a:spLocks noGrp="1"/>
          </p:cNvSpPr>
          <p:nvPr>
            <p:ph idx="1"/>
          </p:nvPr>
        </p:nvSpPr>
        <p:spPr>
          <a:xfrm>
            <a:off x="263352" y="1196752"/>
            <a:ext cx="11383433" cy="4508500"/>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1682807"/>
            <a:ext cx="6408712" cy="4806534"/>
          </a:xfrm>
          <a:prstGeom prst="rect">
            <a:avLst/>
          </a:prstGeom>
        </p:spPr>
      </p:pic>
    </p:spTree>
    <p:extLst>
      <p:ext uri="{BB962C8B-B14F-4D97-AF65-F5344CB8AC3E}">
        <p14:creationId xmlns:p14="http://schemas.microsoft.com/office/powerpoint/2010/main" val="291730027"/>
      </p:ext>
    </p:extLst>
  </p:cSld>
  <p:clrMapOvr>
    <a:masterClrMapping/>
  </p:clrMapOvr>
  <p:transition spd="med">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4"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848544" y="1"/>
            <a:ext cx="9144000" cy="6856215"/>
          </a:xfrm>
          <a:prstGeom prst="rect">
            <a:avLst/>
          </a:prstGeom>
        </p:spPr>
      </p:pic>
    </p:spTree>
    <p:extLst>
      <p:ext uri="{BB962C8B-B14F-4D97-AF65-F5344CB8AC3E}">
        <p14:creationId xmlns:p14="http://schemas.microsoft.com/office/powerpoint/2010/main" val="2650283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6038"/>
            <a:ext cx="8229600" cy="1143000"/>
          </a:xfrm>
        </p:spPr>
        <p:txBody>
          <a:bodyPr/>
          <a:lstStyle/>
          <a:p>
            <a:r>
              <a:rPr lang="en-US" dirty="0" smtClean="0"/>
              <a:t>Cost of Delay</a:t>
            </a:r>
            <a:endParaRPr lang="en-US" dirty="0"/>
          </a:p>
        </p:txBody>
      </p:sp>
      <p:pic>
        <p:nvPicPr>
          <p:cNvPr id="3"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47" b="-11148"/>
          <a:stretch/>
        </p:blipFill>
        <p:spPr bwMode="auto">
          <a:xfrm>
            <a:off x="1973944" y="1737360"/>
            <a:ext cx="8266805"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1973943" y="77298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b="1" kern="0" dirty="0">
                <a:solidFill>
                  <a:schemeClr val="tx1"/>
                </a:solidFill>
              </a:rPr>
              <a:t>Value Loss from Delay</a:t>
            </a:r>
          </a:p>
        </p:txBody>
      </p:sp>
      <p:cxnSp>
        <p:nvCxnSpPr>
          <p:cNvPr id="6" name="Straight Connector 5"/>
          <p:cNvCxnSpPr/>
          <p:nvPr/>
        </p:nvCxnSpPr>
        <p:spPr>
          <a:xfrm flipH="1">
            <a:off x="1981200" y="620688"/>
            <a:ext cx="43434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325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51384" y="35013"/>
            <a:ext cx="10515600" cy="1325563"/>
          </a:xfrm>
        </p:spPr>
        <p:txBody>
          <a:bodyPr/>
          <a:lstStyle/>
          <a:p>
            <a:pPr eaLnBrk="1" hangingPunct="1"/>
            <a:r>
              <a:rPr lang="en-US" dirty="0" smtClean="0"/>
              <a:t>Wrong Priorities?</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980728"/>
            <a:ext cx="10037028"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5098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Measurement Inversion</a:t>
            </a:r>
            <a:endParaRPr lang="en-US" dirty="0"/>
          </a:p>
        </p:txBody>
      </p:sp>
      <p:sp>
        <p:nvSpPr>
          <p:cNvPr id="10" name="Text Box 5"/>
          <p:cNvSpPr txBox="1">
            <a:spLocks noChangeArrowheads="1"/>
          </p:cNvSpPr>
          <p:nvPr/>
        </p:nvSpPr>
        <p:spPr bwMode="auto">
          <a:xfrm>
            <a:off x="2514601" y="1556792"/>
            <a:ext cx="1902619" cy="1200329"/>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p>
            <a:pPr algn="ctr">
              <a:spcBef>
                <a:spcPct val="50000"/>
              </a:spcBef>
            </a:pPr>
            <a:r>
              <a:rPr lang="en-US" sz="2400" b="1" dirty="0">
                <a:solidFill>
                  <a:srgbClr val="333333"/>
                </a:solidFill>
              </a:rPr>
              <a:t>Lowest</a:t>
            </a:r>
          </a:p>
          <a:p>
            <a:pPr algn="ctr"/>
            <a:r>
              <a:rPr lang="en-US" sz="2400" b="1" dirty="0">
                <a:solidFill>
                  <a:srgbClr val="333333"/>
                </a:solidFill>
              </a:rPr>
              <a:t>Information Value</a:t>
            </a:r>
          </a:p>
        </p:txBody>
      </p:sp>
      <p:sp>
        <p:nvSpPr>
          <p:cNvPr id="11" name="Text Box 6"/>
          <p:cNvSpPr txBox="1">
            <a:spLocks noChangeArrowheads="1"/>
          </p:cNvSpPr>
          <p:nvPr/>
        </p:nvSpPr>
        <p:spPr bwMode="auto">
          <a:xfrm>
            <a:off x="2514601" y="4509120"/>
            <a:ext cx="1902619" cy="1200329"/>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sz="2400" dirty="0"/>
              <a:t>Highest Information Value</a:t>
            </a:r>
          </a:p>
        </p:txBody>
      </p:sp>
      <p:sp>
        <p:nvSpPr>
          <p:cNvPr id="12" name="Text Box 7"/>
          <p:cNvSpPr txBox="1">
            <a:spLocks noChangeArrowheads="1"/>
          </p:cNvSpPr>
          <p:nvPr/>
        </p:nvSpPr>
        <p:spPr bwMode="auto">
          <a:xfrm>
            <a:off x="7648078" y="1844824"/>
            <a:ext cx="1790700" cy="830997"/>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sz="2400" dirty="0"/>
              <a:t>Most Measured</a:t>
            </a:r>
          </a:p>
        </p:txBody>
      </p:sp>
      <p:sp>
        <p:nvSpPr>
          <p:cNvPr id="13" name="Text Box 8"/>
          <p:cNvSpPr txBox="1">
            <a:spLocks noChangeArrowheads="1"/>
          </p:cNvSpPr>
          <p:nvPr/>
        </p:nvSpPr>
        <p:spPr bwMode="auto">
          <a:xfrm>
            <a:off x="7648078" y="4693785"/>
            <a:ext cx="1790700" cy="830997"/>
          </a:xfrm>
          <a:prstGeom prst="rect">
            <a:avLst/>
          </a:prstGeom>
          <a:solidFill>
            <a:srgbClr val="333333">
              <a:alpha val="25000"/>
            </a:srgbClr>
          </a:solidFill>
          <a:ln w="25400" algn="ctr">
            <a:solidFill>
              <a:srgbClr val="333333"/>
            </a:solidFill>
            <a:miter lim="800000"/>
            <a:headEnd/>
            <a:tailEnd/>
          </a:ln>
          <a:effectLst/>
        </p:spPr>
        <p:txBody>
          <a:bodyPr wrap="square">
            <a:spAutoFit/>
          </a:bodyPr>
          <a:lstStyle>
            <a:defPPr>
              <a:defRPr lang="en-US"/>
            </a:defPPr>
            <a:lvl1pPr algn="ctr">
              <a:spcBef>
                <a:spcPct val="50000"/>
              </a:spcBef>
              <a:defRPr sz="1600" b="1">
                <a:solidFill>
                  <a:srgbClr val="333333"/>
                </a:solidFill>
              </a:defRPr>
            </a:lvl1pPr>
          </a:lstStyle>
          <a:p>
            <a:r>
              <a:rPr lang="en-US" sz="2400" dirty="0"/>
              <a:t>Least Measured</a:t>
            </a:r>
          </a:p>
        </p:txBody>
      </p:sp>
      <p:sp>
        <p:nvSpPr>
          <p:cNvPr id="15" name="AutoShape 10"/>
          <p:cNvSpPr>
            <a:spLocks noChangeArrowheads="1"/>
          </p:cNvSpPr>
          <p:nvPr/>
        </p:nvSpPr>
        <p:spPr bwMode="auto">
          <a:xfrm rot="10800000">
            <a:off x="3123010" y="2852936"/>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sz="2800" dirty="0"/>
          </a:p>
        </p:txBody>
      </p:sp>
      <p:sp>
        <p:nvSpPr>
          <p:cNvPr id="16" name="AutoShape 10"/>
          <p:cNvSpPr>
            <a:spLocks noChangeArrowheads="1"/>
          </p:cNvSpPr>
          <p:nvPr/>
        </p:nvSpPr>
        <p:spPr bwMode="auto">
          <a:xfrm>
            <a:off x="8248650" y="2852936"/>
            <a:ext cx="685800" cy="1600200"/>
          </a:xfrm>
          <a:prstGeom prst="upArrow">
            <a:avLst>
              <a:gd name="adj1" fmla="val 48611"/>
              <a:gd name="adj2" fmla="val 93056"/>
            </a:avLst>
          </a:prstGeom>
          <a:gradFill rotWithShape="1">
            <a:gsLst>
              <a:gs pos="0">
                <a:srgbClr val="66CCFF"/>
              </a:gs>
              <a:gs pos="100000">
                <a:srgbClr val="333333"/>
              </a:gs>
            </a:gsLst>
            <a:lin ang="5400000" scaled="1"/>
          </a:gradFill>
          <a:ln>
            <a:noFill/>
          </a:ln>
          <a:effectLst/>
        </p:spPr>
        <p:txBody>
          <a:bodyPr anchor="ctr">
            <a:noAutofit/>
          </a:bodyPr>
          <a:lstStyle/>
          <a:p>
            <a:endParaRPr lang="en-US" sz="2800" dirty="0"/>
          </a:p>
        </p:txBody>
      </p:sp>
      <p:pic>
        <p:nvPicPr>
          <p:cNvPr id="17" name="Picture 16" descr="pdf logo.jpg"/>
          <p:cNvPicPr>
            <a:picLocks noChangeAspect="1" noChangeArrowheads="1"/>
          </p:cNvPicPr>
          <p:nvPr/>
        </p:nvPicPr>
        <p:blipFill>
          <a:blip r:embed="rId3" cstate="print"/>
          <a:srcRect l="6828" t="24615" r="8907" b="50000"/>
          <a:stretch>
            <a:fillRect/>
          </a:stretch>
        </p:blipFill>
        <p:spPr bwMode="auto">
          <a:xfrm>
            <a:off x="1886122" y="6153876"/>
            <a:ext cx="2209989" cy="516995"/>
          </a:xfrm>
          <a:prstGeom prst="rect">
            <a:avLst/>
          </a:prstGeom>
          <a:noFill/>
          <a:ln w="9525">
            <a:noFill/>
            <a:miter lim="800000"/>
            <a:headEnd/>
            <a:tailEnd/>
          </a:ln>
        </p:spPr>
      </p:pic>
      <p:sp>
        <p:nvSpPr>
          <p:cNvPr id="3" name="TextBox 2"/>
          <p:cNvSpPr txBox="1"/>
          <p:nvPr/>
        </p:nvSpPr>
        <p:spPr>
          <a:xfrm>
            <a:off x="5168350" y="1844824"/>
            <a:ext cx="1736035" cy="954107"/>
          </a:xfrm>
          <a:prstGeom prst="rect">
            <a:avLst/>
          </a:prstGeom>
          <a:noFill/>
        </p:spPr>
        <p:txBody>
          <a:bodyPr wrap="square" rtlCol="0">
            <a:spAutoFit/>
          </a:bodyPr>
          <a:lstStyle/>
          <a:p>
            <a:r>
              <a:rPr lang="en-US" sz="2800" b="1" smtClean="0"/>
              <a:t>Cost &amp; Time</a:t>
            </a:r>
            <a:endParaRPr lang="en-US" sz="2800" b="1"/>
          </a:p>
        </p:txBody>
      </p:sp>
      <p:sp>
        <p:nvSpPr>
          <p:cNvPr id="18" name="TextBox 17"/>
          <p:cNvSpPr txBox="1"/>
          <p:nvPr/>
        </p:nvSpPr>
        <p:spPr>
          <a:xfrm>
            <a:off x="5174978" y="4779149"/>
            <a:ext cx="1736035" cy="954107"/>
          </a:xfrm>
          <a:prstGeom prst="rect">
            <a:avLst/>
          </a:prstGeom>
          <a:noFill/>
        </p:spPr>
        <p:txBody>
          <a:bodyPr wrap="square" rtlCol="0">
            <a:spAutoFit/>
          </a:bodyPr>
          <a:lstStyle/>
          <a:p>
            <a:r>
              <a:rPr lang="en-US" sz="2800" b="1" dirty="0" smtClean="0"/>
              <a:t>Value Delivery</a:t>
            </a:r>
            <a:endParaRPr lang="en-US" sz="2800" b="1" dirty="0"/>
          </a:p>
        </p:txBody>
      </p:sp>
    </p:spTree>
    <p:extLst>
      <p:ext uri="{BB962C8B-B14F-4D97-AF65-F5344CB8AC3E}">
        <p14:creationId xmlns:p14="http://schemas.microsoft.com/office/powerpoint/2010/main" val="381115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1344" y="365125"/>
            <a:ext cx="3004294" cy="3207891"/>
          </a:xfrm>
        </p:spPr>
        <p:txBody>
          <a:bodyPr>
            <a:normAutofit/>
          </a:bodyPr>
          <a:lstStyle/>
          <a:p>
            <a:pPr eaLnBrk="1" hangingPunct="1"/>
            <a:r>
              <a:rPr lang="en-US" sz="4000" dirty="0"/>
              <a:t>Risk Management is </a:t>
            </a:r>
            <a:r>
              <a:rPr lang="en-US" sz="5400" dirty="0" smtClean="0">
                <a:solidFill>
                  <a:srgbClr val="FF0000"/>
                </a:solidFill>
              </a:rPr>
              <a:t>NOT</a:t>
            </a:r>
            <a:r>
              <a:rPr lang="en-US" sz="4000" dirty="0" smtClean="0"/>
              <a:t> </a:t>
            </a:r>
            <a:r>
              <a:rPr lang="en-US" sz="4000" dirty="0"/>
              <a:t>Risk Aversion</a:t>
            </a:r>
          </a:p>
        </p:txBody>
      </p:sp>
      <p:pic>
        <p:nvPicPr>
          <p:cNvPr id="165891" name="HouseRiskMath.wmv">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3195638" y="58136"/>
            <a:ext cx="8156946" cy="6118827"/>
          </a:xfrm>
        </p:spPr>
      </p:pic>
    </p:spTree>
    <p:extLst>
      <p:ext uri="{BB962C8B-B14F-4D97-AF65-F5344CB8AC3E}">
        <p14:creationId xmlns:p14="http://schemas.microsoft.com/office/powerpoint/2010/main" val="1466681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5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6589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The Cone of Uncertainty</a:t>
            </a:r>
          </a:p>
        </p:txBody>
      </p:sp>
      <p:pic>
        <p:nvPicPr>
          <p:cNvPr id="8195" name="Picture 3" descr="Projected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00201"/>
            <a:ext cx="5715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Freeform 4"/>
          <p:cNvSpPr>
            <a:spLocks noChangeAspect="1"/>
          </p:cNvSpPr>
          <p:nvPr/>
        </p:nvSpPr>
        <p:spPr bwMode="auto">
          <a:xfrm rot="1409788">
            <a:off x="4181476" y="2905125"/>
            <a:ext cx="1236663" cy="47783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5" name="Freeform 5"/>
          <p:cNvSpPr>
            <a:spLocks noChangeAspect="1"/>
          </p:cNvSpPr>
          <p:nvPr/>
        </p:nvSpPr>
        <p:spPr bwMode="auto">
          <a:xfrm rot="933942">
            <a:off x="3941763" y="2841626"/>
            <a:ext cx="2081212" cy="722313"/>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6" name="Freeform 6"/>
          <p:cNvSpPr>
            <a:spLocks noChangeAspect="1"/>
          </p:cNvSpPr>
          <p:nvPr/>
        </p:nvSpPr>
        <p:spPr bwMode="auto">
          <a:xfrm rot="540211">
            <a:off x="4006850" y="2890838"/>
            <a:ext cx="2400300" cy="87630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7" name="Freeform 7"/>
          <p:cNvSpPr>
            <a:spLocks noChangeAspect="1"/>
          </p:cNvSpPr>
          <p:nvPr/>
        </p:nvSpPr>
        <p:spPr bwMode="auto">
          <a:xfrm rot="204749">
            <a:off x="3716338" y="2789238"/>
            <a:ext cx="2906712" cy="10604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8" name="Freeform 8"/>
          <p:cNvSpPr>
            <a:spLocks/>
          </p:cNvSpPr>
          <p:nvPr/>
        </p:nvSpPr>
        <p:spPr bwMode="auto">
          <a:xfrm>
            <a:off x="3778250" y="2743200"/>
            <a:ext cx="3454400" cy="125888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9" name="Freeform 9"/>
          <p:cNvSpPr>
            <a:spLocks noChangeAspect="1"/>
          </p:cNvSpPr>
          <p:nvPr/>
        </p:nvSpPr>
        <p:spPr bwMode="auto">
          <a:xfrm rot="204749">
            <a:off x="3832225" y="2792413"/>
            <a:ext cx="3189288" cy="11366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70" name="Line 10"/>
          <p:cNvSpPr>
            <a:spLocks noChangeShapeType="1"/>
          </p:cNvSpPr>
          <p:nvPr/>
        </p:nvSpPr>
        <p:spPr bwMode="auto">
          <a:xfrm flipH="1" flipV="1">
            <a:off x="6940550" y="3975100"/>
            <a:ext cx="266700" cy="63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1" name="Line 11"/>
          <p:cNvSpPr>
            <a:spLocks noChangeShapeType="1"/>
          </p:cNvSpPr>
          <p:nvPr/>
        </p:nvSpPr>
        <p:spPr bwMode="auto">
          <a:xfrm flipH="1" flipV="1">
            <a:off x="6592888" y="3910014"/>
            <a:ext cx="366712" cy="714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2" name="Line 12"/>
          <p:cNvSpPr>
            <a:spLocks noChangeShapeType="1"/>
          </p:cNvSpPr>
          <p:nvPr/>
        </p:nvSpPr>
        <p:spPr bwMode="auto">
          <a:xfrm flipH="1" flipV="1">
            <a:off x="6219826" y="3892550"/>
            <a:ext cx="423863" cy="25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3" name="Line 13"/>
          <p:cNvSpPr>
            <a:spLocks noChangeShapeType="1"/>
          </p:cNvSpPr>
          <p:nvPr/>
        </p:nvSpPr>
        <p:spPr bwMode="auto">
          <a:xfrm flipH="1" flipV="1">
            <a:off x="5861050" y="3786188"/>
            <a:ext cx="374650" cy="101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4" name="Line 14"/>
          <p:cNvSpPr>
            <a:spLocks noChangeShapeType="1"/>
          </p:cNvSpPr>
          <p:nvPr/>
        </p:nvSpPr>
        <p:spPr bwMode="auto">
          <a:xfrm flipH="1" flipV="1">
            <a:off x="5286375" y="3608388"/>
            <a:ext cx="609600" cy="18891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5" name="Line 15"/>
          <p:cNvSpPr>
            <a:spLocks noChangeShapeType="1"/>
          </p:cNvSpPr>
          <p:nvPr/>
        </p:nvSpPr>
        <p:spPr bwMode="auto">
          <a:xfrm flipH="1" flipV="1">
            <a:off x="4857751" y="3314700"/>
            <a:ext cx="473075" cy="3190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6" name="Line 16"/>
          <p:cNvSpPr>
            <a:spLocks noChangeShapeType="1"/>
          </p:cNvSpPr>
          <p:nvPr/>
        </p:nvSpPr>
        <p:spPr bwMode="auto">
          <a:xfrm flipH="1" flipV="1">
            <a:off x="4635500" y="2949576"/>
            <a:ext cx="228600" cy="3778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7" name="Freeform 17"/>
          <p:cNvSpPr>
            <a:spLocks noChangeAspect="1"/>
          </p:cNvSpPr>
          <p:nvPr/>
        </p:nvSpPr>
        <p:spPr bwMode="auto">
          <a:xfrm rot="2275696">
            <a:off x="4471989" y="2928939"/>
            <a:ext cx="579437" cy="268287"/>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8210" name="Text Box 18"/>
          <p:cNvSpPr txBox="1">
            <a:spLocks noChangeArrowheads="1"/>
          </p:cNvSpPr>
          <p:nvPr/>
        </p:nvSpPr>
        <p:spPr bwMode="auto">
          <a:xfrm>
            <a:off x="2505075" y="5699126"/>
            <a:ext cx="7672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3C3CB4"/>
              </a:buClr>
              <a:buFont typeface="Wingdings" pitchFamily="2" charset="2"/>
              <a:buNone/>
            </a:pPr>
            <a:r>
              <a:rPr lang="en-US" sz="2000" dirty="0">
                <a:solidFill>
                  <a:srgbClr val="3C3CB4"/>
                </a:solidFill>
              </a:rPr>
              <a:t>We expect </a:t>
            </a:r>
            <a:r>
              <a:rPr lang="en-US" sz="2000" b="1" dirty="0">
                <a:solidFill>
                  <a:srgbClr val="3C3CB4"/>
                </a:solidFill>
              </a:rPr>
              <a:t>uncertainty</a:t>
            </a:r>
            <a:r>
              <a:rPr lang="en-US" sz="2000" dirty="0">
                <a:solidFill>
                  <a:srgbClr val="3C3CB4"/>
                </a:solidFill>
              </a:rPr>
              <a:t> and manage for it through iterations, anticipation, and adaptation.</a:t>
            </a:r>
          </a:p>
          <a:p>
            <a:pPr eaLnBrk="1" hangingPunct="1"/>
            <a:endParaRPr lang="en-US" sz="2000" dirty="0"/>
          </a:p>
        </p:txBody>
      </p:sp>
    </p:spTree>
    <p:extLst>
      <p:ext uri="{BB962C8B-B14F-4D97-AF65-F5344CB8AC3E}">
        <p14:creationId xmlns:p14="http://schemas.microsoft.com/office/powerpoint/2010/main" val="15467379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68"/>
                                        </p:tgtEl>
                                        <p:attrNameLst>
                                          <p:attrName>style.visibility</p:attrName>
                                        </p:attrNameLst>
                                      </p:cBhvr>
                                      <p:to>
                                        <p:strVal val="visible"/>
                                      </p:to>
                                    </p:set>
                                  </p:childTnLst>
                                  <p:subTnLst>
                                    <p:set>
                                      <p:cBhvr override="childStyle">
                                        <p:cTn dur="1" fill="hold" display="0" masterRel="nextClick" afterEffect="1"/>
                                        <p:tgtEl>
                                          <p:spTgt spid="14336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69"/>
                                        </p:tgtEl>
                                        <p:attrNameLst>
                                          <p:attrName>style.visibility</p:attrName>
                                        </p:attrNameLst>
                                      </p:cBhvr>
                                      <p:to>
                                        <p:strVal val="visible"/>
                                      </p:to>
                                    </p:set>
                                  </p:childTnLst>
                                  <p:subTnLst>
                                    <p:set>
                                      <p:cBhvr override="childStyle">
                                        <p:cTn dur="1" fill="hold" display="0" masterRel="nextClick" afterEffect="1"/>
                                        <p:tgtEl>
                                          <p:spTgt spid="14336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3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67"/>
                                        </p:tgtEl>
                                        <p:attrNameLst>
                                          <p:attrName>style.visibility</p:attrName>
                                        </p:attrNameLst>
                                      </p:cBhvr>
                                      <p:to>
                                        <p:strVal val="visible"/>
                                      </p:to>
                                    </p:set>
                                  </p:childTnLst>
                                  <p:subTnLst>
                                    <p:set>
                                      <p:cBhvr override="childStyle">
                                        <p:cTn dur="1" fill="hold" display="0" masterRel="nextClick" afterEffect="1"/>
                                        <p:tgtEl>
                                          <p:spTgt spid="14336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366"/>
                                        </p:tgtEl>
                                        <p:attrNameLst>
                                          <p:attrName>style.visibility</p:attrName>
                                        </p:attrNameLst>
                                      </p:cBhvr>
                                      <p:to>
                                        <p:strVal val="visible"/>
                                      </p:to>
                                    </p:set>
                                  </p:childTnLst>
                                  <p:subTnLst>
                                    <p:set>
                                      <p:cBhvr override="childStyle">
                                        <p:cTn dur="1" fill="hold" display="0" masterRel="nextClick" afterEffect="1"/>
                                        <p:tgtEl>
                                          <p:spTgt spid="143366"/>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3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365"/>
                                        </p:tgtEl>
                                        <p:attrNameLst>
                                          <p:attrName>style.visibility</p:attrName>
                                        </p:attrNameLst>
                                      </p:cBhvr>
                                      <p:to>
                                        <p:strVal val="visible"/>
                                      </p:to>
                                    </p:set>
                                  </p:childTnLst>
                                  <p:subTnLst>
                                    <p:set>
                                      <p:cBhvr override="childStyle">
                                        <p:cTn dur="1" fill="hold" display="0" masterRel="nextClick" afterEffect="1"/>
                                        <p:tgtEl>
                                          <p:spTgt spid="14336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364"/>
                                        </p:tgtEl>
                                        <p:attrNameLst>
                                          <p:attrName>style.visibility</p:attrName>
                                        </p:attrNameLst>
                                      </p:cBhvr>
                                      <p:to>
                                        <p:strVal val="visible"/>
                                      </p:to>
                                    </p:set>
                                  </p:childTnLst>
                                  <p:subTnLst>
                                    <p:set>
                                      <p:cBhvr override="childStyle">
                                        <p:cTn dur="1" fill="hold" display="0" masterRel="nextClick" afterEffect="1"/>
                                        <p:tgtEl>
                                          <p:spTgt spid="143364"/>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33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3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P spid="143366" grpId="0" animBg="1"/>
      <p:bldP spid="143367" grpId="0" animBg="1"/>
      <p:bldP spid="143368" grpId="0" animBg="1"/>
      <p:bldP spid="143369" grpId="0" animBg="1"/>
      <p:bldP spid="143370" grpId="0" animBg="1"/>
      <p:bldP spid="143371" grpId="0" animBg="1"/>
      <p:bldP spid="143372" grpId="0" animBg="1"/>
      <p:bldP spid="143373" grpId="0" animBg="1"/>
      <p:bldP spid="143374" grpId="0" animBg="1"/>
      <p:bldP spid="143375" grpId="0" animBg="1"/>
      <p:bldP spid="143376" grpId="0" animBg="1"/>
      <p:bldP spid="14337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140200" cy="1143000"/>
          </a:xfrm>
        </p:spPr>
        <p:txBody>
          <a:bodyPr/>
          <a:lstStyle/>
          <a:p>
            <a:pPr algn="l"/>
            <a:r>
              <a:rPr lang="en-US" dirty="0" smtClean="0"/>
              <a:t>Contact</a:t>
            </a:r>
            <a:endParaRPr lang="en-US" dirty="0"/>
          </a:p>
        </p:txBody>
      </p:sp>
      <p:sp>
        <p:nvSpPr>
          <p:cNvPr id="3" name="Text Placeholder 2"/>
          <p:cNvSpPr>
            <a:spLocks noGrp="1"/>
          </p:cNvSpPr>
          <p:nvPr>
            <p:ph idx="1"/>
          </p:nvPr>
        </p:nvSpPr>
        <p:spPr>
          <a:xfrm>
            <a:off x="983432" y="1762417"/>
            <a:ext cx="5341168" cy="4236747"/>
          </a:xfrm>
        </p:spPr>
        <p:txBody>
          <a:bodyPr/>
          <a:lstStyle/>
          <a:p>
            <a:r>
              <a:rPr lang="en-US" dirty="0" smtClean="0"/>
              <a:t>Todd Little</a:t>
            </a:r>
          </a:p>
          <a:p>
            <a:pPr lvl="1"/>
            <a:r>
              <a:rPr lang="en-US" dirty="0" smtClean="0">
                <a:hlinkClick r:id="rId3"/>
              </a:rPr>
              <a:t>toddelittle@gmail.com</a:t>
            </a:r>
            <a:endParaRPr lang="en-US" dirty="0" smtClean="0"/>
          </a:p>
          <a:p>
            <a:pPr lvl="1"/>
            <a:endParaRPr lang="en-US" dirty="0"/>
          </a:p>
          <a:p>
            <a:pPr lvl="1"/>
            <a:r>
              <a:rPr lang="en-US" dirty="0" smtClean="0">
                <a:hlinkClick r:id="rId4" tooltip="View public profile"/>
              </a:rPr>
              <a:t>www.linkedin.com/in/toddelittle/</a:t>
            </a:r>
            <a:endParaRPr lang="en-US" dirty="0" smtClean="0"/>
          </a:p>
          <a:p>
            <a:pPr lvl="1"/>
            <a:endParaRPr lang="en-US" dirty="0"/>
          </a:p>
          <a:p>
            <a:pPr lvl="1"/>
            <a:r>
              <a:rPr lang="en-US" dirty="0" smtClean="0"/>
              <a:t>@</a:t>
            </a:r>
            <a:r>
              <a:rPr lang="en-US" dirty="0" err="1" smtClean="0"/>
              <a:t>toddelittle</a:t>
            </a:r>
            <a:endParaRPr lang="en-US" dirty="0" smtClean="0"/>
          </a:p>
          <a:p>
            <a:pPr marL="457200" lvl="1" indent="0">
              <a:buNone/>
            </a:pPr>
            <a:endParaRPr lang="en-US" dirty="0" smtClean="0"/>
          </a:p>
          <a:p>
            <a:pPr lvl="1"/>
            <a:r>
              <a:rPr lang="en-US" dirty="0" smtClean="0">
                <a:hlinkClick r:id="rId5"/>
              </a:rPr>
              <a:t>www.toddlittleweb.com</a:t>
            </a:r>
            <a:endParaRPr lang="en-US" dirty="0" smtClean="0"/>
          </a:p>
          <a:p>
            <a:pPr lvl="1"/>
            <a:r>
              <a:rPr lang="en-US" dirty="0" smtClean="0">
                <a:hlinkClick r:id="rId6"/>
              </a:rPr>
              <a:t>www.accelinnova.com</a:t>
            </a:r>
            <a:endParaRPr lang="en-US" dirty="0" smtClean="0"/>
          </a:p>
          <a:p>
            <a:pPr marL="457200" lvl="1" indent="0">
              <a:buNone/>
            </a:pPr>
            <a:endParaRPr lang="en-US" dirty="0" smtClean="0"/>
          </a:p>
          <a:p>
            <a:pPr marL="0" indent="0">
              <a:buNone/>
            </a:pPr>
            <a:endParaRPr lang="en-US" dirty="0" smtClean="0"/>
          </a:p>
        </p:txBody>
      </p:sp>
      <p:pic>
        <p:nvPicPr>
          <p:cNvPr id="4" name="Picture 3" descr="51sOIwJFqRL">
            <a:hlinkClick r:id="rId7"/>
          </p:cNvPr>
          <p:cNvPicPr>
            <a:picLocks noChangeAspect="1" noChangeArrowheads="1"/>
          </p:cNvPicPr>
          <p:nvPr/>
        </p:nvPicPr>
        <p:blipFill>
          <a:blip r:embed="rId8"/>
          <a:srcRect l="12202" r="12228"/>
          <a:stretch>
            <a:fillRect/>
          </a:stretch>
        </p:blipFill>
        <p:spPr bwMode="auto">
          <a:xfrm>
            <a:off x="6324600" y="34397"/>
            <a:ext cx="4578049" cy="605829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50891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258" y="3"/>
            <a:ext cx="8882743" cy="1106905"/>
          </a:xfrm>
        </p:spPr>
        <p:txBody>
          <a:bodyPr/>
          <a:lstStyle/>
          <a:p>
            <a:r>
              <a:rPr lang="en-US" dirty="0" smtClean="0"/>
              <a:t>Jellybean Results</a:t>
            </a:r>
            <a:endParaRPr lang="en-US" dirty="0"/>
          </a:p>
        </p:txBody>
      </p:sp>
      <p:graphicFrame>
        <p:nvGraphicFramePr>
          <p:cNvPr id="4" name="Content Placeholder 3"/>
          <p:cNvGraphicFramePr>
            <a:graphicFrameLocks noGrp="1"/>
          </p:cNvGraphicFramePr>
          <p:nvPr>
            <p:ph idx="1"/>
            <p:extLst/>
          </p:nvPr>
        </p:nvGraphicFramePr>
        <p:xfrm>
          <a:off x="1981200" y="1600200"/>
          <a:ext cx="8229600" cy="28041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sz="3200" dirty="0" smtClean="0">
                          <a:solidFill>
                            <a:schemeClr val="tx1"/>
                          </a:solidFill>
                        </a:rPr>
                        <a:t>Type of Estimate</a:t>
                      </a:r>
                      <a:endParaRPr lang="en-US" sz="3200" dirty="0">
                        <a:solidFill>
                          <a:schemeClr val="tx1"/>
                        </a:solidFill>
                      </a:endParaRPr>
                    </a:p>
                  </a:txBody>
                  <a:tcPr>
                    <a:solidFill>
                      <a:schemeClr val="accent4">
                        <a:lumMod val="20000"/>
                        <a:lumOff val="80000"/>
                      </a:schemeClr>
                    </a:solidFill>
                  </a:tcPr>
                </a:tc>
                <a:tc>
                  <a:txBody>
                    <a:bodyPr/>
                    <a:lstStyle/>
                    <a:p>
                      <a:r>
                        <a:rPr lang="en-US" sz="3200" dirty="0" smtClean="0">
                          <a:solidFill>
                            <a:schemeClr val="tx1"/>
                          </a:solidFill>
                        </a:rPr>
                        <a:t>Typical</a:t>
                      </a:r>
                      <a:r>
                        <a:rPr lang="en-US" sz="3200" baseline="0" dirty="0" smtClean="0">
                          <a:solidFill>
                            <a:schemeClr val="tx1"/>
                          </a:solidFill>
                        </a:rPr>
                        <a:t> Ranges</a:t>
                      </a:r>
                      <a:endParaRPr lang="en-US" sz="3200" dirty="0">
                        <a:solidFill>
                          <a:schemeClr val="tx1"/>
                        </a:solidFill>
                      </a:endParaRPr>
                    </a:p>
                  </a:txBody>
                  <a:tcPr>
                    <a:solidFill>
                      <a:schemeClr val="accent4">
                        <a:lumMod val="20000"/>
                        <a:lumOff val="80000"/>
                      </a:schemeClr>
                    </a:solidFill>
                  </a:tcPr>
                </a:tc>
              </a:tr>
              <a:tr h="370840">
                <a:tc>
                  <a:txBody>
                    <a:bodyPr/>
                    <a:lstStyle/>
                    <a:p>
                      <a:r>
                        <a:rPr lang="en-US" sz="3200" dirty="0" smtClean="0"/>
                        <a:t>Individual Estimates</a:t>
                      </a:r>
                      <a:endParaRPr lang="en-US" sz="3200" dirty="0"/>
                    </a:p>
                  </a:txBody>
                  <a:tcPr/>
                </a:tc>
                <a:tc>
                  <a:txBody>
                    <a:bodyPr/>
                    <a:lstStyle/>
                    <a:p>
                      <a:r>
                        <a:rPr lang="en-US" sz="3200" dirty="0" smtClean="0"/>
                        <a:t>0.30 – 1.8   (6X)</a:t>
                      </a:r>
                      <a:endParaRPr lang="en-US" sz="3200" dirty="0"/>
                    </a:p>
                  </a:txBody>
                  <a:tcPr/>
                </a:tc>
              </a:tr>
              <a:tr h="370840">
                <a:tc>
                  <a:txBody>
                    <a:bodyPr/>
                    <a:lstStyle/>
                    <a:p>
                      <a:r>
                        <a:rPr lang="en-US" sz="3200" dirty="0" smtClean="0"/>
                        <a:t>Groups (of</a:t>
                      </a:r>
                      <a:r>
                        <a:rPr lang="en-US" sz="3200" baseline="0" dirty="0" smtClean="0"/>
                        <a:t> ~6)</a:t>
                      </a:r>
                    </a:p>
                  </a:txBody>
                  <a:tcPr/>
                </a:tc>
                <a:tc>
                  <a:txBody>
                    <a:bodyPr/>
                    <a:lstStyle/>
                    <a:p>
                      <a:r>
                        <a:rPr lang="en-US" sz="3200" dirty="0" smtClean="0"/>
                        <a:t>0.75 – 1.50 (2X)</a:t>
                      </a:r>
                      <a:endParaRPr lang="en-US" sz="3200" dirty="0"/>
                    </a:p>
                  </a:txBody>
                  <a:tcPr/>
                </a:tc>
              </a:tr>
              <a:tr h="370840">
                <a:tc>
                  <a:txBody>
                    <a:bodyPr/>
                    <a:lstStyle/>
                    <a:p>
                      <a:r>
                        <a:rPr lang="en-US" sz="3200" dirty="0" smtClean="0"/>
                        <a:t>Average</a:t>
                      </a:r>
                      <a:r>
                        <a:rPr lang="en-US" sz="3200" baseline="0" dirty="0" smtClean="0"/>
                        <a:t> of the Individuals</a:t>
                      </a:r>
                      <a:endParaRPr lang="en-US" sz="3200" dirty="0"/>
                    </a:p>
                  </a:txBody>
                  <a:tcPr/>
                </a:tc>
                <a:tc>
                  <a:txBody>
                    <a:bodyPr/>
                    <a:lstStyle/>
                    <a:p>
                      <a:r>
                        <a:rPr lang="en-US" sz="3200" dirty="0" smtClean="0"/>
                        <a:t>0.80 – 1.20 </a:t>
                      </a:r>
                      <a:endParaRPr lang="en-US" sz="3200" dirty="0"/>
                    </a:p>
                  </a:txBody>
                  <a:tcPr/>
                </a:tc>
              </a:tr>
            </a:tbl>
          </a:graphicData>
        </a:graphic>
      </p:graphicFrame>
      <p:pic>
        <p:nvPicPr>
          <p:cNvPr id="6" name="Picture 2" descr="http://ecx.images-amazon.com/images/I/51YSE0YH9C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0276" y="3589906"/>
            <a:ext cx="2117725" cy="326809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72114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486" y="3"/>
            <a:ext cx="8904514" cy="1106905"/>
          </a:xfrm>
        </p:spPr>
        <p:txBody>
          <a:bodyPr>
            <a:normAutofit/>
          </a:bodyPr>
          <a:lstStyle/>
          <a:p>
            <a:r>
              <a:rPr lang="en-US" dirty="0" smtClean="0"/>
              <a:t>Actual vs. Original Estimate</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502643945"/>
              </p:ext>
            </p:extLst>
          </p:nvPr>
        </p:nvGraphicFramePr>
        <p:xfrm>
          <a:off x="1559496" y="908721"/>
          <a:ext cx="9108504"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895600" y="1752600"/>
            <a:ext cx="401263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P90/P10 = 4</a:t>
            </a:r>
          </a:p>
        </p:txBody>
      </p:sp>
    </p:spTree>
    <p:extLst>
      <p:ext uri="{BB962C8B-B14F-4D97-AF65-F5344CB8AC3E}">
        <p14:creationId xmlns:p14="http://schemas.microsoft.com/office/powerpoint/2010/main" val="23228462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8"/>
          <a:stretch>
            <a:fillRect/>
          </a:stretch>
        </p:blipFill>
        <p:spPr>
          <a:xfrm>
            <a:off x="1709861" y="1"/>
            <a:ext cx="9210675" cy="6857999"/>
          </a:xfrm>
          <a:prstGeom prst="rect">
            <a:avLst/>
          </a:prstGeom>
        </p:spPr>
      </p:pic>
      <p:sp>
        <p:nvSpPr>
          <p:cNvPr id="41987" name="Rectangle 3"/>
          <p:cNvSpPr>
            <a:spLocks noGrp="1" noChangeArrowheads="1"/>
          </p:cNvSpPr>
          <p:nvPr>
            <p:ph type="title" sz="quarter"/>
          </p:nvPr>
        </p:nvSpPr>
        <p:spPr>
          <a:xfrm>
            <a:off x="1862260" y="13379"/>
            <a:ext cx="8991600" cy="1143000"/>
          </a:xfrm>
        </p:spPr>
        <p:txBody>
          <a:bodyPr>
            <a:normAutofit/>
          </a:bodyPr>
          <a:lstStyle/>
          <a:p>
            <a:pPr eaLnBrk="1" hangingPunct="1"/>
            <a:r>
              <a:rPr lang="en-US" sz="4000" b="1" dirty="0">
                <a:latin typeface="Verdana" panose="020B0604030504040204" pitchFamily="34" charset="0"/>
                <a:ea typeface="Verdana" panose="020B0604030504040204" pitchFamily="34" charset="0"/>
                <a:cs typeface="Verdana" panose="020B0604030504040204" pitchFamily="34" charset="0"/>
              </a:rPr>
              <a:t>Managing the </a:t>
            </a: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Coming Storm </a:t>
            </a:r>
            <a:r>
              <a:rPr lang="en-US" sz="4000" dirty="0">
                <a:latin typeface="Verdana" panose="020B0604030504040204" pitchFamily="34" charset="0"/>
                <a:ea typeface="Verdana" panose="020B0604030504040204" pitchFamily="34" charset="0"/>
                <a:cs typeface="Verdana" panose="020B0604030504040204" pitchFamily="34" charset="0"/>
              </a:rPr>
              <a:t/>
            </a:r>
            <a:br>
              <a:rPr lang="en-US" sz="4000"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Inside the Cyclone</a:t>
            </a:r>
          </a:p>
        </p:txBody>
      </p:sp>
      <p:grpSp>
        <p:nvGrpSpPr>
          <p:cNvPr id="2" name="Group 4"/>
          <p:cNvGrpSpPr>
            <a:grpSpLocks/>
          </p:cNvGrpSpPr>
          <p:nvPr/>
        </p:nvGrpSpPr>
        <p:grpSpPr bwMode="auto">
          <a:xfrm>
            <a:off x="2209923" y="1537039"/>
            <a:ext cx="4983162" cy="463550"/>
            <a:chOff x="317" y="1056"/>
            <a:chExt cx="3139" cy="292"/>
          </a:xfrm>
        </p:grpSpPr>
        <p:sp>
          <p:nvSpPr>
            <p:cNvPr id="42021" name="Text Box 5"/>
            <p:cNvSpPr txBox="1">
              <a:spLocks noChangeArrowheads="1"/>
            </p:cNvSpPr>
            <p:nvPr/>
          </p:nvSpPr>
          <p:spPr bwMode="auto">
            <a:xfrm>
              <a:off x="528" y="1056"/>
              <a:ext cx="292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Verdana" panose="020B0604030504040204" pitchFamily="34" charset="0"/>
                  <a:ea typeface="Verdana" panose="020B0604030504040204" pitchFamily="34" charset="0"/>
                  <a:cs typeface="Verdana" panose="020B0604030504040204" pitchFamily="34" charset="0"/>
                </a:rPr>
                <a:t>When will we get the requirements?</a:t>
              </a:r>
            </a:p>
          </p:txBody>
        </p:sp>
        <p:pic>
          <p:nvPicPr>
            <p:cNvPr id="42022" name="Picture 6"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7" y="1056"/>
              <a:ext cx="15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2206749" y="1918039"/>
            <a:ext cx="6815137" cy="484188"/>
            <a:chOff x="315" y="1296"/>
            <a:chExt cx="4293" cy="305"/>
          </a:xfrm>
        </p:grpSpPr>
        <p:sp>
          <p:nvSpPr>
            <p:cNvPr id="42019" name="Text Box 8"/>
            <p:cNvSpPr txBox="1">
              <a:spLocks noChangeArrowheads="1"/>
            </p:cNvSpPr>
            <p:nvPr/>
          </p:nvSpPr>
          <p:spPr bwMode="auto">
            <a:xfrm>
              <a:off x="528" y="129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All in good time, my little pretty, all in good time</a:t>
              </a:r>
            </a:p>
          </p:txBody>
        </p:sp>
        <p:pic>
          <p:nvPicPr>
            <p:cNvPr id="42020" name="Picture 9"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339"/>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2206749" y="2299040"/>
            <a:ext cx="6815137" cy="525463"/>
            <a:chOff x="315" y="1536"/>
            <a:chExt cx="4293" cy="331"/>
          </a:xfrm>
        </p:grpSpPr>
        <p:sp>
          <p:nvSpPr>
            <p:cNvPr id="42017" name="Text Box 11"/>
            <p:cNvSpPr txBox="1">
              <a:spLocks noChangeArrowheads="1"/>
            </p:cNvSpPr>
            <p:nvPr/>
          </p:nvSpPr>
          <p:spPr bwMode="auto">
            <a:xfrm>
              <a:off x="528" y="153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But I guess it doesn't matter anyway</a:t>
              </a:r>
            </a:p>
          </p:txBody>
        </p:sp>
        <p:pic>
          <p:nvPicPr>
            <p:cNvPr id="42018" name="Picture 12"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1567"/>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2209924" y="5314950"/>
            <a:ext cx="6815137" cy="476250"/>
            <a:chOff x="315" y="3120"/>
            <a:chExt cx="4293" cy="300"/>
          </a:xfrm>
        </p:grpSpPr>
        <p:sp>
          <p:nvSpPr>
            <p:cNvPr id="42015" name="Text Box 14"/>
            <p:cNvSpPr txBox="1">
              <a:spLocks noChangeArrowheads="1"/>
            </p:cNvSpPr>
            <p:nvPr/>
          </p:nvSpPr>
          <p:spPr bwMode="auto">
            <a:xfrm>
              <a:off x="528" y="312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Doesn't anybody believe me?</a:t>
              </a:r>
            </a:p>
          </p:txBody>
        </p:sp>
        <p:pic>
          <p:nvPicPr>
            <p:cNvPr id="42016" name="Picture 15"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120"/>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2209924" y="6086476"/>
            <a:ext cx="6815137" cy="542925"/>
            <a:chOff x="315" y="3606"/>
            <a:chExt cx="4293" cy="342"/>
          </a:xfrm>
        </p:grpSpPr>
        <p:sp>
          <p:nvSpPr>
            <p:cNvPr id="42013" name="Text Box 17"/>
            <p:cNvSpPr txBox="1">
              <a:spLocks noChangeArrowheads="1"/>
            </p:cNvSpPr>
            <p:nvPr/>
          </p:nvSpPr>
          <p:spPr bwMode="auto">
            <a:xfrm>
              <a:off x="528" y="360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You're a very bad man!</a:t>
              </a:r>
            </a:p>
          </p:txBody>
        </p:sp>
        <p:pic>
          <p:nvPicPr>
            <p:cNvPr id="42014" name="Picture 18"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648"/>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19"/>
          <p:cNvGrpSpPr>
            <a:grpSpLocks/>
          </p:cNvGrpSpPr>
          <p:nvPr/>
        </p:nvGrpSpPr>
        <p:grpSpPr bwMode="auto">
          <a:xfrm>
            <a:off x="2206749" y="2680040"/>
            <a:ext cx="6815137" cy="492125"/>
            <a:chOff x="315" y="1776"/>
            <a:chExt cx="4293" cy="310"/>
          </a:xfrm>
        </p:grpSpPr>
        <p:sp>
          <p:nvSpPr>
            <p:cNvPr id="42011" name="Text Box 20"/>
            <p:cNvSpPr txBox="1">
              <a:spLocks noChangeArrowheads="1"/>
            </p:cNvSpPr>
            <p:nvPr/>
          </p:nvSpPr>
          <p:spPr bwMode="auto">
            <a:xfrm>
              <a:off x="528" y="177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Just give me your estimates by this afternoon</a:t>
              </a:r>
            </a:p>
          </p:txBody>
        </p:sp>
        <p:pic>
          <p:nvPicPr>
            <p:cNvPr id="42012" name="Picture 21"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824"/>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22"/>
          <p:cNvGrpSpPr>
            <a:grpSpLocks/>
          </p:cNvGrpSpPr>
          <p:nvPr/>
        </p:nvGrpSpPr>
        <p:grpSpPr bwMode="auto">
          <a:xfrm>
            <a:off x="2209924" y="4171951"/>
            <a:ext cx="6815137" cy="415925"/>
            <a:chOff x="315" y="2400"/>
            <a:chExt cx="4293" cy="262"/>
          </a:xfrm>
        </p:grpSpPr>
        <p:sp>
          <p:nvSpPr>
            <p:cNvPr id="42009" name="Text Box 23"/>
            <p:cNvSpPr txBox="1">
              <a:spLocks noChangeArrowheads="1"/>
            </p:cNvSpPr>
            <p:nvPr/>
          </p:nvSpPr>
          <p:spPr bwMode="auto">
            <a:xfrm>
              <a:off x="528" y="240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No, we need something today!</a:t>
              </a:r>
            </a:p>
          </p:txBody>
        </p:sp>
        <p:pic>
          <p:nvPicPr>
            <p:cNvPr id="42010" name="Picture 24"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400"/>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25"/>
          <p:cNvGrpSpPr>
            <a:grpSpLocks/>
          </p:cNvGrpSpPr>
          <p:nvPr/>
        </p:nvGrpSpPr>
        <p:grpSpPr bwMode="auto">
          <a:xfrm>
            <a:off x="2209924" y="5705475"/>
            <a:ext cx="7729537" cy="482600"/>
            <a:chOff x="315" y="3366"/>
            <a:chExt cx="4869" cy="304"/>
          </a:xfrm>
        </p:grpSpPr>
        <p:sp>
          <p:nvSpPr>
            <p:cNvPr id="42007" name="Text Box 26"/>
            <p:cNvSpPr txBox="1">
              <a:spLocks noChangeArrowheads="1"/>
            </p:cNvSpPr>
            <p:nvPr/>
          </p:nvSpPr>
          <p:spPr bwMode="auto">
            <a:xfrm>
              <a:off x="528" y="3366"/>
              <a:ext cx="46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I already promised the customer it will be out in 6 months</a:t>
              </a:r>
            </a:p>
          </p:txBody>
        </p:sp>
        <p:pic>
          <p:nvPicPr>
            <p:cNvPr id="42008" name="Picture 27"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3408"/>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28"/>
          <p:cNvGrpSpPr>
            <a:grpSpLocks/>
          </p:cNvGrpSpPr>
          <p:nvPr/>
        </p:nvGrpSpPr>
        <p:grpSpPr bwMode="auto">
          <a:xfrm>
            <a:off x="2209924" y="4933951"/>
            <a:ext cx="6815137" cy="415925"/>
            <a:chOff x="315" y="2880"/>
            <a:chExt cx="4293" cy="262"/>
          </a:xfrm>
        </p:grpSpPr>
        <p:sp>
          <p:nvSpPr>
            <p:cNvPr id="42005" name="Text Box 29"/>
            <p:cNvSpPr txBox="1">
              <a:spLocks noChangeArrowheads="1"/>
            </p:cNvSpPr>
            <p:nvPr/>
          </p:nvSpPr>
          <p:spPr bwMode="auto">
            <a:xfrm>
              <a:off x="528" y="288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No, we need it sooner.</a:t>
              </a:r>
            </a:p>
          </p:txBody>
        </p:sp>
        <p:pic>
          <p:nvPicPr>
            <p:cNvPr id="42006" name="Picture 30"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880"/>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31"/>
          <p:cNvGrpSpPr>
            <a:grpSpLocks/>
          </p:cNvGrpSpPr>
          <p:nvPr/>
        </p:nvGrpSpPr>
        <p:grpSpPr bwMode="auto">
          <a:xfrm>
            <a:off x="2090860" y="3594103"/>
            <a:ext cx="8229600" cy="534988"/>
            <a:chOff x="240" y="2016"/>
            <a:chExt cx="5184" cy="337"/>
          </a:xfrm>
        </p:grpSpPr>
        <p:sp>
          <p:nvSpPr>
            <p:cNvPr id="42003" name="Text Box 32"/>
            <p:cNvSpPr txBox="1">
              <a:spLocks noChangeArrowheads="1"/>
            </p:cNvSpPr>
            <p:nvPr/>
          </p:nvSpPr>
          <p:spPr bwMode="auto">
            <a:xfrm>
              <a:off x="528" y="2016"/>
              <a:ext cx="4896"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dirty="0">
                  <a:latin typeface="Verdana" panose="020B0604030504040204" pitchFamily="34" charset="0"/>
                  <a:ea typeface="Verdana" panose="020B0604030504040204" pitchFamily="34" charset="0"/>
                  <a:cs typeface="Verdana" panose="020B0604030504040204" pitchFamily="34" charset="0"/>
                </a:rPr>
                <a:t>Not so fast! Not so fast! ... I'll have to give the matter a little thought. Go away and come back tomorrow</a:t>
              </a:r>
            </a:p>
          </p:txBody>
        </p:sp>
        <p:pic>
          <p:nvPicPr>
            <p:cNvPr id="42004" name="Picture 33"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064"/>
              <a:ext cx="311"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34"/>
          <p:cNvGrpSpPr>
            <a:grpSpLocks/>
          </p:cNvGrpSpPr>
          <p:nvPr/>
        </p:nvGrpSpPr>
        <p:grpSpPr bwMode="auto">
          <a:xfrm>
            <a:off x="2090860" y="4562480"/>
            <a:ext cx="6934200" cy="439738"/>
            <a:chOff x="240" y="2646"/>
            <a:chExt cx="4368" cy="277"/>
          </a:xfrm>
        </p:grpSpPr>
        <p:sp>
          <p:nvSpPr>
            <p:cNvPr id="42001" name="Text Box 35"/>
            <p:cNvSpPr txBox="1">
              <a:spLocks noChangeArrowheads="1"/>
            </p:cNvSpPr>
            <p:nvPr/>
          </p:nvSpPr>
          <p:spPr bwMode="auto">
            <a:xfrm>
              <a:off x="528" y="264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Ok then, it will take 2 years.</a:t>
              </a:r>
            </a:p>
          </p:txBody>
        </p:sp>
        <p:pic>
          <p:nvPicPr>
            <p:cNvPr id="42002" name="Picture 36"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688"/>
              <a:ext cx="311"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61" name="Text Box 37"/>
          <p:cNvSpPr txBox="1">
            <a:spLocks noChangeArrowheads="1"/>
          </p:cNvSpPr>
          <p:nvPr/>
        </p:nvSpPr>
        <p:spPr bwMode="auto">
          <a:xfrm>
            <a:off x="2090860" y="3190875"/>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Verdana" panose="020B0604030504040204" pitchFamily="34" charset="0"/>
                <a:ea typeface="Verdana" panose="020B0604030504040204" pitchFamily="34" charset="0"/>
                <a:cs typeface="Verdana" panose="020B0604030504040204" pitchFamily="34" charset="0"/>
              </a:rPr>
              <a:t>Team Unity</a:t>
            </a:r>
          </a:p>
        </p:txBody>
      </p:sp>
      <p:sp>
        <p:nvSpPr>
          <p:cNvPr id="77862" name="Text Box 38"/>
          <p:cNvSpPr txBox="1">
            <a:spLocks noChangeArrowheads="1"/>
          </p:cNvSpPr>
          <p:nvPr/>
        </p:nvSpPr>
        <p:spPr bwMode="auto">
          <a:xfrm>
            <a:off x="2090860" y="1194309"/>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Verdana" panose="020B0604030504040204" pitchFamily="34" charset="0"/>
                <a:ea typeface="Verdana" panose="020B0604030504040204" pitchFamily="34" charset="0"/>
                <a:cs typeface="Verdana" panose="020B0604030504040204" pitchFamily="34" charset="0"/>
              </a:rPr>
              <a:t>Project Kickoff</a:t>
            </a:r>
          </a:p>
        </p:txBody>
      </p:sp>
    </p:spTree>
    <p:extLst>
      <p:ext uri="{BB962C8B-B14F-4D97-AF65-F5344CB8AC3E}">
        <p14:creationId xmlns:p14="http://schemas.microsoft.com/office/powerpoint/2010/main" val="1891277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1" grpId="0" autoUpdateAnimBg="0"/>
      <p:bldP spid="77862"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1709862" y="0"/>
            <a:ext cx="9210674" cy="6858000"/>
          </a:xfrm>
          <a:prstGeom prst="rect">
            <a:avLst/>
          </a:prstGeom>
        </p:spPr>
      </p:pic>
      <p:sp>
        <p:nvSpPr>
          <p:cNvPr id="43011" name="Rectangle 3"/>
          <p:cNvSpPr>
            <a:spLocks noGrp="1" noChangeArrowheads="1"/>
          </p:cNvSpPr>
          <p:nvPr>
            <p:ph type="title" sz="quarter"/>
          </p:nvPr>
        </p:nvSpPr>
        <p:spPr>
          <a:xfrm>
            <a:off x="1894919" y="-41644"/>
            <a:ext cx="8229600" cy="1143000"/>
          </a:xfrm>
        </p:spPr>
        <p:txBody>
          <a:bodyPr>
            <a:normAutofit/>
          </a:bodyPr>
          <a:lstStyle/>
          <a:p>
            <a:pPr eaLnBrk="1" hangingPunct="1"/>
            <a:r>
              <a:rPr lang="en-US" sz="3600" b="1" dirty="0">
                <a:latin typeface="Verdana" panose="020B0604030504040204" pitchFamily="34" charset="0"/>
                <a:ea typeface="Verdana" panose="020B0604030504040204" pitchFamily="34" charset="0"/>
                <a:cs typeface="Verdana" panose="020B0604030504040204" pitchFamily="34" charset="0"/>
              </a:rPr>
              <a:t>We’re not in Kansas Anymore</a:t>
            </a:r>
          </a:p>
        </p:txBody>
      </p:sp>
      <p:grpSp>
        <p:nvGrpSpPr>
          <p:cNvPr id="2" name="Group 4"/>
          <p:cNvGrpSpPr>
            <a:grpSpLocks/>
          </p:cNvGrpSpPr>
          <p:nvPr/>
        </p:nvGrpSpPr>
        <p:grpSpPr bwMode="auto">
          <a:xfrm>
            <a:off x="2394867" y="3122850"/>
            <a:ext cx="7216972" cy="554228"/>
            <a:chOff x="485" y="2355"/>
            <a:chExt cx="4218" cy="367"/>
          </a:xfrm>
        </p:grpSpPr>
        <p:sp>
          <p:nvSpPr>
            <p:cNvPr id="43025" name="Text Box 5"/>
            <p:cNvSpPr txBox="1">
              <a:spLocks noChangeArrowheads="1"/>
            </p:cNvSpPr>
            <p:nvPr/>
          </p:nvSpPr>
          <p:spPr bwMode="auto">
            <a:xfrm>
              <a:off x="630" y="2370"/>
              <a:ext cx="4073"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My! People come and go so quickly here!</a:t>
              </a:r>
            </a:p>
          </p:txBody>
        </p:sp>
        <p:pic>
          <p:nvPicPr>
            <p:cNvPr id="43026" name="Picture 6" descr="dorothy1"/>
            <p:cNvPicPr>
              <a:picLocks noChangeAspect="1" noChangeArrowheads="1"/>
            </p:cNvPicPr>
            <p:nvPr/>
          </p:nvPicPr>
          <p:blipFill>
            <a:blip r:embed="rId8">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485" y="2355"/>
              <a:ext cx="188"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2392074" y="1684182"/>
            <a:ext cx="8115300" cy="579438"/>
            <a:chOff x="457" y="1540"/>
            <a:chExt cx="4199" cy="385"/>
          </a:xfrm>
        </p:grpSpPr>
        <p:sp>
          <p:nvSpPr>
            <p:cNvPr id="43023" name="Text Box 8"/>
            <p:cNvSpPr txBox="1">
              <a:spLocks noChangeArrowheads="1"/>
            </p:cNvSpPr>
            <p:nvPr/>
          </p:nvSpPr>
          <p:spPr bwMode="auto">
            <a:xfrm>
              <a:off x="534" y="1578"/>
              <a:ext cx="4122" cy="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  I may not come out alive, but I'm </a:t>
              </a:r>
              <a:r>
                <a:rPr lang="en-US" sz="2000" dirty="0" err="1">
                  <a:latin typeface="Verdana" panose="020B0604030504040204" pitchFamily="34" charset="0"/>
                  <a:ea typeface="Verdana" panose="020B0604030504040204" pitchFamily="34" charset="0"/>
                  <a:cs typeface="Verdana" panose="020B0604030504040204" pitchFamily="34" charset="0"/>
                </a:rPr>
                <a:t>goin</a:t>
              </a:r>
              <a:r>
                <a:rPr lang="en-US" sz="2000" dirty="0">
                  <a:latin typeface="Verdana" panose="020B0604030504040204" pitchFamily="34" charset="0"/>
                  <a:ea typeface="Verdana" panose="020B0604030504040204" pitchFamily="34" charset="0"/>
                  <a:cs typeface="Verdana" panose="020B0604030504040204" pitchFamily="34" charset="0"/>
                </a:rPr>
                <a:t>' in there!</a:t>
              </a:r>
            </a:p>
          </p:txBody>
        </p:sp>
        <p:pic>
          <p:nvPicPr>
            <p:cNvPr id="43024" name="Picture 9" descr="lion1"/>
            <p:cNvPicPr>
              <a:picLocks noChangeAspect="1" noChangeArrowheads="1"/>
            </p:cNvPicPr>
            <p:nvPr/>
          </p:nvPicPr>
          <p:blipFill>
            <a:blip r:embed="rId9">
              <a:clrChange>
                <a:clrFrom>
                  <a:srgbClr val="FFFEFE"/>
                </a:clrFrom>
                <a:clrTo>
                  <a:srgbClr val="FFFEFE">
                    <a:alpha val="0"/>
                  </a:srgbClr>
                </a:clrTo>
              </a:clrChange>
              <a:extLst>
                <a:ext uri="{28A0092B-C50C-407E-A947-70E740481C1C}">
                  <a14:useLocalDpi xmlns:a14="http://schemas.microsoft.com/office/drawing/2010/main" val="0"/>
                </a:ext>
              </a:extLst>
            </a:blip>
            <a:srcRect/>
            <a:stretch>
              <a:fillRect/>
            </a:stretch>
          </p:blipFill>
          <p:spPr bwMode="auto">
            <a:xfrm>
              <a:off x="457" y="1540"/>
              <a:ext cx="189" cy="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2326604" y="2692640"/>
            <a:ext cx="7879200" cy="435968"/>
            <a:chOff x="466" y="2073"/>
            <a:chExt cx="5057" cy="288"/>
          </a:xfrm>
        </p:grpSpPr>
        <p:sp>
          <p:nvSpPr>
            <p:cNvPr id="43021" name="Text Box 11"/>
            <p:cNvSpPr txBox="1">
              <a:spLocks noChangeArrowheads="1"/>
            </p:cNvSpPr>
            <p:nvPr/>
          </p:nvSpPr>
          <p:spPr bwMode="auto">
            <a:xfrm>
              <a:off x="627" y="2128"/>
              <a:ext cx="4896"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The Great and Powerful Oz has got matters well in hand.</a:t>
              </a:r>
            </a:p>
          </p:txBody>
        </p:sp>
        <p:pic>
          <p:nvPicPr>
            <p:cNvPr id="43022" name="Picture 12" descr="wizofoz"/>
            <p:cNvPicPr>
              <a:picLocks noChangeAspect="1" noChangeArrowheads="1"/>
            </p:cNvPicPr>
            <p:nvPr/>
          </p:nvPicPr>
          <p:blipFill>
            <a:blip r:embed="rId10">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66" y="2073"/>
              <a:ext cx="24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2326605" y="4219732"/>
            <a:ext cx="6843713" cy="708026"/>
            <a:chOff x="461" y="3024"/>
            <a:chExt cx="4311" cy="446"/>
          </a:xfrm>
        </p:grpSpPr>
        <p:sp>
          <p:nvSpPr>
            <p:cNvPr id="43019" name="Text Box 14"/>
            <p:cNvSpPr txBox="1">
              <a:spLocks noChangeArrowheads="1"/>
            </p:cNvSpPr>
            <p:nvPr/>
          </p:nvSpPr>
          <p:spPr bwMode="auto">
            <a:xfrm>
              <a:off x="528" y="3024"/>
              <a:ext cx="4244"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a:t>
              </a:r>
              <a:r>
                <a:rPr lang="en-US" sz="2000" dirty="0" err="1">
                  <a:latin typeface="Verdana" panose="020B0604030504040204" pitchFamily="34" charset="0"/>
                  <a:ea typeface="Verdana" panose="020B0604030504040204" pitchFamily="34" charset="0"/>
                  <a:cs typeface="Verdana" panose="020B0604030504040204" pitchFamily="34" charset="0"/>
                </a:rPr>
                <a:t>Hee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hee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hee</a:t>
              </a:r>
              <a:r>
                <a:rPr lang="en-US" sz="2000" dirty="0">
                  <a:latin typeface="Verdana" panose="020B0604030504040204" pitchFamily="34" charset="0"/>
                  <a:ea typeface="Verdana" panose="020B0604030504040204" pitchFamily="34" charset="0"/>
                  <a:cs typeface="Verdana" panose="020B0604030504040204" pitchFamily="34" charset="0"/>
                </a:rPr>
                <a:t> ha </a:t>
              </a:r>
              <a:r>
                <a:rPr lang="en-US" sz="2000" dirty="0" err="1">
                  <a:latin typeface="Verdana" panose="020B0604030504040204" pitchFamily="34" charset="0"/>
                  <a:ea typeface="Verdana" panose="020B0604030504040204" pitchFamily="34" charset="0"/>
                  <a:cs typeface="Verdana" panose="020B0604030504040204" pitchFamily="34" charset="0"/>
                </a:rPr>
                <a:t>ha</a:t>
              </a:r>
              <a:r>
                <a:rPr lang="en-US" sz="2000" dirty="0">
                  <a:latin typeface="Verdana" panose="020B0604030504040204" pitchFamily="34" charset="0"/>
                  <a:ea typeface="Verdana" panose="020B0604030504040204" pitchFamily="34" charset="0"/>
                  <a:cs typeface="Verdana" panose="020B0604030504040204" pitchFamily="34" charset="0"/>
                </a:rPr>
                <a:t>! Going so soon? I wouldn't hear of it! Why, my little party's just beginning!</a:t>
              </a:r>
            </a:p>
          </p:txBody>
        </p:sp>
        <p:pic>
          <p:nvPicPr>
            <p:cNvPr id="43020" name="Picture 15" descr="wwitch"/>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 y="3034"/>
              <a:ext cx="218"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9888" name="Text Box 16"/>
          <p:cNvSpPr txBox="1">
            <a:spLocks noChangeArrowheads="1"/>
          </p:cNvSpPr>
          <p:nvPr/>
        </p:nvSpPr>
        <p:spPr bwMode="auto">
          <a:xfrm>
            <a:off x="2392074" y="1307988"/>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Verdana" panose="020B0604030504040204" pitchFamily="34" charset="0"/>
                <a:ea typeface="Verdana" panose="020B0604030504040204" pitchFamily="34" charset="0"/>
                <a:cs typeface="Verdana" panose="020B0604030504040204" pitchFamily="34" charset="0"/>
              </a:rPr>
              <a:t>Developer Hero</a:t>
            </a:r>
          </a:p>
        </p:txBody>
      </p:sp>
      <p:sp>
        <p:nvSpPr>
          <p:cNvPr id="79889" name="Text Box 17"/>
          <p:cNvSpPr txBox="1">
            <a:spLocks noChangeArrowheads="1"/>
          </p:cNvSpPr>
          <p:nvPr/>
        </p:nvSpPr>
        <p:spPr bwMode="auto">
          <a:xfrm>
            <a:off x="2326604" y="2256209"/>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Verdana" panose="020B0604030504040204" pitchFamily="34" charset="0"/>
                <a:ea typeface="Verdana" panose="020B0604030504040204" pitchFamily="34" charset="0"/>
                <a:cs typeface="Verdana" panose="020B0604030504040204" pitchFamily="34" charset="0"/>
              </a:rPr>
              <a:t>Reorg</a:t>
            </a:r>
          </a:p>
        </p:txBody>
      </p:sp>
      <p:sp>
        <p:nvSpPr>
          <p:cNvPr id="79890" name="Text Box 18"/>
          <p:cNvSpPr txBox="1">
            <a:spLocks noChangeArrowheads="1"/>
          </p:cNvSpPr>
          <p:nvPr/>
        </p:nvSpPr>
        <p:spPr bwMode="auto">
          <a:xfrm>
            <a:off x="2306687" y="3712609"/>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Verdana" panose="020B0604030504040204" pitchFamily="34" charset="0"/>
                <a:ea typeface="Verdana" panose="020B0604030504040204" pitchFamily="34" charset="0"/>
                <a:cs typeface="Verdana" panose="020B0604030504040204" pitchFamily="34" charset="0"/>
              </a:rPr>
              <a:t>Testing</a:t>
            </a:r>
          </a:p>
        </p:txBody>
      </p:sp>
    </p:spTree>
    <p:extLst>
      <p:ext uri="{BB962C8B-B14F-4D97-AF65-F5344CB8AC3E}">
        <p14:creationId xmlns:p14="http://schemas.microsoft.com/office/powerpoint/2010/main" val="12803232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98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7989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8" grpId="0" autoUpdateAnimBg="0"/>
      <p:bldP spid="79889" grpId="0" autoUpdateAnimBg="0"/>
      <p:bldP spid="7989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bp.blogspot.com/_C9d740UDgZo/S68j2SZOd_I/AAAAAAAAABM/WV0MUrzg7Ms/s1600/Tita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0" y="141828"/>
            <a:ext cx="8751696" cy="656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407368" y="201051"/>
            <a:ext cx="10515600" cy="1325563"/>
          </a:xfrm>
        </p:spPr>
        <p:txBody>
          <a:bodyPr/>
          <a:lstStyle/>
          <a:p>
            <a:pPr eaLnBrk="1" hangingPunct="1"/>
            <a:r>
              <a:rPr lang="en-US" dirty="0" smtClean="0"/>
              <a:t>Movies</a:t>
            </a:r>
          </a:p>
        </p:txBody>
      </p:sp>
      <p:pic>
        <p:nvPicPr>
          <p:cNvPr id="18435" name="Picture 3" descr="titani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538" y="82662"/>
            <a:ext cx="8631038" cy="668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WordArt 4"/>
          <p:cNvSpPr>
            <a:spLocks noChangeArrowheads="1" noChangeShapeType="1" noTextEdit="1"/>
          </p:cNvSpPr>
          <p:nvPr/>
        </p:nvSpPr>
        <p:spPr bwMode="auto">
          <a:xfrm>
            <a:off x="2940050" y="2624991"/>
            <a:ext cx="7225378" cy="1210409"/>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78% of Films Lose Money</a:t>
            </a:r>
          </a:p>
        </p:txBody>
      </p:sp>
      <p:sp>
        <p:nvSpPr>
          <p:cNvPr id="38917" name="WordArt 5"/>
          <p:cNvSpPr>
            <a:spLocks noChangeArrowheads="1" noChangeShapeType="1" noTextEdit="1"/>
          </p:cNvSpPr>
          <p:nvPr/>
        </p:nvSpPr>
        <p:spPr bwMode="auto">
          <a:xfrm>
            <a:off x="2735264" y="4233130"/>
            <a:ext cx="8015684" cy="121041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6% of films make 80% of profit</a:t>
            </a:r>
          </a:p>
        </p:txBody>
      </p:sp>
    </p:spTree>
    <p:extLst>
      <p:ext uri="{BB962C8B-B14F-4D97-AF65-F5344CB8AC3E}">
        <p14:creationId xmlns:p14="http://schemas.microsoft.com/office/powerpoint/2010/main" val="319835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Books</a:t>
            </a:r>
          </a:p>
        </p:txBody>
      </p:sp>
      <p:pic>
        <p:nvPicPr>
          <p:cNvPr id="13315" name="Picture 3" descr="51sOIwJFqRL"/>
          <p:cNvPicPr>
            <a:picLocks noChangeAspect="1" noChangeArrowheads="1"/>
          </p:cNvPicPr>
          <p:nvPr/>
        </p:nvPicPr>
        <p:blipFill>
          <a:blip r:embed="rId3">
            <a:extLst>
              <a:ext uri="{28A0092B-C50C-407E-A947-70E740481C1C}">
                <a14:useLocalDpi xmlns:a14="http://schemas.microsoft.com/office/drawing/2010/main" val="0"/>
              </a:ext>
            </a:extLst>
          </a:blip>
          <a:srcRect l="12202" r="12228"/>
          <a:stretch>
            <a:fillRect/>
          </a:stretch>
        </p:blipFill>
        <p:spPr bwMode="auto">
          <a:xfrm>
            <a:off x="1905001" y="1563688"/>
            <a:ext cx="3598863" cy="4762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2" name="WordArt 4"/>
          <p:cNvSpPr>
            <a:spLocks noChangeArrowheads="1" noChangeShapeType="1" noTextEdit="1"/>
          </p:cNvSpPr>
          <p:nvPr/>
        </p:nvSpPr>
        <p:spPr bwMode="auto">
          <a:xfrm>
            <a:off x="5821363" y="2528888"/>
            <a:ext cx="4633912" cy="1027112"/>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300,000 in 2004,</a:t>
            </a:r>
          </a:p>
        </p:txBody>
      </p:sp>
      <p:sp>
        <p:nvSpPr>
          <p:cNvPr id="43013" name="WordArt 5"/>
          <p:cNvSpPr>
            <a:spLocks noChangeArrowheads="1" noChangeShapeType="1" noTextEdit="1"/>
          </p:cNvSpPr>
          <p:nvPr/>
        </p:nvSpPr>
        <p:spPr bwMode="auto">
          <a:xfrm>
            <a:off x="5556250" y="4191000"/>
            <a:ext cx="4883150" cy="15240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&lt;25% sold more</a:t>
            </a:r>
          </a:p>
          <a:p>
            <a:pPr algn="ctr"/>
            <a:r>
              <a:rPr lang="en-US" sz="3600" kern="10">
                <a:ln w="9525">
                  <a:round/>
                  <a:headEnd/>
                  <a:tailEnd/>
                </a:ln>
                <a:gradFill rotWithShape="1">
                  <a:gsLst>
                    <a:gs pos="0">
                      <a:srgbClr val="FFE701"/>
                    </a:gs>
                    <a:gs pos="100000">
                      <a:srgbClr val="FE3E02"/>
                    </a:gs>
                  </a:gsLst>
                  <a:lin ang="5400000" scaled="1"/>
                </a:gradFill>
                <a:latin typeface="Impact"/>
              </a:rPr>
              <a:t>Than 100 copies</a:t>
            </a:r>
          </a:p>
        </p:txBody>
      </p:sp>
    </p:spTree>
    <p:extLst>
      <p:ext uri="{BB962C8B-B14F-4D97-AF65-F5344CB8AC3E}">
        <p14:creationId xmlns:p14="http://schemas.microsoft.com/office/powerpoint/2010/main" val="1625500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43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Lst>
  </p:timing>
</p:sld>
</file>

<file path=ppt/theme/theme1.xml><?xml version="1.0" encoding="utf-8"?>
<a:theme xmlns:a="http://schemas.openxmlformats.org/drawingml/2006/main" name="2011 CID OBJECTIVES">
  <a:themeElements>
    <a:clrScheme name="3_Blank Presentation 1">
      <a:dk1>
        <a:srgbClr val="000000"/>
      </a:dk1>
      <a:lt1>
        <a:srgbClr val="FFFFFF"/>
      </a:lt1>
      <a:dk2>
        <a:srgbClr val="000000"/>
      </a:dk2>
      <a:lt2>
        <a:srgbClr val="CCCCCC"/>
      </a:lt2>
      <a:accent1>
        <a:srgbClr val="808080"/>
      </a:accent1>
      <a:accent2>
        <a:srgbClr val="3390E1"/>
      </a:accent2>
      <a:accent3>
        <a:srgbClr val="FFFFFF"/>
      </a:accent3>
      <a:accent4>
        <a:srgbClr val="000000"/>
      </a:accent4>
      <a:accent5>
        <a:srgbClr val="C0C0C0"/>
      </a:accent5>
      <a:accent6>
        <a:srgbClr val="2D82CC"/>
      </a:accent6>
      <a:hlink>
        <a:srgbClr val="003399"/>
      </a:hlink>
      <a:folHlink>
        <a:srgbClr val="1C146A"/>
      </a:folHlink>
    </a:clrScheme>
    <a:fontScheme name="3_Blank Presentation">
      <a:majorFont>
        <a:latin typeface="Arial"/>
        <a:ea typeface=""/>
        <a:cs typeface=""/>
      </a:majorFont>
      <a:minorFont>
        <a:latin typeface="Aria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CCCCCC"/>
        </a:lt2>
        <a:accent1>
          <a:srgbClr val="808080"/>
        </a:accent1>
        <a:accent2>
          <a:srgbClr val="3390E1"/>
        </a:accent2>
        <a:accent3>
          <a:srgbClr val="FFFFFF"/>
        </a:accent3>
        <a:accent4>
          <a:srgbClr val="000000"/>
        </a:accent4>
        <a:accent5>
          <a:srgbClr val="C0C0C0"/>
        </a:accent5>
        <a:accent6>
          <a:srgbClr val="2D82CC"/>
        </a:accent6>
        <a:hlink>
          <a:srgbClr val="003399"/>
        </a:hlink>
        <a:folHlink>
          <a:srgbClr val="1C146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2011 CID OBJECTIVES">
  <a:themeElements>
    <a:clrScheme name="3_Blank Presentation 1">
      <a:dk1>
        <a:srgbClr val="000000"/>
      </a:dk1>
      <a:lt1>
        <a:srgbClr val="FFFFFF"/>
      </a:lt1>
      <a:dk2>
        <a:srgbClr val="000000"/>
      </a:dk2>
      <a:lt2>
        <a:srgbClr val="CCCCCC"/>
      </a:lt2>
      <a:accent1>
        <a:srgbClr val="808080"/>
      </a:accent1>
      <a:accent2>
        <a:srgbClr val="3390E1"/>
      </a:accent2>
      <a:accent3>
        <a:srgbClr val="FFFFFF"/>
      </a:accent3>
      <a:accent4>
        <a:srgbClr val="000000"/>
      </a:accent4>
      <a:accent5>
        <a:srgbClr val="C0C0C0"/>
      </a:accent5>
      <a:accent6>
        <a:srgbClr val="2D82CC"/>
      </a:accent6>
      <a:hlink>
        <a:srgbClr val="003399"/>
      </a:hlink>
      <a:folHlink>
        <a:srgbClr val="1C146A"/>
      </a:folHlink>
    </a:clrScheme>
    <a:fontScheme name="3_Blank Presentation">
      <a:majorFont>
        <a:latin typeface="Arial"/>
        <a:ea typeface=""/>
        <a:cs typeface=""/>
      </a:majorFont>
      <a:minorFont>
        <a:latin typeface="Arial"/>
        <a:ea typeface=""/>
        <a:cs typeface=""/>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Blank Presentation 1">
        <a:dk1>
          <a:srgbClr val="000000"/>
        </a:dk1>
        <a:lt1>
          <a:srgbClr val="FFFFFF"/>
        </a:lt1>
        <a:dk2>
          <a:srgbClr val="000000"/>
        </a:dk2>
        <a:lt2>
          <a:srgbClr val="CCCCCC"/>
        </a:lt2>
        <a:accent1>
          <a:srgbClr val="808080"/>
        </a:accent1>
        <a:accent2>
          <a:srgbClr val="3390E1"/>
        </a:accent2>
        <a:accent3>
          <a:srgbClr val="FFFFFF"/>
        </a:accent3>
        <a:accent4>
          <a:srgbClr val="000000"/>
        </a:accent4>
        <a:accent5>
          <a:srgbClr val="C0C0C0"/>
        </a:accent5>
        <a:accent6>
          <a:srgbClr val="2D82CC"/>
        </a:accent6>
        <a:hlink>
          <a:srgbClr val="003399"/>
        </a:hlink>
        <a:folHlink>
          <a:srgbClr val="1C146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ShapeData xmlns="http://firmglobal.com/Confirmit/reporting/powerpoint/09-09-2009" xmlns:i="http://www.w3.org/2001/XMLSchema-instance" i:type="TextData">
  <PowerPointShapeId>ced6c599-6624-41df-b7ca-69800ff9390b</PowerPointShapeId>
  <ReportId>b34f1b3a-c8f0-45b7-8e4a-bd42348156fe</ReportId>
  <OriginMode>View</OriginMode>
  <Name>_IHS_2012_MidYear_Engagement_Survey__Dashboard__Text_1</Name>
  <PageId>55b34e12-cfcd-4fec-b0df-da90563dc83b</PageId>
  <IsUpdatable>true</IsUpdatable>
  <UpdatingMode>PreserveFormatting</UpdatingMode>
  <Origin>Page</Origin>
  <SerializedDynamicReportState>&lt;?xml version="1.0" encoding="utf-16"?&gt;&lt;DynamicReportState xmlns:xsi="http://www.w3.org/2001/XMLSchema-instance" xmlns:xsd="http://www.w3.org/2001/XMLSchema" B="p20656484 10"&gt;&lt;Arguments&gt;&lt;Arguments&gt;&lt;Argument Key="pHighLow_IncludeBarChart"&gt;&lt;Argument xsi:type="ParameterValueResponse" ValueId="00000000-0000-0000-0000-000000000000" IsIterator="false" Type="String" StringKeyValue="Y" StringValue="Y" NumericValue="-79228162514264337593543950335" DateValue="0001-01-01T00:00:00" /&gt;&lt;/Argument&gt;&lt;Argument Key="pChangePerception_ChartType"&gt;&lt;Argument xsi:type="ParameterValueResponse" ValueId="00000000-0000-0000-0000-000000000000" IsIterator="false" Type="String" StringKeyValue="BAR_2D" StringValue="BAR_2D" NumericValue="-79228162514264337593543950335" DateValue="0001-01-01T00:00:00" /&gt;&lt;/Argument&gt;&lt;Argument Key="pHideFilterSummary"&gt;&lt;Argument xsi:type="ParameterValueResponse" ValueId="00000000-0000-0000-0000-000000000000" IsIterator="false" Type="String" StringKeyValue="1" StringValue="1" NumericValue="-79228162514264337593543950335" DateValue="0001-01-01T00:00:00" /&gt;&lt;/Argument&gt;&lt;Argument Key="pEngScoreByGroup_ChartType"&gt;&lt;Argument xsi:type="ParameterValueResponse" ValueId="00000000-0000-0000-0000-000000000000" IsIterator="false" Type="String" StringKeyValue="BAR_2D" StringValue="BAR_2D" NumericValue="-79228162514264337593543950335" DateValue="0001-01-01T00:00:00" /&gt;&lt;/Argument&gt;&lt;Argument Key="pIncludeGroupsYesNo"&gt;&lt;Argument xsi:type="ParameterValueResponse" ValueId="00000000-0000-0000-0000-000000000000" IsIterator="false" Type="String" StringKeyValue="N" StringValue="N" NumericValue="-79228162514264337593543950335" DateValue="0001-01-01T00:00:00" /&gt;&lt;/Argument&gt;&lt;Argument Key="pElapsedTime"&gt;&lt;Argument xsi:type="ParameterValueResponse" ValueId="00000000-0000-0000-0000-000000000000" IsIterator="false" Type="String" StringKeyValue="1350400398673_1350400398673" StringValue="1350400398673_1350400398673" NumericValue="-79228162514264337593543950335" DateValue="0001-01-01T00:00:00" /&gt;&lt;/Argument&gt;&lt;Argument Key="pDemographicalVariable"&gt;&lt;Argument xsi:type="ParameterValueResponse" ValueId="00000000-0000-0000-0000-000000000000" IsIterator="false" Type="String" StringKeyValue="D1" StringValue="D1" NumericValue="-79228162514264337593543950335" DateValue="0001-01-01T00:00:00" /&gt;&lt;/Argument&gt;&lt;Argument Key="pDrivers_SortBy"&gt;&lt;Argument xsi:type="ParameterValueResponse" ValueId="00000000-0000-0000-0000-000000000000" IsIterator="false" Type="String" StringKeyValue="O" StringValue="O" NumericValue="-79228162514264337593543950335" DateValue="0001-01-01T00:00:00" /&gt;&lt;/Argument&gt;&lt;Argument Key="pDemoEngBehaviors_Pagination"&gt;&lt;Argument xsi:type="ParameterValueResponse" ValueId="00000000-0000-0000-0000-000000000000" IsIterator="false" Type="String" StringKeyValue="D1" StringValue="D1" NumericValue="-79228162514264337593543950335" DateValue="0001-01-01T00:00:00" /&gt;&lt;/Argument&gt;&lt;Argument Key="pEngScoreByDemo_ChartType"&gt;&lt;Argument xsi:type="ParameterValueResponse" ValueId="00000000-0000-0000-0000-000000000000" IsIterator="false" Type="String" StringKeyValue="BAR_2D" StringValue="BAR_2D" NumericValue="-79228162514264337593543950335" DateValue="0001-01-01T00:00:00" /&gt;&lt;/Argument&gt;&lt;Argument Key="pEngQuestionCategory"&gt;&lt;Argument xsi:type="ParameterValueResponse" ValueId="00000000-0000-0000-0000-000000000000" IsIterator="false" Type="String" StringKeyValue="engagement" StringValue="engagement" NumericValue="-79228162514264337593543950335" DateValue="0001-01-01T00:00:00" /&gt;&lt;/Argument&gt;&lt;Argument Key="pDistribution_ChartType"&gt;&lt;Argument xsi:type="ParameterValueResponse" ValueId="00000000-0000-0000-0000-000000000000" IsIterator="false" Type="String" StringKeyValue="BAR_2D" StringValue="BAR_2D" NumericValue="-79228162514264337593543950335" DateValue="0001-01-01T00:00:00" /&gt;&lt;/Argument&gt;&lt;Argument Key="pEngQuestionCategory_Pagination"&gt;&lt;Argument xsi:type="ParameterValueResponse" ValueId="00000000-0000-0000-0000-000000000000" IsIterator="false" Type="String" StringKeyValue="engagement" StringValue="engagement" NumericValue="-79228162514264337593543950335" DateValue="0001-01-01T00:00:00" /&gt;&lt;/Argument&gt;&lt;/Arguments&gt;&lt;/Arguments&gt;&lt;D&gt;&lt;Filters /&gt;&lt;/D&gt;&lt;P&gt;&lt;CurrentHierarchyNode Id="510R" IsLeaf="false" HasChildren="false"&gt;&lt;Level TableName="IHS DB - 1" /&gt;&lt;/CurrentHierarchyNode&gt;&lt;NodeType&gt;HierarchyNode&lt;/NodeType&gt;&lt;FormId&gt;node_id&lt;/FormId&gt;&lt;/P&gt;&lt;O&gt;&lt;CurrentHierarchyNode Id="510R" IsLeaf="false" HasChildren="false"&gt;&lt;Level TableName="IHS DB - 1" /&gt;&lt;/CurrentHierarchyNode&gt;&lt;NodeType&gt;HierarchyNode&lt;/NodeType&gt;&lt;FormId&gt;node_id&lt;/FormId&gt;&lt;/O&gt;&lt;/DynamicReportState&gt;</SerializedDynamicReportState>
  <OverrideDynamicReportState>false</OverrideDynamicReportState>
  <TextId>99f15c59-6972-4fe0-b9a3-6821ff69954c</TextId>
</ShapeData>
</file>

<file path=customXml/item4.xml><?xml version="1.0" encoding="utf-8"?>
<ct:contentTypeSchema xmlns:ct="http://schemas.microsoft.com/office/2006/metadata/contentType" xmlns:ma="http://schemas.microsoft.com/office/2006/metadata/properties/metaAttributes" ct:_="" ma:_="" ma:contentTypeName="Document" ma:contentTypeID="0x010100617259829080334D814262E717E4FAEA" ma:contentTypeVersion="0" ma:contentTypeDescription="Create a new document." ma:contentTypeScope="" ma:versionID="9a16afb5c9655abd6063f1048ebc0c3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ShapeData xmlns="http://firmglobal.com/Confirmit/reporting/powerpoint/09-09-2009" xmlns:i="http://www.w3.org/2001/XMLSchema-instance" i:type="TextData">
  <PowerPointShapeId>55160ee4-587c-4475-903e-a5bb7df2b287</PowerPointShapeId>
  <ReportId>b94c3da5-18a5-4450-9ab8-76add9be1f54</ReportId>
  <OriginMode>View</OriginMode>
  <Name>_IHS__Engagement_Report__Title_slide__Text_3</Name>
  <PageId>e2e11c5c-a31d-411c-9a89-4c1a453611cc</PageId>
  <IsUpdatable>true</IsUpdatable>
  <UpdatingMode>PreserveFormatting</UpdatingMode>
  <Origin>Page</Origin>
  <SerializedDynamicReportState>&lt;?xml version="1.0" encoding="utf-16"?&gt;&lt;DynamicReportState xmlns:xsi="http://www.w3.org/2001/XMLSchema-instance" xmlns:xsd="http://www.w3.org/2001/XMLSchema" B="p6892644 1"&gt;&lt;Arguments&gt;&lt;Arguments&gt;&lt;Argument Key="pHideFilterSummary"&gt;&lt;Argument xsi:type="ParameterValueResponse" ValueId="00000000-0000-0000-0000-000000000000" IsIterator="true" Type="String" StringKeyValue="1" StringValue="1" NumericValue="-79228162514264337593543950335" DateValue="0001-01-01T00:00:00"&gt;&lt;Children /&gt;&lt;/Argument&gt;&lt;/Argument&gt;&lt;Argument Key="pEngQuestionCategory_Pagination"&gt;&lt;Argument xsi:type="ParameterValueResponse" ValueId="00000000-0000-0000-0000-000000000000" IsIterator="false" Type="String" StringKeyValue="engagement" StringValue="engagement" NumericValue="-79228162514264337593543950335" DateValue="0001-01-01T00:00:00" /&gt;&lt;/Argument&gt;&lt;Argument Key="pFilter"&gt;&lt;Argument xsi:type="ParameterValueCollection" ValueId="00000000-0000-0000-0000-000000000000" IsIterator="false"&gt;&lt;Values&gt;&lt;ParameterValue xsi:type="ParameterValueResponse" ValueId="00000000-0000-0000-0000-000000000000" IsIterator="false" Type="String" DisplayValue="Greeley, Daria [Level4Mgr=104]" StringKeyValue="Level4Mgr=104" StringValue="Level4Mgr=104" NumericValue="-79228162514264337593543950335" DateValue="0001-01-01T00:00:00" /&gt;&lt;ParameterValue xsi:type="ParameterValueResponse" ValueId="00000000-0000-0000-0000-000000000000" IsIterator="false" Type="String" DisplayValue="Long, Laura [Level4Mgr=164]" StringKeyValue="Level4Mgr=164" StringValue="Level4Mgr=164" NumericValue="-79228162514264337593543950335" DateValue="0001-01-01T00:00:00" /&gt;&lt;ParameterValue xsi:type="ParameterValueResponse" ValueId="00000000-0000-0000-0000-000000000000" IsIterator="false" Type="String" DisplayValue="Rhodine, Sheri [Level4Mgr=220]" StringKeyValue="Level4Mgr=220" StringValue="Level4Mgr=220" NumericValue="-79228162514264337593543950335" DateValue="0001-01-01T00:00:00" /&gt;&lt;ParameterValue xsi:type="ParameterValueResponse" ValueId="00000000-0000-0000-0000-000000000000" IsIterator="false" Type="String" DisplayValue="Schmidt, Deborah [Level4Mgr=240]" StringKeyValue="Level4Mgr=240" StringValue="Level4Mgr=240" NumericValue="-79228162514264337593543950335" DateValue="0001-01-01T00:00:00" /&gt;&lt;/Values&gt;&lt;/Argument&gt;&lt;/Argument&gt;&lt;Argument Key="pDistribution_ChartType"&gt;&lt;Argument xsi:type="ParameterValueResponse" ValueId="00000000-0000-0000-0000-000000000000" IsIterator="false" Type="String" StringKeyValue="BAR_2D" StringValue="BAR_2D" NumericValue="-79228162514264337593543950335" DateValue="0001-01-01T00:00:00" /&gt;&lt;/Argument&gt;&lt;Argument Key="pChangePerception_ChartType"&gt;&lt;Argument xsi:type="ParameterValueResponse" ValueId="00000000-0000-0000-0000-000000000000" IsIterator="false" Type="String" StringKeyValue="BAR_2D" StringValue="BAR_2D" NumericValue="-79228162514264337593543950335" DateValue="0001-01-01T00:00:00" /&gt;&lt;/Argument&gt;&lt;Argument Key="pDemoEngBehaviors_Pagination"&gt;&lt;Argument xsi:type="ParameterValueResponse" ValueId="00000000-0000-0000-0000-000000000000" IsIterator="false" Type="String" StringKeyValue="age" StringValue="age" NumericValue="-79228162514264337593543950335" DateValue="0001-01-01T00:00:00" /&gt;&lt;/Argument&gt;&lt;Argument Key="pHighLow_IncludeBarChart"&gt;&lt;Argument xsi:type="ParameterValueResponse" ValueId="00000000-0000-0000-0000-000000000000" IsIterator="false" Type="String" StringKeyValue="Y" StringValue="Y" NumericValue="-79228162514264337593543950335" DateValue="0001-01-01T00:00:00" /&gt;&lt;/Argument&gt;&lt;Argument Key="pDrivers_SortBy"&gt;&lt;Argument xsi:type="ParameterValueResponse" ValueId="00000000-0000-0000-0000-000000000000" IsIterator="false" Type="String" StringKeyValue="O" StringValue="O" NumericValue="-79228162514264337593543950335" DateValue="0001-01-01T00:00:00" /&gt;&lt;/Argument&gt;&lt;Argument Key="pDemographicalVariable"&gt;&lt;Argument xsi:type="ParameterValueResponse" ValueId="00000000-0000-0000-0000-000000000000" IsIterator="false" Type="String" StringKeyValue="Location" StringValue="Location" NumericValue="-79228162514264337593543950335" DateValue="0001-01-01T00:00:00" /&gt;&lt;/Argument&gt;&lt;Argument Key="pEngScoreByGroup_ChartType"&gt;&lt;Argument xsi:type="ParameterValueResponse" ValueId="00000000-0000-0000-0000-000000000000" IsIterator="false" Type="String" StringKeyValue="BAR_2D" StringValue="BAR_2D" NumericValue="-79228162514264337593543950335" DateValue="0001-01-01T00:00:00" /&gt;&lt;/Argument&gt;&lt;Argument Key="pIncludeGroupsYesNo"&gt;&lt;Argument xsi:type="ParameterValueResponse" ValueId="00000000-0000-0000-0000-000000000000" IsIterator="false" Type="String" StringKeyValue="N" StringValue="N" NumericValue="-79228162514264337593543950335" DateValue="0001-01-01T00:00:00" /&gt;&lt;/Argument&gt;&lt;Argument Key="pEngScoreByDemo_ChartType"&gt;&lt;Argument xsi:type="ParameterValueResponse" ValueId="00000000-0000-0000-0000-000000000000" IsIterator="false" Type="String" StringKeyValue="BAR_2D" StringValue="BAR_2D" NumericValue="-79228162514264337593543950335" DateValue="0001-01-01T00:00:00" /&gt;&lt;/Argument&gt;&lt;/Arguments&gt;&lt;/Arguments&gt;&lt;D&gt;&lt;Filters /&gt;&lt;/D&gt;&lt;P&gt;&lt;CurrentHierarchyNode Id="1" IsLeaf="false" HasChildren="false"&gt;&lt;Level TableName="IHS" /&gt;&lt;/CurrentHierarchyNode&gt;&lt;NodeType&gt;HierarchyNode&lt;/NodeType&gt;&lt;FormId&gt;node_id&lt;/FormId&gt;&lt;/P&gt;&lt;O&gt;&lt;CurrentHierarchyNode Id="1" IsLeaf="false" HasChildren="true"&gt;&lt;Level TableName="IHS" /&gt;&lt;/CurrentHierarchyNode&gt;&lt;NodeType&gt;HierarchyNode&lt;/NodeType&gt;&lt;FormId&gt;node_id&lt;/FormId&gt;&lt;/O&gt;&lt;/DynamicReportState&gt;</SerializedDynamicReportState>
  <OverrideDynamicReportState>false</OverrideDynamicReportState>
  <TextId>c4d3f7ef-a2cb-45c9-8c58-7f525559b3a2</TextId>
</ShapeData>
</file>

<file path=customXml/itemProps1.xml><?xml version="1.0" encoding="utf-8"?>
<ds:datastoreItem xmlns:ds="http://schemas.openxmlformats.org/officeDocument/2006/customXml" ds:itemID="{E7A1DBC3-93E4-4B1F-917D-A7AB807A0545}">
  <ds:schemaRefs>
    <ds:schemaRef ds:uri="http://schemas.microsoft.com/sharepoint/v3/contenttype/forms"/>
  </ds:schemaRefs>
</ds:datastoreItem>
</file>

<file path=customXml/itemProps2.xml><?xml version="1.0" encoding="utf-8"?>
<ds:datastoreItem xmlns:ds="http://schemas.openxmlformats.org/officeDocument/2006/customXml" ds:itemID="{EDB10EAE-71E3-41A8-B753-90688B48D69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8E677EF4-00D8-466C-9EAE-DF76AC8AE5CB}">
  <ds:schemaRefs>
    <ds:schemaRef ds:uri="http://firmglobal.com/Confirmit/reporting/powerpoint/09-09-2009"/>
  </ds:schemaRefs>
</ds:datastoreItem>
</file>

<file path=customXml/itemProps4.xml><?xml version="1.0" encoding="utf-8"?>
<ds:datastoreItem xmlns:ds="http://schemas.openxmlformats.org/officeDocument/2006/customXml" ds:itemID="{EAA5CC51-808B-4B54-BD7A-9B05590419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5.xml><?xml version="1.0" encoding="utf-8"?>
<ds:datastoreItem xmlns:ds="http://schemas.openxmlformats.org/officeDocument/2006/customXml" ds:itemID="{C2BFE756-D43E-4BBC-911C-2CC228ED29F5}">
  <ds:schemaRefs>
    <ds:schemaRef ds:uri="http://firmglobal.com/Confirmit/reporting/powerpoint/09-09-2009"/>
  </ds:schemaRefs>
</ds:datastoreItem>
</file>

<file path=docProps/app.xml><?xml version="1.0" encoding="utf-8"?>
<Properties xmlns="http://schemas.openxmlformats.org/officeDocument/2006/extended-properties" xmlns:vt="http://schemas.openxmlformats.org/officeDocument/2006/docPropsVTypes">
  <Template/>
  <TotalTime>8187</TotalTime>
  <Words>1819</Words>
  <Application>Microsoft Office PowerPoint</Application>
  <PresentationFormat>Widescreen</PresentationFormat>
  <Paragraphs>414</Paragraphs>
  <Slides>52</Slides>
  <Notes>36</Notes>
  <HiddenSlides>0</HiddenSlides>
  <MMClips>4</MMClips>
  <ScaleCrop>false</ScaleCrop>
  <HeadingPairs>
    <vt:vector size="8" baseType="variant">
      <vt:variant>
        <vt:lpstr>Fonts Used</vt:lpstr>
      </vt:variant>
      <vt:variant>
        <vt:i4>9</vt:i4>
      </vt:variant>
      <vt:variant>
        <vt:lpstr>Theme</vt:lpstr>
      </vt:variant>
      <vt:variant>
        <vt:i4>3</vt:i4>
      </vt:variant>
      <vt:variant>
        <vt:lpstr>Embedded OLE Servers</vt:lpstr>
      </vt:variant>
      <vt:variant>
        <vt:i4>1</vt:i4>
      </vt:variant>
      <vt:variant>
        <vt:lpstr>Slide Titles</vt:lpstr>
      </vt:variant>
      <vt:variant>
        <vt:i4>52</vt:i4>
      </vt:variant>
    </vt:vector>
  </HeadingPairs>
  <TitlesOfParts>
    <vt:vector size="65" baseType="lpstr">
      <vt:lpstr>ＭＳ Ｐゴシック</vt:lpstr>
      <vt:lpstr>Arial</vt:lpstr>
      <vt:lpstr>Calibri</vt:lpstr>
      <vt:lpstr>Calibri Light</vt:lpstr>
      <vt:lpstr>Impact</vt:lpstr>
      <vt:lpstr>Times</vt:lpstr>
      <vt:lpstr>Times New Roman</vt:lpstr>
      <vt:lpstr>Verdana</vt:lpstr>
      <vt:lpstr>Wingdings</vt:lpstr>
      <vt:lpstr>2011 CID OBJECTIVES</vt:lpstr>
      <vt:lpstr>1_2011 CID OBJECTIVES</vt:lpstr>
      <vt:lpstr>Office Theme</vt:lpstr>
      <vt:lpstr>HiJaak</vt:lpstr>
      <vt:lpstr>Risky Business:  Real Options for Software Development</vt:lpstr>
      <vt:lpstr>Risky Business</vt:lpstr>
      <vt:lpstr>About Todd</vt:lpstr>
      <vt:lpstr>Weather Forecasting: Hurricane Rita</vt:lpstr>
      <vt:lpstr>The Cone of Uncertainty</vt:lpstr>
      <vt:lpstr>Managing the Coming Storm  Inside the Cyclone</vt:lpstr>
      <vt:lpstr>We’re not in Kansas Anymore</vt:lpstr>
      <vt:lpstr>Movies</vt:lpstr>
      <vt:lpstr>Books</vt:lpstr>
      <vt:lpstr>Poker </vt:lpstr>
      <vt:lpstr>Poker Metric:   Percent of Hands Won </vt:lpstr>
      <vt:lpstr>The Context of Feedback</vt:lpstr>
      <vt:lpstr>Oil &amp; Gas Exploration</vt:lpstr>
      <vt:lpstr>Oil &amp; Gas Exploration</vt:lpstr>
      <vt:lpstr>PowerPoint Presentation</vt:lpstr>
      <vt:lpstr>Gordon the Guided Missile </vt:lpstr>
      <vt:lpstr>Risk management tools</vt:lpstr>
      <vt:lpstr>Estimate the # of Jelly Beans</vt:lpstr>
      <vt:lpstr>Cynefin Framework (Snowden)</vt:lpstr>
      <vt:lpstr>Obvious</vt:lpstr>
      <vt:lpstr>Complicated</vt:lpstr>
      <vt:lpstr>Complex</vt:lpstr>
      <vt:lpstr>Chaotic</vt:lpstr>
      <vt:lpstr>Control Systems</vt:lpstr>
      <vt:lpstr>Lean startup</vt:lpstr>
      <vt:lpstr>PowerPoint Presentation</vt:lpstr>
      <vt:lpstr>Real Options</vt:lpstr>
      <vt:lpstr>Airline Tickets</vt:lpstr>
      <vt:lpstr>Real Options</vt:lpstr>
      <vt:lpstr>Real Options </vt:lpstr>
      <vt:lpstr>Do you have a choice?</vt:lpstr>
      <vt:lpstr>PowerPoint Presentation</vt:lpstr>
      <vt:lpstr>Which risks are important?</vt:lpstr>
      <vt:lpstr>Tornado Chart: Which Uncertainties Are Important?</vt:lpstr>
      <vt:lpstr>Value of Uncertainty</vt:lpstr>
      <vt:lpstr>Eliminating Risk/Uncertainty is not the Goal!</vt:lpstr>
      <vt:lpstr>Software Tornado Example</vt:lpstr>
      <vt:lpstr>Software Tornado Example</vt:lpstr>
      <vt:lpstr>Software Tornado Example</vt:lpstr>
      <vt:lpstr>Value of Information</vt:lpstr>
      <vt:lpstr>Value of Information</vt:lpstr>
      <vt:lpstr>Value of Information</vt:lpstr>
      <vt:lpstr>Value of Flexibility</vt:lpstr>
      <vt:lpstr>Value of Flexibility from Loose Coupling</vt:lpstr>
      <vt:lpstr>PowerPoint Presentation</vt:lpstr>
      <vt:lpstr>Cost of Delay</vt:lpstr>
      <vt:lpstr>Wrong Priorities?</vt:lpstr>
      <vt:lpstr>The Measurement Inversion</vt:lpstr>
      <vt:lpstr>Risk Management is NOT Risk Aversion</vt:lpstr>
      <vt:lpstr>Contact</vt:lpstr>
      <vt:lpstr>Jellybean Results</vt:lpstr>
      <vt:lpstr>Actual vs. Original Estimate</vt:lpstr>
    </vt:vector>
  </TitlesOfParts>
  <Company>IHS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Positioning Template</dc:title>
  <dc:creator>S.Buscemi</dc:creator>
  <cp:lastModifiedBy>Todd Little</cp:lastModifiedBy>
  <cp:revision>453</cp:revision>
  <cp:lastPrinted>2015-03-19T16:33:04Z</cp:lastPrinted>
  <dcterms:created xsi:type="dcterms:W3CDTF">2010-11-09T20:55:48Z</dcterms:created>
  <dcterms:modified xsi:type="dcterms:W3CDTF">2017-06-05T18:48:43Z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0x010100617259829080334D814262E717E4FAEA</vt:lpwstr>
  </property>
</Properties>
</file>