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9" r:id="rId2"/>
  </p:sldMasterIdLst>
  <p:notesMasterIdLst>
    <p:notesMasterId r:id="rId31"/>
  </p:notesMasterIdLst>
  <p:sldIdLst>
    <p:sldId id="256" r:id="rId3"/>
    <p:sldId id="257" r:id="rId4"/>
    <p:sldId id="258" r:id="rId5"/>
    <p:sldId id="283"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BAC8"/>
    <a:srgbClr val="008AAB"/>
    <a:srgbClr val="40C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47"/>
    <p:restoredTop sz="94682"/>
  </p:normalViewPr>
  <p:slideViewPr>
    <p:cSldViewPr snapToGrid="0" snapToObjects="1">
      <p:cViewPr varScale="1">
        <p:scale>
          <a:sx n="72" d="100"/>
          <a:sy n="72" d="100"/>
        </p:scale>
        <p:origin x="138" y="6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F:\ToddMain\Todd\Accelinnova\Presentations\Fixed%20Variable%20Cos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ToddMain\Todd\wwSDC\Agile\General\Agile%20Growth%20Rate%202005-2016.xls"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Fixed Cost</c:v>
                </c:pt>
              </c:strCache>
            </c:strRef>
          </c:tx>
          <c:spPr>
            <a:ln w="38100" cap="rnd">
              <a:solidFill>
                <a:schemeClr val="accent2">
                  <a:lumMod val="60000"/>
                  <a:lumOff val="40000"/>
                </a:schemeClr>
              </a:solidFill>
              <a:round/>
            </a:ln>
            <a:effectLst/>
          </c:spPr>
          <c:marker>
            <c:symbol val="none"/>
          </c:marker>
          <c:xVal>
            <c:numRef>
              <c:f>Sheet1!$A$2:$A$5</c:f>
              <c:numCache>
                <c:formatCode>General</c:formatCode>
                <c:ptCount val="4"/>
                <c:pt idx="0">
                  <c:v>0</c:v>
                </c:pt>
                <c:pt idx="1">
                  <c:v>100</c:v>
                </c:pt>
                <c:pt idx="2">
                  <c:v>200</c:v>
                </c:pt>
                <c:pt idx="3">
                  <c:v>300</c:v>
                </c:pt>
              </c:numCache>
            </c:numRef>
          </c:xVal>
          <c:yVal>
            <c:numRef>
              <c:f>Sheet1!$B$2:$B$5</c:f>
              <c:numCache>
                <c:formatCode>General</c:formatCode>
                <c:ptCount val="4"/>
                <c:pt idx="0">
                  <c:v>200</c:v>
                </c:pt>
                <c:pt idx="1">
                  <c:v>200</c:v>
                </c:pt>
                <c:pt idx="2">
                  <c:v>200</c:v>
                </c:pt>
                <c:pt idx="3">
                  <c:v>200</c:v>
                </c:pt>
              </c:numCache>
            </c:numRef>
          </c:yVal>
          <c:smooth val="0"/>
        </c:ser>
        <c:ser>
          <c:idx val="1"/>
          <c:order val="1"/>
          <c:tx>
            <c:strRef>
              <c:f>Sheet1!$C$1</c:f>
              <c:strCache>
                <c:ptCount val="1"/>
                <c:pt idx="0">
                  <c:v>Total Cost</c:v>
                </c:pt>
              </c:strCache>
            </c:strRef>
          </c:tx>
          <c:spPr>
            <a:ln w="38100" cap="rnd">
              <a:solidFill>
                <a:srgbClr val="FF0000"/>
              </a:solidFill>
              <a:round/>
            </a:ln>
            <a:effectLst/>
          </c:spPr>
          <c:marker>
            <c:symbol val="none"/>
          </c:marker>
          <c:xVal>
            <c:numRef>
              <c:f>Sheet1!$A$2:$A$5</c:f>
              <c:numCache>
                <c:formatCode>General</c:formatCode>
                <c:ptCount val="4"/>
                <c:pt idx="0">
                  <c:v>0</c:v>
                </c:pt>
                <c:pt idx="1">
                  <c:v>100</c:v>
                </c:pt>
                <c:pt idx="2">
                  <c:v>200</c:v>
                </c:pt>
                <c:pt idx="3">
                  <c:v>300</c:v>
                </c:pt>
              </c:numCache>
            </c:numRef>
          </c:xVal>
          <c:yVal>
            <c:numRef>
              <c:f>Sheet1!$C$2:$C$5</c:f>
              <c:numCache>
                <c:formatCode>General</c:formatCode>
                <c:ptCount val="4"/>
                <c:pt idx="0">
                  <c:v>200</c:v>
                </c:pt>
                <c:pt idx="1">
                  <c:v>250</c:v>
                </c:pt>
                <c:pt idx="2">
                  <c:v>300</c:v>
                </c:pt>
                <c:pt idx="3">
                  <c:v>350</c:v>
                </c:pt>
              </c:numCache>
            </c:numRef>
          </c:yVal>
          <c:smooth val="0"/>
        </c:ser>
        <c:ser>
          <c:idx val="2"/>
          <c:order val="2"/>
          <c:tx>
            <c:strRef>
              <c:f>Sheet1!$D$1</c:f>
              <c:strCache>
                <c:ptCount val="1"/>
                <c:pt idx="0">
                  <c:v>Fixed Income</c:v>
                </c:pt>
              </c:strCache>
            </c:strRef>
          </c:tx>
          <c:spPr>
            <a:ln w="38100" cap="rnd">
              <a:solidFill>
                <a:schemeClr val="accent6">
                  <a:lumMod val="60000"/>
                  <a:lumOff val="40000"/>
                </a:schemeClr>
              </a:solidFill>
              <a:round/>
            </a:ln>
            <a:effectLst/>
          </c:spPr>
          <c:marker>
            <c:symbol val="none"/>
          </c:marker>
          <c:xVal>
            <c:numRef>
              <c:f>Sheet1!$A$2:$A$5</c:f>
              <c:numCache>
                <c:formatCode>General</c:formatCode>
                <c:ptCount val="4"/>
                <c:pt idx="0">
                  <c:v>0</c:v>
                </c:pt>
                <c:pt idx="1">
                  <c:v>100</c:v>
                </c:pt>
                <c:pt idx="2">
                  <c:v>200</c:v>
                </c:pt>
                <c:pt idx="3">
                  <c:v>300</c:v>
                </c:pt>
              </c:numCache>
            </c:numRef>
          </c:xVal>
          <c:yVal>
            <c:numRef>
              <c:f>Sheet1!$D$2:$D$5</c:f>
              <c:numCache>
                <c:formatCode>General</c:formatCode>
                <c:ptCount val="4"/>
                <c:pt idx="0">
                  <c:v>50</c:v>
                </c:pt>
                <c:pt idx="1">
                  <c:v>50</c:v>
                </c:pt>
                <c:pt idx="2">
                  <c:v>50</c:v>
                </c:pt>
                <c:pt idx="3">
                  <c:v>50</c:v>
                </c:pt>
              </c:numCache>
            </c:numRef>
          </c:yVal>
          <c:smooth val="0"/>
        </c:ser>
        <c:ser>
          <c:idx val="3"/>
          <c:order val="3"/>
          <c:tx>
            <c:strRef>
              <c:f>Sheet1!$E$1</c:f>
              <c:strCache>
                <c:ptCount val="1"/>
                <c:pt idx="0">
                  <c:v>Total Income</c:v>
                </c:pt>
              </c:strCache>
            </c:strRef>
          </c:tx>
          <c:spPr>
            <a:ln w="38100" cap="rnd">
              <a:solidFill>
                <a:srgbClr val="00B050"/>
              </a:solidFill>
              <a:round/>
            </a:ln>
            <a:effectLst/>
          </c:spPr>
          <c:marker>
            <c:symbol val="none"/>
          </c:marker>
          <c:xVal>
            <c:numRef>
              <c:f>Sheet1!$A$2:$A$5</c:f>
              <c:numCache>
                <c:formatCode>General</c:formatCode>
                <c:ptCount val="4"/>
                <c:pt idx="0">
                  <c:v>0</c:v>
                </c:pt>
                <c:pt idx="1">
                  <c:v>100</c:v>
                </c:pt>
                <c:pt idx="2">
                  <c:v>200</c:v>
                </c:pt>
                <c:pt idx="3">
                  <c:v>300</c:v>
                </c:pt>
              </c:numCache>
            </c:numRef>
          </c:xVal>
          <c:yVal>
            <c:numRef>
              <c:f>Sheet1!$E$2:$E$5</c:f>
              <c:numCache>
                <c:formatCode>General</c:formatCode>
                <c:ptCount val="4"/>
                <c:pt idx="0">
                  <c:v>50</c:v>
                </c:pt>
                <c:pt idx="1">
                  <c:v>200</c:v>
                </c:pt>
                <c:pt idx="2">
                  <c:v>350</c:v>
                </c:pt>
                <c:pt idx="3">
                  <c:v>500</c:v>
                </c:pt>
              </c:numCache>
            </c:numRef>
          </c:yVal>
          <c:smooth val="0"/>
        </c:ser>
        <c:dLbls>
          <c:showLegendKey val="0"/>
          <c:showVal val="0"/>
          <c:showCatName val="0"/>
          <c:showSerName val="0"/>
          <c:showPercent val="0"/>
          <c:showBubbleSize val="0"/>
        </c:dLbls>
        <c:axId val="12137400"/>
        <c:axId val="12137792"/>
      </c:scatterChart>
      <c:valAx>
        <c:axId val="12137400"/>
        <c:scaling>
          <c:orientation val="minMax"/>
          <c:max val="3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Paid Attendees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137792"/>
        <c:crosses val="autoZero"/>
        <c:crossBetween val="midCat"/>
      </c:valAx>
      <c:valAx>
        <c:axId val="12137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13740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Attendees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xVal>
          <c:yVal>
            <c:numRef>
              <c:f>Sheet1!$B$2:$B$15</c:f>
              <c:numCache>
                <c:formatCode>General</c:formatCode>
                <c:ptCount val="14"/>
                <c:pt idx="0">
                  <c:v>225</c:v>
                </c:pt>
                <c:pt idx="1">
                  <c:v>276</c:v>
                </c:pt>
                <c:pt idx="2">
                  <c:v>701</c:v>
                </c:pt>
                <c:pt idx="3">
                  <c:v>1150</c:v>
                </c:pt>
                <c:pt idx="4">
                  <c:v>1100</c:v>
                </c:pt>
                <c:pt idx="5">
                  <c:v>1525</c:v>
                </c:pt>
                <c:pt idx="6">
                  <c:v>1480</c:v>
                </c:pt>
                <c:pt idx="7">
                  <c:v>1332</c:v>
                </c:pt>
                <c:pt idx="8">
                  <c:v>1586</c:v>
                </c:pt>
                <c:pt idx="9">
                  <c:v>1600</c:v>
                </c:pt>
                <c:pt idx="10">
                  <c:v>1800</c:v>
                </c:pt>
                <c:pt idx="11">
                  <c:v>1950</c:v>
                </c:pt>
                <c:pt idx="12">
                  <c:v>2100</c:v>
                </c:pt>
                <c:pt idx="13">
                  <c:v>2500</c:v>
                </c:pt>
              </c:numCache>
            </c:numRef>
          </c:yVal>
          <c:smooth val="0"/>
        </c:ser>
        <c:dLbls>
          <c:showLegendKey val="0"/>
          <c:showVal val="0"/>
          <c:showCatName val="0"/>
          <c:showSerName val="0"/>
          <c:showPercent val="0"/>
          <c:showBubbleSize val="0"/>
        </c:dLbls>
        <c:axId val="408264808"/>
        <c:axId val="408261280"/>
      </c:scatterChart>
      <c:valAx>
        <c:axId val="408264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08261280"/>
        <c:crosses val="autoZero"/>
        <c:crossBetween val="midCat"/>
      </c:valAx>
      <c:valAx>
        <c:axId val="408261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08264808"/>
        <c:crosses val="autoZero"/>
        <c:crossBetween val="midCat"/>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7A291F-36B8-434A-BF65-4A8F5AB6DF40}" type="datetimeFigureOut">
              <a:rPr lang="en-US" smtClean="0"/>
              <a:t>2/14/2017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66178-99B6-C74B-B37E-AD22DB508073}" type="slidenum">
              <a:rPr lang="en-US" smtClean="0"/>
              <a:t>‹#›</a:t>
            </a:fld>
            <a:endParaRPr lang="en-US"/>
          </a:p>
        </p:txBody>
      </p:sp>
    </p:spTree>
    <p:extLst>
      <p:ext uri="{BB962C8B-B14F-4D97-AF65-F5344CB8AC3E}">
        <p14:creationId xmlns:p14="http://schemas.microsoft.com/office/powerpoint/2010/main" val="647586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5A3A6C-8D36-40B8-A9A9-DDB108E1AA3A}" type="slidenum">
              <a:rPr lang="en-US" smtClean="0"/>
              <a:pPr/>
              <a:t>10</a:t>
            </a:fld>
            <a:endParaRPr lang="en-US"/>
          </a:p>
        </p:txBody>
      </p:sp>
    </p:spTree>
    <p:extLst>
      <p:ext uri="{BB962C8B-B14F-4D97-AF65-F5344CB8AC3E}">
        <p14:creationId xmlns:p14="http://schemas.microsoft.com/office/powerpoint/2010/main" val="1308259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95FB37-FCC8-4928-A3D1-11140F7E5F33}" type="slidenum">
              <a:rPr lang="en-US" smtClean="0"/>
              <a:t>13</a:t>
            </a:fld>
            <a:endParaRPr lang="en-US"/>
          </a:p>
        </p:txBody>
      </p:sp>
    </p:spTree>
    <p:extLst>
      <p:ext uri="{BB962C8B-B14F-4D97-AF65-F5344CB8AC3E}">
        <p14:creationId xmlns:p14="http://schemas.microsoft.com/office/powerpoint/2010/main" val="194820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15</a:t>
            </a:fld>
            <a:endParaRPr lang="en-US"/>
          </a:p>
        </p:txBody>
      </p:sp>
    </p:spTree>
    <p:extLst>
      <p:ext uri="{BB962C8B-B14F-4D97-AF65-F5344CB8AC3E}">
        <p14:creationId xmlns:p14="http://schemas.microsoft.com/office/powerpoint/2010/main" val="4148180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pPr defTabSz="914400"/>
            <a:fld id="{8E692C39-E583-449B-86DC-D0B733BB91EC}" type="slidenum">
              <a:rPr lang="en-US" smtClean="0"/>
              <a:pPr defTabSz="914400"/>
              <a:t>18</a:t>
            </a:fld>
            <a:endParaRPr lang="en-US" smtClean="0"/>
          </a:p>
        </p:txBody>
      </p:sp>
      <p:sp>
        <p:nvSpPr>
          <p:cNvPr id="103427" name="Rectangle 7"/>
          <p:cNvSpPr txBox="1">
            <a:spLocks noGrp="1" noChangeArrowheads="1"/>
          </p:cNvSpPr>
          <p:nvPr/>
        </p:nvSpPr>
        <p:spPr bwMode="auto">
          <a:xfrm>
            <a:off x="5180013" y="6513513"/>
            <a:ext cx="3962400" cy="342900"/>
          </a:xfrm>
          <a:prstGeom prst="rect">
            <a:avLst/>
          </a:prstGeom>
          <a:noFill/>
          <a:ln w="9525">
            <a:noFill/>
            <a:miter lim="800000"/>
            <a:headEnd/>
            <a:tailEnd/>
          </a:ln>
        </p:spPr>
        <p:txBody>
          <a:bodyPr lIns="91403" tIns="45702" rIns="91403" bIns="45702" anchor="b"/>
          <a:lstStyle/>
          <a:p>
            <a:pPr algn="r"/>
            <a:fld id="{BD820688-C9AB-46EA-A134-FAE387672AD7}" type="slidenum">
              <a:rPr lang="en-US" sz="1000">
                <a:latin typeface="Times New Roman" pitchFamily="18" charset="0"/>
                <a:cs typeface="Times New Roman" pitchFamily="18" charset="0"/>
              </a:rPr>
              <a:pPr algn="r"/>
              <a:t>18</a:t>
            </a:fld>
            <a:endParaRPr lang="en-US" sz="1000">
              <a:latin typeface="Times New Roman" pitchFamily="18" charset="0"/>
              <a:cs typeface="Times New Roman" pitchFamily="18" charset="0"/>
            </a:endParaRPr>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xfrm>
            <a:off x="914400" y="3257550"/>
            <a:ext cx="7315200" cy="3089275"/>
          </a:xfrm>
          <a:noFill/>
          <a:ln/>
        </p:spPr>
        <p:txBody>
          <a:bodyPr lIns="91403" tIns="45702" rIns="91403" bIns="45702"/>
          <a:lstStyle/>
          <a:p>
            <a:pPr eaLnBrk="1" hangingPunct="1"/>
            <a:endParaRPr lang="en-US" smtClean="0"/>
          </a:p>
        </p:txBody>
      </p:sp>
    </p:spTree>
    <p:extLst>
      <p:ext uri="{BB962C8B-B14F-4D97-AF65-F5344CB8AC3E}">
        <p14:creationId xmlns:p14="http://schemas.microsoft.com/office/powerpoint/2010/main" val="171054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787647-E234-483B-8620-3E04EA288C9C}" type="slidenum">
              <a:rPr lang="en-US" smtClean="0"/>
              <a:pPr>
                <a:defRPr/>
              </a:pPr>
              <a:t>28</a:t>
            </a:fld>
            <a:endParaRPr lang="en-US"/>
          </a:p>
        </p:txBody>
      </p:sp>
    </p:spTree>
    <p:extLst>
      <p:ext uri="{BB962C8B-B14F-4D97-AF65-F5344CB8AC3E}">
        <p14:creationId xmlns:p14="http://schemas.microsoft.com/office/powerpoint/2010/main" val="10476979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userDrawn="1"/>
        </p:nvSpPr>
        <p:spPr>
          <a:xfrm>
            <a:off x="0" y="5312229"/>
            <a:ext cx="9409355" cy="1545771"/>
          </a:xfrm>
          <a:prstGeom prst="rect">
            <a:avLst/>
          </a:prstGeom>
          <a:solidFill>
            <a:schemeClr val="tx1">
              <a:lumMod val="75000"/>
              <a:lumOff val="25000"/>
              <a:alpha val="7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ctrTitle" hasCustomPrompt="1"/>
          </p:nvPr>
        </p:nvSpPr>
        <p:spPr>
          <a:xfrm>
            <a:off x="265355" y="5312230"/>
            <a:ext cx="9144000" cy="943096"/>
          </a:xfrm>
        </p:spPr>
        <p:txBody>
          <a:bodyPr anchor="b">
            <a:normAutofit/>
          </a:bodyPr>
          <a:lstStyle>
            <a:lvl1pPr algn="l">
              <a:defRPr sz="4400" b="1">
                <a:solidFill>
                  <a:schemeClr val="bg1"/>
                </a:solidFill>
              </a:defRPr>
            </a:lvl1pPr>
          </a:lstStyle>
          <a:p>
            <a:r>
              <a:rPr lang="en-US" dirty="0" smtClean="0"/>
              <a:t>BUSINESS AGILITY CONFERENCE</a:t>
            </a:r>
            <a:endParaRPr lang="en-US" dirty="0"/>
          </a:p>
        </p:txBody>
      </p:sp>
      <p:sp>
        <p:nvSpPr>
          <p:cNvPr id="3" name="Subtitle 2"/>
          <p:cNvSpPr>
            <a:spLocks noGrp="1"/>
          </p:cNvSpPr>
          <p:nvPr>
            <p:ph type="subTitle" idx="1" hasCustomPrompt="1"/>
          </p:nvPr>
        </p:nvSpPr>
        <p:spPr>
          <a:xfrm>
            <a:off x="265355" y="6260317"/>
            <a:ext cx="9144000" cy="363778"/>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Presented by </a:t>
            </a:r>
            <a:r>
              <a:rPr lang="en-US" dirty="0" err="1" smtClean="0"/>
              <a:t>ICAgile</a:t>
            </a:r>
            <a:endParaRPr lang="en-US" dirty="0"/>
          </a:p>
        </p:txBody>
      </p:sp>
      <p:grpSp>
        <p:nvGrpSpPr>
          <p:cNvPr id="13" name="Group 12"/>
          <p:cNvGrpSpPr/>
          <p:nvPr userDrawn="1"/>
        </p:nvGrpSpPr>
        <p:grpSpPr>
          <a:xfrm>
            <a:off x="8850087" y="5312229"/>
            <a:ext cx="3341914" cy="1545771"/>
            <a:chOff x="8850087" y="5312229"/>
            <a:chExt cx="3341914" cy="1545771"/>
          </a:xfrm>
        </p:grpSpPr>
        <p:sp>
          <p:nvSpPr>
            <p:cNvPr id="14" name="Rectangle 13"/>
            <p:cNvSpPr/>
            <p:nvPr userDrawn="1"/>
          </p:nvSpPr>
          <p:spPr>
            <a:xfrm>
              <a:off x="8850087" y="5312229"/>
              <a:ext cx="3341914" cy="15457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74629" y="5604801"/>
              <a:ext cx="2492829" cy="962784"/>
            </a:xfrm>
            <a:prstGeom prst="rect">
              <a:avLst/>
            </a:prstGeom>
          </p:spPr>
        </p:pic>
      </p:grpSp>
    </p:spTree>
    <p:extLst>
      <p:ext uri="{BB962C8B-B14F-4D97-AF65-F5344CB8AC3E}">
        <p14:creationId xmlns:p14="http://schemas.microsoft.com/office/powerpoint/2010/main" val="9657899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2A0C1B-4BC4-4768-B385-819F3CC57606}" type="datetimeFigureOut">
              <a:rPr lang="en-US" smtClean="0"/>
              <a:t>2/14/2017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C696CC-D3F7-43F3-9939-EF8A1121E4C5}" type="slidenum">
              <a:rPr lang="en-US" smtClean="0"/>
              <a:t>‹#›</a:t>
            </a:fld>
            <a:endParaRPr lang="en-US"/>
          </a:p>
        </p:txBody>
      </p:sp>
    </p:spTree>
    <p:extLst>
      <p:ext uri="{BB962C8B-B14F-4D97-AF65-F5344CB8AC3E}">
        <p14:creationId xmlns:p14="http://schemas.microsoft.com/office/powerpoint/2010/main" val="2411041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2" name="Straight Connector 11"/>
          <p:cNvCxnSpPr/>
          <p:nvPr userDrawn="1"/>
        </p:nvCxnSpPr>
        <p:spPr>
          <a:xfrm>
            <a:off x="5223441" y="-381995"/>
            <a:ext cx="613035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4" name="Content Placeholder 5"/>
          <p:cNvSpPr>
            <a:spLocks noGrp="1"/>
          </p:cNvSpPr>
          <p:nvPr>
            <p:ph sz="quarter" idx="17" hasCustomPrompt="1"/>
          </p:nvPr>
        </p:nvSpPr>
        <p:spPr>
          <a:xfrm>
            <a:off x="232228" y="1427276"/>
            <a:ext cx="5631361" cy="150689"/>
          </a:xfrm>
        </p:spPr>
        <p:txBody>
          <a:bodyPr anchor="t">
            <a:noAutofit/>
          </a:bodyPr>
          <a:lstStyle>
            <a:lvl1pPr marL="0" indent="0">
              <a:buNone/>
              <a:defRPr sz="10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15" name="Content Placeholder 5"/>
          <p:cNvSpPr>
            <a:spLocks noGrp="1"/>
          </p:cNvSpPr>
          <p:nvPr>
            <p:ph sz="quarter" idx="18" hasCustomPrompt="1"/>
          </p:nvPr>
        </p:nvSpPr>
        <p:spPr>
          <a:xfrm>
            <a:off x="232228" y="1133376"/>
            <a:ext cx="5631361" cy="299288"/>
          </a:xfrm>
        </p:spPr>
        <p:txBody>
          <a:bodyPr anchor="b">
            <a:noAutofit/>
          </a:bodyPr>
          <a:lstStyle>
            <a:lvl1pPr marL="0" indent="0">
              <a:buNone/>
              <a:defRPr sz="1600" b="1">
                <a:solidFill>
                  <a:srgbClr val="48BAC8"/>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16" name="Text Placeholder 8"/>
          <p:cNvSpPr>
            <a:spLocks noGrp="1"/>
          </p:cNvSpPr>
          <p:nvPr>
            <p:ph type="body" sz="quarter" idx="19"/>
          </p:nvPr>
        </p:nvSpPr>
        <p:spPr>
          <a:xfrm>
            <a:off x="232229" y="1577966"/>
            <a:ext cx="5633665" cy="565462"/>
          </a:xfrm>
        </p:spPr>
        <p:txBody>
          <a:bodyPr>
            <a:noAutofit/>
          </a:bodyPr>
          <a:lstStyle>
            <a:lvl1pPr marL="0" indent="0">
              <a:buNone/>
              <a:defRPr sz="1200"/>
            </a:lvl1pPr>
            <a:lvl2pPr marL="457200" indent="0">
              <a:buNone/>
              <a:defRPr sz="6000"/>
            </a:lvl2pPr>
            <a:lvl3pPr marL="914400" indent="0">
              <a:buNone/>
              <a:defRPr sz="6000"/>
            </a:lvl3pPr>
            <a:lvl4pPr marL="1371600" indent="0">
              <a:buNone/>
              <a:defRPr sz="6000"/>
            </a:lvl4pPr>
            <a:lvl5pPr marL="1828800" indent="0">
              <a:buNone/>
              <a:defRPr sz="6000"/>
            </a:lvl5pPr>
          </a:lstStyle>
          <a:p>
            <a:pPr lvl="0"/>
            <a:r>
              <a:rPr lang="en-US" dirty="0" smtClean="0"/>
              <a:t>Click to edit Master text styles</a:t>
            </a:r>
            <a:endParaRPr lang="en-US" dirty="0"/>
          </a:p>
        </p:txBody>
      </p:sp>
      <p:sp>
        <p:nvSpPr>
          <p:cNvPr id="2" name="Title 1"/>
          <p:cNvSpPr>
            <a:spLocks noGrp="1"/>
          </p:cNvSpPr>
          <p:nvPr>
            <p:ph type="title"/>
          </p:nvPr>
        </p:nvSpPr>
        <p:spPr>
          <a:xfrm>
            <a:off x="232230" y="0"/>
            <a:ext cx="8238404" cy="876461"/>
          </a:xfrm>
        </p:spPr>
        <p:txBody>
          <a:bodyPr/>
          <a:lstStyle/>
          <a:p>
            <a:r>
              <a:rPr lang="en-US" smtClean="0"/>
              <a:t>Click to edit Master title style</a:t>
            </a:r>
            <a:endParaRPr lang="en-US"/>
          </a:p>
        </p:txBody>
      </p:sp>
      <p:sp>
        <p:nvSpPr>
          <p:cNvPr id="33" name="Content Placeholder 5"/>
          <p:cNvSpPr>
            <a:spLocks noGrp="1"/>
          </p:cNvSpPr>
          <p:nvPr>
            <p:ph sz="quarter" idx="32"/>
          </p:nvPr>
        </p:nvSpPr>
        <p:spPr>
          <a:xfrm>
            <a:off x="6092190" y="1133376"/>
            <a:ext cx="5932170" cy="1010051"/>
          </a:xfrm>
        </p:spPr>
        <p:txBody>
          <a:bodyPr anchor="t">
            <a:noAutofit/>
          </a:bodyPr>
          <a:lstStyle>
            <a:lvl1pPr marL="0" indent="0" algn="l">
              <a:lnSpc>
                <a:spcPts val="1440"/>
              </a:lnSpc>
              <a:buNone/>
              <a:defRPr sz="12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27" name="Content Placeholder 5"/>
          <p:cNvSpPr>
            <a:spLocks noGrp="1"/>
          </p:cNvSpPr>
          <p:nvPr>
            <p:ph sz="quarter" idx="36"/>
          </p:nvPr>
        </p:nvSpPr>
        <p:spPr>
          <a:xfrm>
            <a:off x="6092190" y="2636994"/>
            <a:ext cx="5932170" cy="1021804"/>
          </a:xfrm>
        </p:spPr>
        <p:txBody>
          <a:bodyPr anchor="t">
            <a:noAutofit/>
          </a:bodyPr>
          <a:lstStyle>
            <a:lvl1pPr marL="0" indent="0" algn="l">
              <a:lnSpc>
                <a:spcPts val="1440"/>
              </a:lnSpc>
              <a:buNone/>
              <a:defRPr sz="12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35" name="Content Placeholder 5"/>
          <p:cNvSpPr>
            <a:spLocks noGrp="1"/>
          </p:cNvSpPr>
          <p:nvPr>
            <p:ph sz="quarter" idx="40"/>
          </p:nvPr>
        </p:nvSpPr>
        <p:spPr>
          <a:xfrm>
            <a:off x="6092190" y="4077616"/>
            <a:ext cx="5932170" cy="1007734"/>
          </a:xfrm>
        </p:spPr>
        <p:txBody>
          <a:bodyPr anchor="t">
            <a:noAutofit/>
          </a:bodyPr>
          <a:lstStyle>
            <a:lvl1pPr marL="0" indent="0" algn="l">
              <a:lnSpc>
                <a:spcPts val="1440"/>
              </a:lnSpc>
              <a:buNone/>
              <a:defRPr sz="12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39" name="Content Placeholder 5"/>
          <p:cNvSpPr>
            <a:spLocks noGrp="1"/>
          </p:cNvSpPr>
          <p:nvPr>
            <p:ph sz="quarter" idx="44"/>
          </p:nvPr>
        </p:nvSpPr>
        <p:spPr>
          <a:xfrm>
            <a:off x="6092190" y="5558478"/>
            <a:ext cx="5932170" cy="1007733"/>
          </a:xfrm>
        </p:spPr>
        <p:txBody>
          <a:bodyPr anchor="t">
            <a:noAutofit/>
          </a:bodyPr>
          <a:lstStyle>
            <a:lvl1pPr marL="0" indent="0" algn="l">
              <a:lnSpc>
                <a:spcPts val="1440"/>
              </a:lnSpc>
              <a:buNone/>
              <a:defRPr sz="12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41" name="Content Placeholder 5"/>
          <p:cNvSpPr>
            <a:spLocks noGrp="1"/>
          </p:cNvSpPr>
          <p:nvPr>
            <p:ph sz="quarter" idx="45" hasCustomPrompt="1"/>
          </p:nvPr>
        </p:nvSpPr>
        <p:spPr>
          <a:xfrm>
            <a:off x="232228" y="2928078"/>
            <a:ext cx="5631361" cy="150689"/>
          </a:xfrm>
        </p:spPr>
        <p:txBody>
          <a:bodyPr anchor="t">
            <a:noAutofit/>
          </a:bodyPr>
          <a:lstStyle>
            <a:lvl1pPr marL="0" indent="0">
              <a:buNone/>
              <a:defRPr sz="10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42" name="Content Placeholder 5"/>
          <p:cNvSpPr>
            <a:spLocks noGrp="1"/>
          </p:cNvSpPr>
          <p:nvPr>
            <p:ph sz="quarter" idx="46" hasCustomPrompt="1"/>
          </p:nvPr>
        </p:nvSpPr>
        <p:spPr>
          <a:xfrm>
            <a:off x="232228" y="2634178"/>
            <a:ext cx="5631361" cy="299288"/>
          </a:xfrm>
        </p:spPr>
        <p:txBody>
          <a:bodyPr anchor="b">
            <a:noAutofit/>
          </a:bodyPr>
          <a:lstStyle>
            <a:lvl1pPr marL="0" indent="0">
              <a:buNone/>
              <a:defRPr sz="1600" b="1">
                <a:solidFill>
                  <a:srgbClr val="48BAC8"/>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43" name="Text Placeholder 8"/>
          <p:cNvSpPr>
            <a:spLocks noGrp="1"/>
          </p:cNvSpPr>
          <p:nvPr>
            <p:ph type="body" sz="quarter" idx="47"/>
          </p:nvPr>
        </p:nvSpPr>
        <p:spPr>
          <a:xfrm>
            <a:off x="232229" y="3077258"/>
            <a:ext cx="5633665" cy="572221"/>
          </a:xfrm>
        </p:spPr>
        <p:txBody>
          <a:bodyPr>
            <a:noAutofit/>
          </a:bodyPr>
          <a:lstStyle>
            <a:lvl1pPr marL="0" indent="0">
              <a:buNone/>
              <a:defRPr sz="1200"/>
            </a:lvl1pPr>
            <a:lvl2pPr marL="457200" indent="0">
              <a:buNone/>
              <a:defRPr sz="6000"/>
            </a:lvl2pPr>
            <a:lvl3pPr marL="914400" indent="0">
              <a:buNone/>
              <a:defRPr sz="6000"/>
            </a:lvl3pPr>
            <a:lvl4pPr marL="1371600" indent="0">
              <a:buNone/>
              <a:defRPr sz="6000"/>
            </a:lvl4pPr>
            <a:lvl5pPr marL="1828800" indent="0">
              <a:buNone/>
              <a:defRPr sz="6000"/>
            </a:lvl5pPr>
          </a:lstStyle>
          <a:p>
            <a:pPr lvl="0"/>
            <a:r>
              <a:rPr lang="en-US" dirty="0" smtClean="0"/>
              <a:t>Click to edit Master text styles</a:t>
            </a:r>
            <a:endParaRPr lang="en-US" dirty="0"/>
          </a:p>
        </p:txBody>
      </p:sp>
      <p:sp>
        <p:nvSpPr>
          <p:cNvPr id="44" name="Content Placeholder 5"/>
          <p:cNvSpPr>
            <a:spLocks noGrp="1"/>
          </p:cNvSpPr>
          <p:nvPr>
            <p:ph sz="quarter" idx="48" hasCustomPrompt="1"/>
          </p:nvPr>
        </p:nvSpPr>
        <p:spPr>
          <a:xfrm>
            <a:off x="232228" y="4369198"/>
            <a:ext cx="5631361" cy="150689"/>
          </a:xfrm>
        </p:spPr>
        <p:txBody>
          <a:bodyPr anchor="t">
            <a:noAutofit/>
          </a:bodyPr>
          <a:lstStyle>
            <a:lvl1pPr marL="0" indent="0">
              <a:buNone/>
              <a:defRPr sz="10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45" name="Content Placeholder 5"/>
          <p:cNvSpPr>
            <a:spLocks noGrp="1"/>
          </p:cNvSpPr>
          <p:nvPr>
            <p:ph sz="quarter" idx="49" hasCustomPrompt="1"/>
          </p:nvPr>
        </p:nvSpPr>
        <p:spPr>
          <a:xfrm>
            <a:off x="232228" y="4075298"/>
            <a:ext cx="5631361" cy="299288"/>
          </a:xfrm>
        </p:spPr>
        <p:txBody>
          <a:bodyPr anchor="b">
            <a:noAutofit/>
          </a:bodyPr>
          <a:lstStyle>
            <a:lvl1pPr marL="0" indent="0">
              <a:buNone/>
              <a:defRPr sz="1600" b="1">
                <a:solidFill>
                  <a:srgbClr val="48BAC8"/>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46" name="Text Placeholder 8"/>
          <p:cNvSpPr>
            <a:spLocks noGrp="1"/>
          </p:cNvSpPr>
          <p:nvPr>
            <p:ph type="body" sz="quarter" idx="50"/>
          </p:nvPr>
        </p:nvSpPr>
        <p:spPr>
          <a:xfrm>
            <a:off x="232229" y="4519888"/>
            <a:ext cx="5633665" cy="565461"/>
          </a:xfrm>
        </p:spPr>
        <p:txBody>
          <a:bodyPr>
            <a:noAutofit/>
          </a:bodyPr>
          <a:lstStyle>
            <a:lvl1pPr marL="0" indent="0">
              <a:buNone/>
              <a:defRPr sz="1200"/>
            </a:lvl1pPr>
            <a:lvl2pPr marL="457200" indent="0">
              <a:buNone/>
              <a:defRPr sz="6000"/>
            </a:lvl2pPr>
            <a:lvl3pPr marL="914400" indent="0">
              <a:buNone/>
              <a:defRPr sz="6000"/>
            </a:lvl3pPr>
            <a:lvl4pPr marL="1371600" indent="0">
              <a:buNone/>
              <a:defRPr sz="6000"/>
            </a:lvl4pPr>
            <a:lvl5pPr marL="1828800" indent="0">
              <a:buNone/>
              <a:defRPr sz="6000"/>
            </a:lvl5pPr>
          </a:lstStyle>
          <a:p>
            <a:pPr lvl="0"/>
            <a:r>
              <a:rPr lang="en-US" dirty="0" smtClean="0"/>
              <a:t>Click to edit Master text styles</a:t>
            </a:r>
            <a:endParaRPr lang="en-US" dirty="0"/>
          </a:p>
        </p:txBody>
      </p:sp>
      <p:sp>
        <p:nvSpPr>
          <p:cNvPr id="47" name="Content Placeholder 5"/>
          <p:cNvSpPr>
            <a:spLocks noGrp="1"/>
          </p:cNvSpPr>
          <p:nvPr>
            <p:ph sz="quarter" idx="51" hasCustomPrompt="1"/>
          </p:nvPr>
        </p:nvSpPr>
        <p:spPr>
          <a:xfrm>
            <a:off x="232228" y="5850061"/>
            <a:ext cx="5631361" cy="150689"/>
          </a:xfrm>
        </p:spPr>
        <p:txBody>
          <a:bodyPr anchor="t">
            <a:noAutofit/>
          </a:bodyPr>
          <a:lstStyle>
            <a:lvl1pPr marL="0" indent="0">
              <a:buNone/>
              <a:defRPr sz="10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48" name="Content Placeholder 5"/>
          <p:cNvSpPr>
            <a:spLocks noGrp="1"/>
          </p:cNvSpPr>
          <p:nvPr>
            <p:ph sz="quarter" idx="52" hasCustomPrompt="1"/>
          </p:nvPr>
        </p:nvSpPr>
        <p:spPr>
          <a:xfrm>
            <a:off x="232228" y="5556161"/>
            <a:ext cx="5631361" cy="299288"/>
          </a:xfrm>
        </p:spPr>
        <p:txBody>
          <a:bodyPr anchor="b">
            <a:noAutofit/>
          </a:bodyPr>
          <a:lstStyle>
            <a:lvl1pPr marL="0" indent="0">
              <a:buNone/>
              <a:defRPr sz="1600" b="1">
                <a:solidFill>
                  <a:srgbClr val="48BAC8"/>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49" name="Text Placeholder 8"/>
          <p:cNvSpPr>
            <a:spLocks noGrp="1"/>
          </p:cNvSpPr>
          <p:nvPr>
            <p:ph type="body" sz="quarter" idx="53"/>
          </p:nvPr>
        </p:nvSpPr>
        <p:spPr>
          <a:xfrm>
            <a:off x="232229" y="6000751"/>
            <a:ext cx="5633665" cy="565461"/>
          </a:xfrm>
        </p:spPr>
        <p:txBody>
          <a:bodyPr>
            <a:noAutofit/>
          </a:bodyPr>
          <a:lstStyle>
            <a:lvl1pPr marL="0" indent="0">
              <a:buNone/>
              <a:defRPr sz="1200"/>
            </a:lvl1pPr>
            <a:lvl2pPr marL="457200" indent="0">
              <a:buNone/>
              <a:defRPr sz="6000"/>
            </a:lvl2pPr>
            <a:lvl3pPr marL="914400" indent="0">
              <a:buNone/>
              <a:defRPr sz="6000"/>
            </a:lvl3pPr>
            <a:lvl4pPr marL="1371600" indent="0">
              <a:buNone/>
              <a:defRPr sz="6000"/>
            </a:lvl4pPr>
            <a:lvl5pPr marL="1828800" indent="0">
              <a:buNone/>
              <a:defRPr sz="60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299116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2" name="Straight Connector 11"/>
          <p:cNvCxnSpPr/>
          <p:nvPr userDrawn="1"/>
        </p:nvCxnSpPr>
        <p:spPr>
          <a:xfrm>
            <a:off x="5223441" y="-381995"/>
            <a:ext cx="613035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4" name="Content Placeholder 5"/>
          <p:cNvSpPr>
            <a:spLocks noGrp="1"/>
          </p:cNvSpPr>
          <p:nvPr>
            <p:ph sz="quarter" idx="17" hasCustomPrompt="1"/>
          </p:nvPr>
        </p:nvSpPr>
        <p:spPr>
          <a:xfrm>
            <a:off x="232230" y="1702113"/>
            <a:ext cx="3444766" cy="445356"/>
          </a:xfrm>
        </p:spPr>
        <p:txBody>
          <a:bodyPr anchor="t">
            <a:noAutofit/>
          </a:bodyPr>
          <a:lstStyle>
            <a:lvl1pPr marL="0" indent="0">
              <a:buNone/>
              <a:defRPr sz="12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15" name="Content Placeholder 5"/>
          <p:cNvSpPr>
            <a:spLocks noGrp="1"/>
          </p:cNvSpPr>
          <p:nvPr>
            <p:ph sz="quarter" idx="18" hasCustomPrompt="1"/>
          </p:nvPr>
        </p:nvSpPr>
        <p:spPr>
          <a:xfrm>
            <a:off x="232230" y="1262145"/>
            <a:ext cx="3444766" cy="445356"/>
          </a:xfrm>
        </p:spPr>
        <p:txBody>
          <a:bodyPr anchor="b">
            <a:noAutofit/>
          </a:bodyPr>
          <a:lstStyle>
            <a:lvl1pPr marL="0" indent="0">
              <a:buNone/>
              <a:defRPr sz="20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16" name="Text Placeholder 8"/>
          <p:cNvSpPr>
            <a:spLocks noGrp="1"/>
          </p:cNvSpPr>
          <p:nvPr>
            <p:ph type="body" sz="quarter" idx="19"/>
          </p:nvPr>
        </p:nvSpPr>
        <p:spPr>
          <a:xfrm>
            <a:off x="243517" y="2147469"/>
            <a:ext cx="3436661" cy="1310057"/>
          </a:xfrm>
        </p:spPr>
        <p:txBody>
          <a:bodyPr>
            <a:noAutofit/>
          </a:bodyPr>
          <a:lstStyle>
            <a:lvl1pPr marL="0" indent="0">
              <a:buNone/>
              <a:defRPr sz="1600"/>
            </a:lvl1pPr>
            <a:lvl2pPr marL="457200" indent="0">
              <a:buNone/>
              <a:defRPr sz="6000"/>
            </a:lvl2pPr>
            <a:lvl3pPr marL="914400" indent="0">
              <a:buNone/>
              <a:defRPr sz="6000"/>
            </a:lvl3pPr>
            <a:lvl4pPr marL="1371600" indent="0">
              <a:buNone/>
              <a:defRPr sz="6000"/>
            </a:lvl4pPr>
            <a:lvl5pPr marL="1828800" indent="0">
              <a:buNone/>
              <a:defRPr sz="6000"/>
            </a:lvl5pPr>
          </a:lstStyle>
          <a:p>
            <a:pPr lvl="0"/>
            <a:r>
              <a:rPr lang="en-US" dirty="0" smtClean="0"/>
              <a:t>Click to edit Master text styles</a:t>
            </a:r>
            <a:endParaRPr lang="en-US" dirty="0"/>
          </a:p>
        </p:txBody>
      </p:sp>
      <p:sp>
        <p:nvSpPr>
          <p:cNvPr id="2" name="Title 1"/>
          <p:cNvSpPr>
            <a:spLocks noGrp="1"/>
          </p:cNvSpPr>
          <p:nvPr>
            <p:ph type="title"/>
          </p:nvPr>
        </p:nvSpPr>
        <p:spPr>
          <a:xfrm>
            <a:off x="232230" y="0"/>
            <a:ext cx="8238404" cy="876461"/>
          </a:xfrm>
        </p:spPr>
        <p:txBody>
          <a:bodyPr/>
          <a:lstStyle/>
          <a:p>
            <a:r>
              <a:rPr lang="en-US" smtClean="0"/>
              <a:t>Click to edit Master title style</a:t>
            </a:r>
            <a:endParaRPr lang="en-US"/>
          </a:p>
        </p:txBody>
      </p:sp>
      <p:sp>
        <p:nvSpPr>
          <p:cNvPr id="20" name="Content Placeholder 5"/>
          <p:cNvSpPr>
            <a:spLocks noGrp="1"/>
          </p:cNvSpPr>
          <p:nvPr>
            <p:ph sz="quarter" idx="21" hasCustomPrompt="1"/>
          </p:nvPr>
        </p:nvSpPr>
        <p:spPr>
          <a:xfrm>
            <a:off x="5280096" y="1269848"/>
            <a:ext cx="1605494" cy="432265"/>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21" name="Content Placeholder 5"/>
          <p:cNvSpPr>
            <a:spLocks noGrp="1"/>
          </p:cNvSpPr>
          <p:nvPr>
            <p:ph sz="quarter" idx="22"/>
          </p:nvPr>
        </p:nvSpPr>
        <p:spPr>
          <a:xfrm>
            <a:off x="5280096" y="1720568"/>
            <a:ext cx="1605494" cy="288514"/>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23" name="Content Placeholder 5"/>
          <p:cNvSpPr>
            <a:spLocks noGrp="1"/>
          </p:cNvSpPr>
          <p:nvPr>
            <p:ph sz="quarter" idx="24" hasCustomPrompt="1"/>
          </p:nvPr>
        </p:nvSpPr>
        <p:spPr>
          <a:xfrm>
            <a:off x="6883016" y="1269848"/>
            <a:ext cx="1605494" cy="432265"/>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24" name="Content Placeholder 5"/>
          <p:cNvSpPr>
            <a:spLocks noGrp="1"/>
          </p:cNvSpPr>
          <p:nvPr>
            <p:ph sz="quarter" idx="25"/>
          </p:nvPr>
        </p:nvSpPr>
        <p:spPr>
          <a:xfrm>
            <a:off x="6883016" y="1720568"/>
            <a:ext cx="1605494" cy="288514"/>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26" name="Content Placeholder 5"/>
          <p:cNvSpPr>
            <a:spLocks noGrp="1"/>
          </p:cNvSpPr>
          <p:nvPr>
            <p:ph sz="quarter" idx="27" hasCustomPrompt="1"/>
          </p:nvPr>
        </p:nvSpPr>
        <p:spPr>
          <a:xfrm>
            <a:off x="8488510" y="1269848"/>
            <a:ext cx="1605494" cy="432265"/>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27" name="Content Placeholder 5"/>
          <p:cNvSpPr>
            <a:spLocks noGrp="1"/>
          </p:cNvSpPr>
          <p:nvPr>
            <p:ph sz="quarter" idx="28"/>
          </p:nvPr>
        </p:nvSpPr>
        <p:spPr>
          <a:xfrm>
            <a:off x="8488510" y="1720568"/>
            <a:ext cx="1605494" cy="288514"/>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28" name="Content Placeholder 5"/>
          <p:cNvSpPr>
            <a:spLocks noGrp="1"/>
          </p:cNvSpPr>
          <p:nvPr>
            <p:ph sz="quarter" idx="29" hasCustomPrompt="1"/>
          </p:nvPr>
        </p:nvSpPr>
        <p:spPr>
          <a:xfrm>
            <a:off x="232230" y="4161175"/>
            <a:ext cx="3442372" cy="445356"/>
          </a:xfrm>
        </p:spPr>
        <p:txBody>
          <a:bodyPr anchor="t">
            <a:noAutofit/>
          </a:bodyPr>
          <a:lstStyle>
            <a:lvl1pPr marL="0" indent="0">
              <a:buNone/>
              <a:defRPr sz="12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29" name="Content Placeholder 5"/>
          <p:cNvSpPr>
            <a:spLocks noGrp="1"/>
          </p:cNvSpPr>
          <p:nvPr>
            <p:ph sz="quarter" idx="30" hasCustomPrompt="1"/>
          </p:nvPr>
        </p:nvSpPr>
        <p:spPr>
          <a:xfrm>
            <a:off x="232230" y="3762361"/>
            <a:ext cx="3442372" cy="404202"/>
          </a:xfrm>
        </p:spPr>
        <p:txBody>
          <a:bodyPr anchor="b">
            <a:noAutofit/>
          </a:bodyPr>
          <a:lstStyle>
            <a:lvl1pPr marL="0" indent="0">
              <a:buNone/>
              <a:defRPr sz="20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30" name="Text Placeholder 8"/>
          <p:cNvSpPr>
            <a:spLocks noGrp="1"/>
          </p:cNvSpPr>
          <p:nvPr>
            <p:ph type="body" sz="quarter" idx="31"/>
          </p:nvPr>
        </p:nvSpPr>
        <p:spPr>
          <a:xfrm>
            <a:off x="243517" y="4606532"/>
            <a:ext cx="3434273" cy="1267316"/>
          </a:xfrm>
        </p:spPr>
        <p:txBody>
          <a:bodyPr>
            <a:noAutofit/>
          </a:bodyPr>
          <a:lstStyle>
            <a:lvl1pPr marL="0" indent="0">
              <a:buNone/>
              <a:defRPr sz="1600"/>
            </a:lvl1pPr>
            <a:lvl2pPr marL="457200" indent="0">
              <a:buNone/>
              <a:defRPr sz="6000"/>
            </a:lvl2pPr>
            <a:lvl3pPr marL="914400" indent="0">
              <a:buNone/>
              <a:defRPr sz="6000"/>
            </a:lvl3pPr>
            <a:lvl4pPr marL="1371600" indent="0">
              <a:buNone/>
              <a:defRPr sz="6000"/>
            </a:lvl4pPr>
            <a:lvl5pPr marL="1828800" indent="0">
              <a:buNone/>
              <a:defRPr sz="6000"/>
            </a:lvl5pPr>
          </a:lstStyle>
          <a:p>
            <a:pPr lvl="0"/>
            <a:r>
              <a:rPr lang="en-US" dirty="0" smtClean="0"/>
              <a:t>Click to edit Master text styles</a:t>
            </a:r>
            <a:endParaRPr lang="en-US" dirty="0"/>
          </a:p>
        </p:txBody>
      </p:sp>
      <p:sp>
        <p:nvSpPr>
          <p:cNvPr id="31" name="Content Placeholder 5"/>
          <p:cNvSpPr>
            <a:spLocks noGrp="1"/>
          </p:cNvSpPr>
          <p:nvPr>
            <p:ph sz="quarter" idx="32" hasCustomPrompt="1"/>
          </p:nvPr>
        </p:nvSpPr>
        <p:spPr>
          <a:xfrm>
            <a:off x="3674602" y="1269848"/>
            <a:ext cx="1605494" cy="432265"/>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32" name="Content Placeholder 5"/>
          <p:cNvSpPr>
            <a:spLocks noGrp="1"/>
          </p:cNvSpPr>
          <p:nvPr>
            <p:ph sz="quarter" idx="33"/>
          </p:nvPr>
        </p:nvSpPr>
        <p:spPr>
          <a:xfrm>
            <a:off x="3674602" y="1720568"/>
            <a:ext cx="1605494" cy="288514"/>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25" name="Picture Placeholder 10"/>
          <p:cNvSpPr>
            <a:spLocks noGrp="1"/>
          </p:cNvSpPr>
          <p:nvPr>
            <p:ph type="pic" sz="quarter" idx="34"/>
          </p:nvPr>
        </p:nvSpPr>
        <p:spPr>
          <a:xfrm>
            <a:off x="4852193" y="7171606"/>
            <a:ext cx="754393" cy="754080"/>
          </a:xfrm>
          <a:prstGeom prst="ellipse">
            <a:avLst/>
          </a:prstGeom>
          <a:ln w="25400">
            <a:solidFill>
              <a:schemeClr val="bg2">
                <a:lumMod val="50000"/>
              </a:schemeClr>
            </a:solidFill>
          </a:ln>
        </p:spPr>
        <p:txBody>
          <a:bodyPr anchor="ctr">
            <a:normAutofit/>
          </a:bodyPr>
          <a:lstStyle>
            <a:lvl1pPr marL="0" indent="0" algn="ctr">
              <a:buNone/>
              <a:defRPr sz="800"/>
            </a:lvl1pPr>
          </a:lstStyle>
          <a:p>
            <a:endParaRPr lang="en-US"/>
          </a:p>
        </p:txBody>
      </p:sp>
      <p:sp>
        <p:nvSpPr>
          <p:cNvPr id="33" name="Picture Placeholder 10"/>
          <p:cNvSpPr>
            <a:spLocks noGrp="1"/>
          </p:cNvSpPr>
          <p:nvPr>
            <p:ph type="pic" sz="quarter" idx="35"/>
          </p:nvPr>
        </p:nvSpPr>
        <p:spPr>
          <a:xfrm>
            <a:off x="6661413" y="7171606"/>
            <a:ext cx="754393" cy="754080"/>
          </a:xfrm>
          <a:prstGeom prst="ellipse">
            <a:avLst/>
          </a:prstGeom>
          <a:ln w="25400">
            <a:solidFill>
              <a:schemeClr val="bg2">
                <a:lumMod val="50000"/>
              </a:schemeClr>
            </a:solidFill>
          </a:ln>
        </p:spPr>
        <p:txBody>
          <a:bodyPr anchor="ctr">
            <a:normAutofit/>
          </a:bodyPr>
          <a:lstStyle>
            <a:lvl1pPr marL="0" indent="0" algn="ctr">
              <a:buNone/>
              <a:defRPr sz="800"/>
            </a:lvl1pPr>
          </a:lstStyle>
          <a:p>
            <a:endParaRPr lang="en-US"/>
          </a:p>
        </p:txBody>
      </p:sp>
      <p:sp>
        <p:nvSpPr>
          <p:cNvPr id="34" name="Content Placeholder 5"/>
          <p:cNvSpPr>
            <a:spLocks noGrp="1"/>
          </p:cNvSpPr>
          <p:nvPr>
            <p:ph sz="quarter" idx="36" hasCustomPrompt="1"/>
          </p:nvPr>
        </p:nvSpPr>
        <p:spPr>
          <a:xfrm>
            <a:off x="6129866" y="8088200"/>
            <a:ext cx="1809220" cy="432265"/>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35" name="Content Placeholder 5"/>
          <p:cNvSpPr>
            <a:spLocks noGrp="1"/>
          </p:cNvSpPr>
          <p:nvPr>
            <p:ph sz="quarter" idx="37"/>
          </p:nvPr>
        </p:nvSpPr>
        <p:spPr>
          <a:xfrm>
            <a:off x="6129866" y="8538920"/>
            <a:ext cx="1809220" cy="288514"/>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36" name="Picture Placeholder 10"/>
          <p:cNvSpPr>
            <a:spLocks noGrp="1"/>
          </p:cNvSpPr>
          <p:nvPr>
            <p:ph type="pic" sz="quarter" idx="38"/>
          </p:nvPr>
        </p:nvSpPr>
        <p:spPr>
          <a:xfrm>
            <a:off x="8470633" y="7171606"/>
            <a:ext cx="754393" cy="754080"/>
          </a:xfrm>
          <a:prstGeom prst="ellipse">
            <a:avLst/>
          </a:prstGeom>
          <a:ln w="25400">
            <a:solidFill>
              <a:schemeClr val="bg2">
                <a:lumMod val="50000"/>
              </a:schemeClr>
            </a:solidFill>
          </a:ln>
        </p:spPr>
        <p:txBody>
          <a:bodyPr anchor="ctr">
            <a:normAutofit/>
          </a:bodyPr>
          <a:lstStyle>
            <a:lvl1pPr marL="0" indent="0" algn="ctr">
              <a:buNone/>
              <a:defRPr sz="800"/>
            </a:lvl1pPr>
          </a:lstStyle>
          <a:p>
            <a:endParaRPr lang="en-US" dirty="0"/>
          </a:p>
        </p:txBody>
      </p:sp>
      <p:sp>
        <p:nvSpPr>
          <p:cNvPr id="37" name="Content Placeholder 5"/>
          <p:cNvSpPr>
            <a:spLocks noGrp="1"/>
          </p:cNvSpPr>
          <p:nvPr>
            <p:ph sz="quarter" idx="39" hasCustomPrompt="1"/>
          </p:nvPr>
        </p:nvSpPr>
        <p:spPr>
          <a:xfrm>
            <a:off x="7939086" y="8088200"/>
            <a:ext cx="1809220" cy="432265"/>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38" name="Content Placeholder 5"/>
          <p:cNvSpPr>
            <a:spLocks noGrp="1"/>
          </p:cNvSpPr>
          <p:nvPr>
            <p:ph sz="quarter" idx="40"/>
          </p:nvPr>
        </p:nvSpPr>
        <p:spPr>
          <a:xfrm>
            <a:off x="7939086" y="8538920"/>
            <a:ext cx="1809220" cy="288514"/>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39" name="Content Placeholder 5"/>
          <p:cNvSpPr>
            <a:spLocks noGrp="1"/>
          </p:cNvSpPr>
          <p:nvPr>
            <p:ph sz="quarter" idx="41" hasCustomPrompt="1"/>
          </p:nvPr>
        </p:nvSpPr>
        <p:spPr>
          <a:xfrm>
            <a:off x="9748306" y="8088200"/>
            <a:ext cx="1809220" cy="432265"/>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40" name="Content Placeholder 5"/>
          <p:cNvSpPr>
            <a:spLocks noGrp="1"/>
          </p:cNvSpPr>
          <p:nvPr>
            <p:ph sz="quarter" idx="42"/>
          </p:nvPr>
        </p:nvSpPr>
        <p:spPr>
          <a:xfrm>
            <a:off x="9748306" y="8538920"/>
            <a:ext cx="1809220" cy="288514"/>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pic>
        <p:nvPicPr>
          <p:cNvPr id="41" name="Picture 4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9594" y="7159042"/>
            <a:ext cx="766644" cy="766644"/>
          </a:xfrm>
          <a:prstGeom prst="rect">
            <a:avLst/>
          </a:prstGeom>
        </p:spPr>
      </p:pic>
      <p:sp>
        <p:nvSpPr>
          <p:cNvPr id="42" name="Content Placeholder 5"/>
          <p:cNvSpPr>
            <a:spLocks noGrp="1"/>
          </p:cNvSpPr>
          <p:nvPr>
            <p:ph sz="quarter" idx="43" hasCustomPrompt="1"/>
          </p:nvPr>
        </p:nvSpPr>
        <p:spPr>
          <a:xfrm>
            <a:off x="4318077" y="8088200"/>
            <a:ext cx="1809220" cy="432265"/>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43" name="Content Placeholder 5"/>
          <p:cNvSpPr>
            <a:spLocks noGrp="1"/>
          </p:cNvSpPr>
          <p:nvPr>
            <p:ph sz="quarter" idx="44"/>
          </p:nvPr>
        </p:nvSpPr>
        <p:spPr>
          <a:xfrm>
            <a:off x="4318077" y="8538920"/>
            <a:ext cx="1809220" cy="288514"/>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44" name="Content Placeholder 5"/>
          <p:cNvSpPr>
            <a:spLocks noGrp="1"/>
          </p:cNvSpPr>
          <p:nvPr>
            <p:ph sz="quarter" idx="45" hasCustomPrompt="1"/>
          </p:nvPr>
        </p:nvSpPr>
        <p:spPr>
          <a:xfrm>
            <a:off x="5280096" y="3767116"/>
            <a:ext cx="1605494" cy="432265"/>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45" name="Content Placeholder 5"/>
          <p:cNvSpPr>
            <a:spLocks noGrp="1"/>
          </p:cNvSpPr>
          <p:nvPr>
            <p:ph sz="quarter" idx="46"/>
          </p:nvPr>
        </p:nvSpPr>
        <p:spPr>
          <a:xfrm>
            <a:off x="5280096" y="4217836"/>
            <a:ext cx="1605494" cy="288514"/>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46" name="Content Placeholder 5"/>
          <p:cNvSpPr>
            <a:spLocks noGrp="1"/>
          </p:cNvSpPr>
          <p:nvPr>
            <p:ph sz="quarter" idx="47" hasCustomPrompt="1"/>
          </p:nvPr>
        </p:nvSpPr>
        <p:spPr>
          <a:xfrm>
            <a:off x="6883016" y="3767116"/>
            <a:ext cx="1605494" cy="432265"/>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47" name="Content Placeholder 5"/>
          <p:cNvSpPr>
            <a:spLocks noGrp="1"/>
          </p:cNvSpPr>
          <p:nvPr>
            <p:ph sz="quarter" idx="48"/>
          </p:nvPr>
        </p:nvSpPr>
        <p:spPr>
          <a:xfrm>
            <a:off x="6883016" y="4217836"/>
            <a:ext cx="1605494" cy="288514"/>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48" name="Content Placeholder 5"/>
          <p:cNvSpPr>
            <a:spLocks noGrp="1"/>
          </p:cNvSpPr>
          <p:nvPr>
            <p:ph sz="quarter" idx="49" hasCustomPrompt="1"/>
          </p:nvPr>
        </p:nvSpPr>
        <p:spPr>
          <a:xfrm>
            <a:off x="8488510" y="3767116"/>
            <a:ext cx="1605494" cy="432265"/>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49" name="Content Placeholder 5"/>
          <p:cNvSpPr>
            <a:spLocks noGrp="1"/>
          </p:cNvSpPr>
          <p:nvPr>
            <p:ph sz="quarter" idx="50"/>
          </p:nvPr>
        </p:nvSpPr>
        <p:spPr>
          <a:xfrm>
            <a:off x="8488510" y="4217836"/>
            <a:ext cx="1605494" cy="288514"/>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50" name="Content Placeholder 5"/>
          <p:cNvSpPr>
            <a:spLocks noGrp="1"/>
          </p:cNvSpPr>
          <p:nvPr>
            <p:ph sz="quarter" idx="51" hasCustomPrompt="1"/>
          </p:nvPr>
        </p:nvSpPr>
        <p:spPr>
          <a:xfrm>
            <a:off x="3674602" y="3767116"/>
            <a:ext cx="1605494" cy="432265"/>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51" name="Content Placeholder 5"/>
          <p:cNvSpPr>
            <a:spLocks noGrp="1"/>
          </p:cNvSpPr>
          <p:nvPr>
            <p:ph sz="quarter" idx="52"/>
          </p:nvPr>
        </p:nvSpPr>
        <p:spPr>
          <a:xfrm>
            <a:off x="3674602" y="4217836"/>
            <a:ext cx="1605494" cy="288514"/>
          </a:xfrm>
        </p:spPr>
        <p:txBody>
          <a:bodyPr anchor="b">
            <a:noAutofit/>
          </a:bodyPr>
          <a:lstStyle>
            <a:lvl1pPr marL="0" indent="0" algn="ctr">
              <a:buNone/>
              <a:defRPr sz="1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6E175-E1E2-3944-B9CE-39A66FF99983}" type="datetimeFigureOut">
              <a:rPr lang="en-US" smtClean="0"/>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4D57B-2297-8940-A8F8-DED8A6ACA477}" type="slidenum">
              <a:rPr lang="en-US" smtClean="0"/>
              <a:t>‹#›</a:t>
            </a:fld>
            <a:endParaRPr lang="en-US"/>
          </a:p>
        </p:txBody>
      </p:sp>
    </p:spTree>
    <p:extLst>
      <p:ext uri="{BB962C8B-B14F-4D97-AF65-F5344CB8AC3E}">
        <p14:creationId xmlns:p14="http://schemas.microsoft.com/office/powerpoint/2010/main" val="789230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F6E175-E1E2-3944-B9CE-39A66FF99983}" type="datetimeFigureOut">
              <a:rPr lang="en-US" smtClean="0"/>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4D57B-2297-8940-A8F8-DED8A6ACA477}" type="slidenum">
              <a:rPr lang="en-US" smtClean="0"/>
              <a:t>‹#›</a:t>
            </a:fld>
            <a:endParaRPr lang="en-US"/>
          </a:p>
        </p:txBody>
      </p:sp>
    </p:spTree>
    <p:extLst>
      <p:ext uri="{BB962C8B-B14F-4D97-AF65-F5344CB8AC3E}">
        <p14:creationId xmlns:p14="http://schemas.microsoft.com/office/powerpoint/2010/main" val="1734749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F6E175-E1E2-3944-B9CE-39A66FF99983}" type="datetimeFigureOut">
              <a:rPr lang="en-US" smtClean="0"/>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4D57B-2297-8940-A8F8-DED8A6ACA477}" type="slidenum">
              <a:rPr lang="en-US" smtClean="0"/>
              <a:t>‹#›</a:t>
            </a:fld>
            <a:endParaRPr lang="en-US"/>
          </a:p>
        </p:txBody>
      </p:sp>
    </p:spTree>
    <p:extLst>
      <p:ext uri="{BB962C8B-B14F-4D97-AF65-F5344CB8AC3E}">
        <p14:creationId xmlns:p14="http://schemas.microsoft.com/office/powerpoint/2010/main" val="1689627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F6E175-E1E2-3944-B9CE-39A66FF99983}" type="datetimeFigureOut">
              <a:rPr lang="en-US" smtClean="0"/>
              <a:t>2/14/2017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94D57B-2297-8940-A8F8-DED8A6ACA477}" type="slidenum">
              <a:rPr lang="en-US" smtClean="0"/>
              <a:t>‹#›</a:t>
            </a:fld>
            <a:endParaRPr lang="en-US"/>
          </a:p>
        </p:txBody>
      </p:sp>
    </p:spTree>
    <p:extLst>
      <p:ext uri="{BB962C8B-B14F-4D97-AF65-F5344CB8AC3E}">
        <p14:creationId xmlns:p14="http://schemas.microsoft.com/office/powerpoint/2010/main" val="1398472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F6E175-E1E2-3944-B9CE-39A66FF99983}" type="datetimeFigureOut">
              <a:rPr lang="en-US" smtClean="0"/>
              <a:t>2/14/2017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94D57B-2297-8940-A8F8-DED8A6ACA477}" type="slidenum">
              <a:rPr lang="en-US" smtClean="0"/>
              <a:t>‹#›</a:t>
            </a:fld>
            <a:endParaRPr lang="en-US"/>
          </a:p>
        </p:txBody>
      </p:sp>
    </p:spTree>
    <p:extLst>
      <p:ext uri="{BB962C8B-B14F-4D97-AF65-F5344CB8AC3E}">
        <p14:creationId xmlns:p14="http://schemas.microsoft.com/office/powerpoint/2010/main" val="2072073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6E175-E1E2-3944-B9CE-39A66FF99983}" type="datetimeFigureOut">
              <a:rPr lang="en-US" smtClean="0"/>
              <a:t>2/14/2017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94D57B-2297-8940-A8F8-DED8A6ACA477}" type="slidenum">
              <a:rPr lang="en-US" smtClean="0"/>
              <a:t>‹#›</a:t>
            </a:fld>
            <a:endParaRPr lang="en-US"/>
          </a:p>
        </p:txBody>
      </p:sp>
    </p:spTree>
    <p:extLst>
      <p:ext uri="{BB962C8B-B14F-4D97-AF65-F5344CB8AC3E}">
        <p14:creationId xmlns:p14="http://schemas.microsoft.com/office/powerpoint/2010/main" val="1738561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F6E175-E1E2-3944-B9CE-39A66FF99983}" type="datetimeFigureOut">
              <a:rPr lang="en-US" smtClean="0"/>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4D57B-2297-8940-A8F8-DED8A6ACA477}" type="slidenum">
              <a:rPr lang="en-US" smtClean="0"/>
              <a:t>‹#›</a:t>
            </a:fld>
            <a:endParaRPr lang="en-US"/>
          </a:p>
        </p:txBody>
      </p:sp>
    </p:spTree>
    <p:extLst>
      <p:ext uri="{BB962C8B-B14F-4D97-AF65-F5344CB8AC3E}">
        <p14:creationId xmlns:p14="http://schemas.microsoft.com/office/powerpoint/2010/main" val="134696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0" name="Rectangle 9"/>
          <p:cNvSpPr/>
          <p:nvPr userDrawn="1"/>
        </p:nvSpPr>
        <p:spPr>
          <a:xfrm>
            <a:off x="0" y="2656115"/>
            <a:ext cx="9409355" cy="1545771"/>
          </a:xfrm>
          <a:prstGeom prst="rect">
            <a:avLst/>
          </a:prstGeom>
          <a:solidFill>
            <a:schemeClr val="tx1">
              <a:lumMod val="75000"/>
              <a:lumOff val="2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ctrTitle" hasCustomPrompt="1"/>
          </p:nvPr>
        </p:nvSpPr>
        <p:spPr>
          <a:xfrm>
            <a:off x="265355" y="2656116"/>
            <a:ext cx="9144000" cy="943096"/>
          </a:xfrm>
        </p:spPr>
        <p:txBody>
          <a:bodyPr anchor="b">
            <a:normAutofit/>
          </a:bodyPr>
          <a:lstStyle>
            <a:lvl1pPr algn="l">
              <a:defRPr sz="4400" b="1">
                <a:solidFill>
                  <a:schemeClr val="bg1"/>
                </a:solidFill>
              </a:defRPr>
            </a:lvl1pPr>
          </a:lstStyle>
          <a:p>
            <a:r>
              <a:rPr lang="en-US" dirty="0" smtClean="0"/>
              <a:t>BUSINESS AGILITY CONFERENCE</a:t>
            </a:r>
            <a:endParaRPr lang="en-US" dirty="0"/>
          </a:p>
        </p:txBody>
      </p:sp>
      <p:sp>
        <p:nvSpPr>
          <p:cNvPr id="3" name="Subtitle 2"/>
          <p:cNvSpPr>
            <a:spLocks noGrp="1"/>
          </p:cNvSpPr>
          <p:nvPr>
            <p:ph type="subTitle" idx="1" hasCustomPrompt="1"/>
          </p:nvPr>
        </p:nvSpPr>
        <p:spPr>
          <a:xfrm>
            <a:off x="265355" y="3604203"/>
            <a:ext cx="9144000" cy="363778"/>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Presented by </a:t>
            </a:r>
            <a:r>
              <a:rPr lang="en-US" dirty="0" err="1" smtClean="0"/>
              <a:t>ICAgile</a:t>
            </a:r>
            <a:endParaRPr lang="en-US" dirty="0"/>
          </a:p>
        </p:txBody>
      </p:sp>
      <p:grpSp>
        <p:nvGrpSpPr>
          <p:cNvPr id="12" name="Group 11"/>
          <p:cNvGrpSpPr/>
          <p:nvPr userDrawn="1"/>
        </p:nvGrpSpPr>
        <p:grpSpPr>
          <a:xfrm>
            <a:off x="8850087" y="2656115"/>
            <a:ext cx="3341914" cy="1545771"/>
            <a:chOff x="8850087" y="5312229"/>
            <a:chExt cx="3341914" cy="1545771"/>
          </a:xfrm>
        </p:grpSpPr>
        <p:sp>
          <p:nvSpPr>
            <p:cNvPr id="9" name="Rectangle 8"/>
            <p:cNvSpPr/>
            <p:nvPr userDrawn="1"/>
          </p:nvSpPr>
          <p:spPr>
            <a:xfrm>
              <a:off x="8850087" y="5312229"/>
              <a:ext cx="3341914" cy="15457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74629" y="5604801"/>
              <a:ext cx="2492829" cy="962784"/>
            </a:xfrm>
            <a:prstGeom prst="rect">
              <a:avLst/>
            </a:prstGeom>
          </p:spPr>
        </p:pic>
      </p:gr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F6E175-E1E2-3944-B9CE-39A66FF99983}" type="datetimeFigureOut">
              <a:rPr lang="en-US" smtClean="0"/>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4D57B-2297-8940-A8F8-DED8A6ACA477}" type="slidenum">
              <a:rPr lang="en-US" smtClean="0"/>
              <a:t>‹#›</a:t>
            </a:fld>
            <a:endParaRPr lang="en-US"/>
          </a:p>
        </p:txBody>
      </p:sp>
    </p:spTree>
    <p:extLst>
      <p:ext uri="{BB962C8B-B14F-4D97-AF65-F5344CB8AC3E}">
        <p14:creationId xmlns:p14="http://schemas.microsoft.com/office/powerpoint/2010/main" val="1826674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6E175-E1E2-3944-B9CE-39A66FF99983}" type="datetimeFigureOut">
              <a:rPr lang="en-US" smtClean="0"/>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4D57B-2297-8940-A8F8-DED8A6ACA477}" type="slidenum">
              <a:rPr lang="en-US" smtClean="0"/>
              <a:t>‹#›</a:t>
            </a:fld>
            <a:endParaRPr lang="en-US"/>
          </a:p>
        </p:txBody>
      </p:sp>
    </p:spTree>
    <p:extLst>
      <p:ext uri="{BB962C8B-B14F-4D97-AF65-F5344CB8AC3E}">
        <p14:creationId xmlns:p14="http://schemas.microsoft.com/office/powerpoint/2010/main" val="486591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6E175-E1E2-3944-B9CE-39A66FF99983}" type="datetimeFigureOut">
              <a:rPr lang="en-US" smtClean="0"/>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4D57B-2297-8940-A8F8-DED8A6ACA477}" type="slidenum">
              <a:rPr lang="en-US" smtClean="0"/>
              <a:t>‹#›</a:t>
            </a:fld>
            <a:endParaRPr lang="en-US"/>
          </a:p>
        </p:txBody>
      </p:sp>
    </p:spTree>
    <p:extLst>
      <p:ext uri="{BB962C8B-B14F-4D97-AF65-F5344CB8AC3E}">
        <p14:creationId xmlns:p14="http://schemas.microsoft.com/office/powerpoint/2010/main" val="522116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11" name="Rectangle 10"/>
          <p:cNvSpPr/>
          <p:nvPr userDrawn="1"/>
        </p:nvSpPr>
        <p:spPr>
          <a:xfrm>
            <a:off x="1" y="0"/>
            <a:ext cx="12192000" cy="6858000"/>
          </a:xfrm>
          <a:prstGeom prst="rect">
            <a:avLst/>
          </a:prstGeom>
          <a:solidFill>
            <a:schemeClr val="bg2">
              <a:lumMod val="2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userDrawn="1"/>
        </p:nvSpPr>
        <p:spPr>
          <a:xfrm>
            <a:off x="1" y="2656115"/>
            <a:ext cx="9409355" cy="1545771"/>
          </a:xfrm>
          <a:prstGeom prst="rect">
            <a:avLst/>
          </a:prstGeom>
          <a:solidFill>
            <a:schemeClr val="tx1">
              <a:lumMod val="65000"/>
              <a:lumOff val="3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ctrTitle" hasCustomPrompt="1"/>
          </p:nvPr>
        </p:nvSpPr>
        <p:spPr>
          <a:xfrm>
            <a:off x="265355" y="2656116"/>
            <a:ext cx="9144000" cy="943096"/>
          </a:xfrm>
        </p:spPr>
        <p:txBody>
          <a:bodyPr anchor="b">
            <a:normAutofit/>
          </a:bodyPr>
          <a:lstStyle>
            <a:lvl1pPr algn="l">
              <a:defRPr sz="4400" b="1">
                <a:solidFill>
                  <a:schemeClr val="bg1"/>
                </a:solidFill>
              </a:defRPr>
            </a:lvl1pPr>
          </a:lstStyle>
          <a:p>
            <a:r>
              <a:rPr lang="en-US" dirty="0" smtClean="0"/>
              <a:t>BUSINESS AGILITY CONFERENCE</a:t>
            </a:r>
            <a:endParaRPr lang="en-US" dirty="0"/>
          </a:p>
        </p:txBody>
      </p:sp>
      <p:sp>
        <p:nvSpPr>
          <p:cNvPr id="3" name="Subtitle 2"/>
          <p:cNvSpPr>
            <a:spLocks noGrp="1"/>
          </p:cNvSpPr>
          <p:nvPr>
            <p:ph type="subTitle" idx="1" hasCustomPrompt="1"/>
          </p:nvPr>
        </p:nvSpPr>
        <p:spPr>
          <a:xfrm>
            <a:off x="265355" y="3604203"/>
            <a:ext cx="9144000" cy="363778"/>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Presented by </a:t>
            </a:r>
            <a:r>
              <a:rPr lang="en-US" dirty="0" err="1" smtClean="0"/>
              <a:t>ICAgile</a:t>
            </a:r>
            <a:endParaRPr lang="en-US" dirty="0"/>
          </a:p>
        </p:txBody>
      </p:sp>
      <p:grpSp>
        <p:nvGrpSpPr>
          <p:cNvPr id="12" name="Group 11"/>
          <p:cNvGrpSpPr/>
          <p:nvPr userDrawn="1"/>
        </p:nvGrpSpPr>
        <p:grpSpPr>
          <a:xfrm>
            <a:off x="8850087" y="2656115"/>
            <a:ext cx="3341914" cy="1545771"/>
            <a:chOff x="8850087" y="5312229"/>
            <a:chExt cx="3341914" cy="1545771"/>
          </a:xfrm>
        </p:grpSpPr>
        <p:sp>
          <p:nvSpPr>
            <p:cNvPr id="9" name="Rectangle 8"/>
            <p:cNvSpPr/>
            <p:nvPr userDrawn="1"/>
          </p:nvSpPr>
          <p:spPr>
            <a:xfrm>
              <a:off x="8850087" y="5312229"/>
              <a:ext cx="3341914" cy="15457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74629" y="5604801"/>
              <a:ext cx="2492829" cy="962784"/>
            </a:xfrm>
            <a:prstGeom prst="rect">
              <a:avLst/>
            </a:prstGeom>
          </p:spPr>
        </p:pic>
      </p:gr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0" name="Rectangle 19"/>
          <p:cNvSpPr/>
          <p:nvPr userDrawn="1"/>
        </p:nvSpPr>
        <p:spPr>
          <a:xfrm>
            <a:off x="0" y="-10886"/>
            <a:ext cx="10101813" cy="887348"/>
          </a:xfrm>
          <a:prstGeom prst="rect">
            <a:avLst/>
          </a:prstGeom>
          <a:solidFill>
            <a:schemeClr val="bg2">
              <a:lumMod val="2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1" name="Group 20"/>
          <p:cNvGrpSpPr/>
          <p:nvPr userDrawn="1"/>
        </p:nvGrpSpPr>
        <p:grpSpPr>
          <a:xfrm>
            <a:off x="10101813" y="-10886"/>
            <a:ext cx="2090187" cy="887347"/>
            <a:chOff x="10101813" y="-3806"/>
            <a:chExt cx="2090187" cy="887347"/>
          </a:xfrm>
        </p:grpSpPr>
        <p:sp>
          <p:nvSpPr>
            <p:cNvPr id="22" name="Rectangle 21"/>
            <p:cNvSpPr/>
            <p:nvPr userDrawn="1"/>
          </p:nvSpPr>
          <p:spPr>
            <a:xfrm>
              <a:off x="10101813" y="-3806"/>
              <a:ext cx="2090187" cy="8873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7997" y="139852"/>
              <a:ext cx="1553591" cy="600030"/>
            </a:xfrm>
            <a:prstGeom prst="rect">
              <a:avLst/>
            </a:prstGeom>
          </p:spPr>
        </p:pic>
      </p:grpSp>
      <p:sp>
        <p:nvSpPr>
          <p:cNvPr id="2" name="Title 1"/>
          <p:cNvSpPr>
            <a:spLocks noGrp="1"/>
          </p:cNvSpPr>
          <p:nvPr>
            <p:ph type="title"/>
          </p:nvPr>
        </p:nvSpPr>
        <p:spPr>
          <a:xfrm>
            <a:off x="260411" y="-10887"/>
            <a:ext cx="7788034" cy="887348"/>
          </a:xfrm>
        </p:spPr>
        <p:txBody>
          <a:bodyPr/>
          <a:lstStyle>
            <a:lvl1pPr>
              <a:defRPr>
                <a:solidFill>
                  <a:schemeClr val="bg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1" name="Rectangle 20"/>
          <p:cNvSpPr/>
          <p:nvPr userDrawn="1"/>
        </p:nvSpPr>
        <p:spPr>
          <a:xfrm>
            <a:off x="0" y="-51204"/>
            <a:ext cx="10101813" cy="887348"/>
          </a:xfrm>
          <a:prstGeom prst="rect">
            <a:avLst/>
          </a:prstGeom>
          <a:solidFill>
            <a:schemeClr val="bg2">
              <a:lumMod val="2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22" name="Group 21"/>
          <p:cNvGrpSpPr/>
          <p:nvPr userDrawn="1"/>
        </p:nvGrpSpPr>
        <p:grpSpPr>
          <a:xfrm>
            <a:off x="10101813" y="-10886"/>
            <a:ext cx="2090187" cy="887347"/>
            <a:chOff x="10101813" y="-3806"/>
            <a:chExt cx="2090187" cy="887347"/>
          </a:xfrm>
        </p:grpSpPr>
        <p:sp>
          <p:nvSpPr>
            <p:cNvPr id="23" name="Rectangle 22"/>
            <p:cNvSpPr/>
            <p:nvPr userDrawn="1"/>
          </p:nvSpPr>
          <p:spPr>
            <a:xfrm>
              <a:off x="10101813" y="-3806"/>
              <a:ext cx="2090187" cy="8873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7997" y="139852"/>
              <a:ext cx="1553591" cy="600030"/>
            </a:xfrm>
            <a:prstGeom prst="rect">
              <a:avLst/>
            </a:prstGeom>
          </p:spPr>
        </p:pic>
      </p:grpSp>
      <p:sp>
        <p:nvSpPr>
          <p:cNvPr id="2" name="Title 1"/>
          <p:cNvSpPr>
            <a:spLocks noGrp="1"/>
          </p:cNvSpPr>
          <p:nvPr>
            <p:ph type="title"/>
          </p:nvPr>
        </p:nvSpPr>
        <p:spPr>
          <a:xfrm>
            <a:off x="260411" y="-51204"/>
            <a:ext cx="11093389" cy="887348"/>
          </a:xfrm>
        </p:spPr>
        <p:txBody>
          <a:bodyPr/>
          <a:lstStyle>
            <a:lvl1pPr>
              <a:defRPr>
                <a:solidFill>
                  <a:schemeClr val="bg1"/>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1" y="2587925"/>
            <a:ext cx="12191999" cy="2518294"/>
          </a:xfrm>
        </p:spPr>
        <p:txBody>
          <a:bodyPr anchor="ctr">
            <a:noAutofit/>
          </a:bodyPr>
          <a:lstStyle>
            <a:lvl1pPr marL="0" indent="0" algn="ctr">
              <a:buNone/>
              <a:defRPr sz="12000" b="1"/>
            </a:lvl1pPr>
            <a:lvl2pPr marL="457200" indent="0" algn="ctr">
              <a:buNone/>
              <a:defRPr sz="12000" b="1"/>
            </a:lvl2pPr>
            <a:lvl3pPr marL="914400" indent="0" algn="ctr">
              <a:buNone/>
              <a:defRPr sz="12000" b="1"/>
            </a:lvl3pPr>
            <a:lvl4pPr marL="1371600" indent="0" algn="ctr">
              <a:buNone/>
              <a:defRPr sz="12000" b="1"/>
            </a:lvl4pPr>
            <a:lvl5pPr marL="1828800" indent="0" algn="ctr">
              <a:buNone/>
              <a:defRPr sz="12000" b="1"/>
            </a:lvl5pPr>
          </a:lstStyle>
          <a:p>
            <a:pPr lvl="0"/>
            <a:r>
              <a:rPr lang="en-US" dirty="0" smtClean="0"/>
              <a:t>Click to</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1" name="Rectangle 20"/>
          <p:cNvSpPr/>
          <p:nvPr userDrawn="1"/>
        </p:nvSpPr>
        <p:spPr>
          <a:xfrm>
            <a:off x="0" y="-10886"/>
            <a:ext cx="10101813" cy="887348"/>
          </a:xfrm>
          <a:prstGeom prst="rect">
            <a:avLst/>
          </a:prstGeom>
          <a:solidFill>
            <a:schemeClr val="bg2">
              <a:lumMod val="2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z</a:t>
            </a:r>
            <a:endParaRPr lang="en-US" dirty="0"/>
          </a:p>
        </p:txBody>
      </p:sp>
      <p:grpSp>
        <p:nvGrpSpPr>
          <p:cNvPr id="22" name="Group 21"/>
          <p:cNvGrpSpPr/>
          <p:nvPr userDrawn="1"/>
        </p:nvGrpSpPr>
        <p:grpSpPr>
          <a:xfrm>
            <a:off x="10101813" y="-10886"/>
            <a:ext cx="2090187" cy="887347"/>
            <a:chOff x="10101813" y="-3806"/>
            <a:chExt cx="2090187" cy="887347"/>
          </a:xfrm>
        </p:grpSpPr>
        <p:sp>
          <p:nvSpPr>
            <p:cNvPr id="23" name="Rectangle 22"/>
            <p:cNvSpPr/>
            <p:nvPr userDrawn="1"/>
          </p:nvSpPr>
          <p:spPr>
            <a:xfrm>
              <a:off x="10101813" y="-3806"/>
              <a:ext cx="2090187" cy="8873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7997" y="139852"/>
              <a:ext cx="1553591" cy="600030"/>
            </a:xfrm>
            <a:prstGeom prst="rect">
              <a:avLst/>
            </a:prstGeom>
          </p:spPr>
        </p:pic>
      </p:grpSp>
      <p:sp>
        <p:nvSpPr>
          <p:cNvPr id="2" name="Title 1"/>
          <p:cNvSpPr>
            <a:spLocks noGrp="1"/>
          </p:cNvSpPr>
          <p:nvPr>
            <p:ph type="title"/>
          </p:nvPr>
        </p:nvSpPr>
        <p:spPr>
          <a:xfrm>
            <a:off x="260411" y="-10887"/>
            <a:ext cx="11093389" cy="887348"/>
          </a:xfrm>
        </p:spPr>
        <p:txBody>
          <a:bodyPr/>
          <a:lstStyle>
            <a:lvl1pPr>
              <a:defRPr>
                <a:solidFill>
                  <a:schemeClr val="bg1"/>
                </a:solidFill>
              </a:defRPr>
            </a:lvl1pPr>
          </a:lstStyle>
          <a:p>
            <a:r>
              <a:rPr lang="en-US" smtClean="0"/>
              <a:t>Click to edit Master title style</a:t>
            </a:r>
            <a:endParaRPr lang="en-US"/>
          </a:p>
        </p:txBody>
      </p:sp>
      <p:sp>
        <p:nvSpPr>
          <p:cNvPr id="4" name="Content Placeholder 3"/>
          <p:cNvSpPr>
            <a:spLocks noGrp="1"/>
          </p:cNvSpPr>
          <p:nvPr>
            <p:ph sz="quarter" idx="10"/>
          </p:nvPr>
        </p:nvSpPr>
        <p:spPr>
          <a:xfrm>
            <a:off x="0" y="2587925"/>
            <a:ext cx="12191999" cy="2518294"/>
          </a:xfrm>
        </p:spPr>
        <p:txBody>
          <a:bodyPr anchor="ctr">
            <a:noAutofit/>
          </a:bodyPr>
          <a:lstStyle>
            <a:lvl1pPr marL="0" indent="0" algn="ctr">
              <a:buNone/>
              <a:defRPr sz="8000" b="1"/>
            </a:lvl1pPr>
            <a:lvl2pPr marL="457200" indent="0" algn="ctr">
              <a:buNone/>
              <a:defRPr sz="8000" b="1"/>
            </a:lvl2pPr>
            <a:lvl3pPr marL="914400" indent="0" algn="ctr">
              <a:buNone/>
              <a:defRPr sz="8000" b="1"/>
            </a:lvl3pPr>
            <a:lvl4pPr marL="1371600" indent="0" algn="ctr">
              <a:buNone/>
              <a:defRPr sz="8000" b="1"/>
            </a:lvl4pPr>
            <a:lvl5pPr marL="1828800" indent="0" algn="ctr">
              <a:buNone/>
              <a:defRPr sz="8000" b="1"/>
            </a:lvl5pPr>
          </a:lstStyle>
          <a:p>
            <a:pPr lvl="0"/>
            <a:r>
              <a:rPr lang="en-US" dirty="0" smtClean="0"/>
              <a:t>Click to edit Master</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4945" y="0"/>
            <a:ext cx="12192000" cy="6858000"/>
          </a:xfrm>
          <a:prstGeom prst="rect">
            <a:avLst/>
          </a:prstGeom>
          <a:solidFill>
            <a:srgbClr val="48BAC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1" name="Rectangle 20"/>
          <p:cNvSpPr/>
          <p:nvPr userDrawn="1"/>
        </p:nvSpPr>
        <p:spPr>
          <a:xfrm>
            <a:off x="0" y="-10886"/>
            <a:ext cx="10101813" cy="887348"/>
          </a:xfrm>
          <a:prstGeom prst="rect">
            <a:avLst/>
          </a:prstGeom>
          <a:solidFill>
            <a:schemeClr val="bg2">
              <a:lumMod val="2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6" name="Group 25"/>
          <p:cNvGrpSpPr/>
          <p:nvPr userDrawn="1"/>
        </p:nvGrpSpPr>
        <p:grpSpPr>
          <a:xfrm>
            <a:off x="10101813" y="-10886"/>
            <a:ext cx="2090187" cy="887347"/>
            <a:chOff x="10101813" y="-3806"/>
            <a:chExt cx="2090187" cy="887347"/>
          </a:xfrm>
        </p:grpSpPr>
        <p:sp>
          <p:nvSpPr>
            <p:cNvPr id="24" name="Rectangle 23"/>
            <p:cNvSpPr/>
            <p:nvPr userDrawn="1"/>
          </p:nvSpPr>
          <p:spPr>
            <a:xfrm>
              <a:off x="10101813" y="-3806"/>
              <a:ext cx="2090187" cy="8873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7997" y="139852"/>
              <a:ext cx="1553591" cy="600030"/>
            </a:xfrm>
            <a:prstGeom prst="rect">
              <a:avLst/>
            </a:prstGeom>
          </p:spPr>
        </p:pic>
      </p:grpSp>
      <p:sp>
        <p:nvSpPr>
          <p:cNvPr id="2" name="Title 1"/>
          <p:cNvSpPr>
            <a:spLocks noGrp="1"/>
          </p:cNvSpPr>
          <p:nvPr>
            <p:ph type="title" hasCustomPrompt="1"/>
          </p:nvPr>
        </p:nvSpPr>
        <p:spPr>
          <a:xfrm>
            <a:off x="265357" y="-10886"/>
            <a:ext cx="9144000" cy="894427"/>
          </a:xfrm>
        </p:spPr>
        <p:txBody>
          <a:bodyPr anchor="ctr"/>
          <a:lstStyle>
            <a:lvl1pPr>
              <a:defRPr>
                <a:solidFill>
                  <a:schemeClr val="bg1"/>
                </a:solidFill>
              </a:defRPr>
            </a:lvl1pPr>
          </a:lstStyle>
          <a:p>
            <a:r>
              <a:rPr lang="en-US" dirty="0" smtClean="0"/>
              <a:t>CLICK TO EDIT MASTER TITLE STYLE</a:t>
            </a:r>
            <a:endParaRPr lang="en-US" dirty="0"/>
          </a:p>
        </p:txBody>
      </p:sp>
      <p:sp>
        <p:nvSpPr>
          <p:cNvPr id="9" name="Text Placeholder 8"/>
          <p:cNvSpPr>
            <a:spLocks noGrp="1"/>
          </p:cNvSpPr>
          <p:nvPr>
            <p:ph type="body" sz="quarter" idx="11"/>
          </p:nvPr>
        </p:nvSpPr>
        <p:spPr>
          <a:xfrm>
            <a:off x="5167313" y="3650742"/>
            <a:ext cx="6254061" cy="3125197"/>
          </a:xfrm>
        </p:spPr>
        <p:txBody>
          <a:bodyPr>
            <a:noAutofit/>
          </a:bodyPr>
          <a:lstStyle>
            <a:lvl1pPr marL="0" indent="0">
              <a:buNone/>
              <a:defRPr sz="5400"/>
            </a:lvl1pPr>
            <a:lvl2pPr marL="457200" indent="0">
              <a:buNone/>
              <a:defRPr sz="6000"/>
            </a:lvl2pPr>
            <a:lvl3pPr marL="914400" indent="0">
              <a:buNone/>
              <a:defRPr sz="6000"/>
            </a:lvl3pPr>
            <a:lvl4pPr marL="1371600" indent="0">
              <a:buNone/>
              <a:defRPr sz="6000"/>
            </a:lvl4pPr>
            <a:lvl5pPr marL="1828800" indent="0">
              <a:buNone/>
              <a:defRPr sz="6000"/>
            </a:lvl5pPr>
          </a:lstStyle>
          <a:p>
            <a:pPr lvl="0"/>
            <a:r>
              <a:rPr lang="en-US" dirty="0" smtClean="0"/>
              <a:t>Click to edit Master text styles</a:t>
            </a:r>
            <a:endParaRPr lang="en-US" dirty="0"/>
          </a:p>
        </p:txBody>
      </p:sp>
      <p:sp>
        <p:nvSpPr>
          <p:cNvPr id="11" name="Picture Placeholder 10"/>
          <p:cNvSpPr>
            <a:spLocks noGrp="1"/>
          </p:cNvSpPr>
          <p:nvPr>
            <p:ph type="pic" sz="quarter" idx="12"/>
          </p:nvPr>
        </p:nvSpPr>
        <p:spPr>
          <a:xfrm>
            <a:off x="879475" y="1841500"/>
            <a:ext cx="3822700" cy="3821113"/>
          </a:xfrm>
          <a:prstGeom prst="ellipse">
            <a:avLst/>
          </a:prstGeom>
          <a:ln w="25400">
            <a:solidFill>
              <a:schemeClr val="bg2">
                <a:lumMod val="50000"/>
              </a:schemeClr>
            </a:solidFill>
          </a:ln>
        </p:spPr>
        <p:txBody>
          <a:bodyPr anchor="ctr"/>
          <a:lstStyle>
            <a:lvl1pPr marL="0" indent="0" algn="ctr">
              <a:buNone/>
              <a:defRPr/>
            </a:lvl1pPr>
          </a:lstStyle>
          <a:p>
            <a:endParaRPr lang="en-US"/>
          </a:p>
        </p:txBody>
      </p:sp>
      <p:sp>
        <p:nvSpPr>
          <p:cNvPr id="16" name="Content Placeholder 5"/>
          <p:cNvSpPr>
            <a:spLocks noGrp="1"/>
          </p:cNvSpPr>
          <p:nvPr>
            <p:ph sz="quarter" idx="13" hasCustomPrompt="1"/>
          </p:nvPr>
        </p:nvSpPr>
        <p:spPr>
          <a:xfrm>
            <a:off x="5167313" y="2845437"/>
            <a:ext cx="6254061" cy="805305"/>
          </a:xfrm>
        </p:spPr>
        <p:txBody>
          <a:bodyPr anchor="b">
            <a:noAutofit/>
          </a:bodyPr>
          <a:lstStyle>
            <a:lvl1pPr marL="0" indent="0">
              <a:buNone/>
              <a:defRPr sz="20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19" name="Content Placeholder 5"/>
          <p:cNvSpPr>
            <a:spLocks noGrp="1"/>
          </p:cNvSpPr>
          <p:nvPr>
            <p:ph sz="quarter" idx="14" hasCustomPrompt="1"/>
          </p:nvPr>
        </p:nvSpPr>
        <p:spPr>
          <a:xfrm>
            <a:off x="5167313" y="2301882"/>
            <a:ext cx="6254061" cy="288514"/>
          </a:xfrm>
        </p:spPr>
        <p:txBody>
          <a:bodyPr anchor="b">
            <a:noAutofit/>
          </a:bodyPr>
          <a:lstStyle>
            <a:lvl1pPr marL="0" indent="0">
              <a:buNone/>
              <a:defRPr sz="20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20" name="Content Placeholder 5"/>
          <p:cNvSpPr>
            <a:spLocks noGrp="1"/>
          </p:cNvSpPr>
          <p:nvPr>
            <p:ph sz="quarter" idx="15" hasCustomPrompt="1"/>
          </p:nvPr>
        </p:nvSpPr>
        <p:spPr>
          <a:xfrm>
            <a:off x="5167313" y="1469627"/>
            <a:ext cx="6254061" cy="805305"/>
          </a:xfrm>
        </p:spPr>
        <p:txBody>
          <a:bodyPr anchor="b">
            <a:noAutofit/>
          </a:bodyPr>
          <a:lstStyle>
            <a:lvl1pPr marL="0" indent="0">
              <a:buNone/>
              <a:defRPr sz="3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cxnSp>
        <p:nvCxnSpPr>
          <p:cNvPr id="15" name="Straight Connector 14"/>
          <p:cNvCxnSpPr/>
          <p:nvPr userDrawn="1"/>
        </p:nvCxnSpPr>
        <p:spPr>
          <a:xfrm>
            <a:off x="5291015" y="2746704"/>
            <a:ext cx="613035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4253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p:cNvSpPr/>
          <p:nvPr userDrawn="1"/>
        </p:nvSpPr>
        <p:spPr>
          <a:xfrm>
            <a:off x="4945" y="0"/>
            <a:ext cx="12192000" cy="6858000"/>
          </a:xfrm>
          <a:prstGeom prst="rect">
            <a:avLst/>
          </a:prstGeom>
          <a:solidFill>
            <a:srgbClr val="48BAC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8" name="Picture Placeholder 10"/>
          <p:cNvSpPr>
            <a:spLocks noGrp="1"/>
          </p:cNvSpPr>
          <p:nvPr>
            <p:ph type="pic" sz="quarter" idx="12"/>
          </p:nvPr>
        </p:nvSpPr>
        <p:spPr>
          <a:xfrm>
            <a:off x="879475" y="1841500"/>
            <a:ext cx="2223234" cy="2222311"/>
          </a:xfrm>
          <a:prstGeom prst="ellipse">
            <a:avLst/>
          </a:prstGeom>
          <a:ln w="25400">
            <a:solidFill>
              <a:schemeClr val="bg2">
                <a:lumMod val="50000"/>
              </a:schemeClr>
            </a:solidFill>
          </a:ln>
        </p:spPr>
        <p:txBody>
          <a:bodyPr anchor="ctr"/>
          <a:lstStyle>
            <a:lvl1pPr marL="0" indent="0" algn="ctr">
              <a:buNone/>
              <a:defRPr/>
            </a:lvl1pPr>
          </a:lstStyle>
          <a:p>
            <a:endParaRPr lang="en-US"/>
          </a:p>
        </p:txBody>
      </p:sp>
      <p:sp>
        <p:nvSpPr>
          <p:cNvPr id="22" name="Picture Placeholder 10"/>
          <p:cNvSpPr>
            <a:spLocks noGrp="1"/>
          </p:cNvSpPr>
          <p:nvPr>
            <p:ph type="pic" sz="quarter" idx="16"/>
          </p:nvPr>
        </p:nvSpPr>
        <p:spPr>
          <a:xfrm>
            <a:off x="1903749" y="3850054"/>
            <a:ext cx="2223234" cy="2222311"/>
          </a:xfrm>
          <a:prstGeom prst="ellipse">
            <a:avLst/>
          </a:prstGeom>
          <a:ln w="25400">
            <a:solidFill>
              <a:schemeClr val="bg2">
                <a:lumMod val="50000"/>
              </a:schemeClr>
            </a:solidFill>
          </a:ln>
        </p:spPr>
        <p:txBody>
          <a:bodyPr anchor="ctr"/>
          <a:lstStyle>
            <a:lvl1pPr marL="0" indent="0" algn="ctr">
              <a:buNone/>
              <a:defRPr/>
            </a:lvl1pPr>
          </a:lstStyle>
          <a:p>
            <a:endParaRPr lang="en-US"/>
          </a:p>
        </p:txBody>
      </p:sp>
      <p:sp>
        <p:nvSpPr>
          <p:cNvPr id="21" name="Rectangle 20"/>
          <p:cNvSpPr/>
          <p:nvPr userDrawn="1"/>
        </p:nvSpPr>
        <p:spPr>
          <a:xfrm>
            <a:off x="0" y="-10886"/>
            <a:ext cx="10101813" cy="887348"/>
          </a:xfrm>
          <a:prstGeom prst="rect">
            <a:avLst/>
          </a:prstGeom>
          <a:solidFill>
            <a:schemeClr val="bg2">
              <a:lumMod val="2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6" name="Group 25"/>
          <p:cNvGrpSpPr/>
          <p:nvPr userDrawn="1"/>
        </p:nvGrpSpPr>
        <p:grpSpPr>
          <a:xfrm>
            <a:off x="10101813" y="-10886"/>
            <a:ext cx="2090187" cy="887347"/>
            <a:chOff x="10101813" y="-3806"/>
            <a:chExt cx="2090187" cy="887347"/>
          </a:xfrm>
        </p:grpSpPr>
        <p:sp>
          <p:nvSpPr>
            <p:cNvPr id="24" name="Rectangle 23"/>
            <p:cNvSpPr/>
            <p:nvPr userDrawn="1"/>
          </p:nvSpPr>
          <p:spPr>
            <a:xfrm>
              <a:off x="10101813" y="-3806"/>
              <a:ext cx="2090187" cy="8873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7997" y="139852"/>
              <a:ext cx="1553591" cy="600030"/>
            </a:xfrm>
            <a:prstGeom prst="rect">
              <a:avLst/>
            </a:prstGeom>
          </p:spPr>
        </p:pic>
      </p:grpSp>
      <p:sp>
        <p:nvSpPr>
          <p:cNvPr id="2" name="Title 1"/>
          <p:cNvSpPr>
            <a:spLocks noGrp="1"/>
          </p:cNvSpPr>
          <p:nvPr>
            <p:ph type="title" hasCustomPrompt="1"/>
          </p:nvPr>
        </p:nvSpPr>
        <p:spPr>
          <a:xfrm>
            <a:off x="265357" y="-10886"/>
            <a:ext cx="9144000" cy="894427"/>
          </a:xfrm>
        </p:spPr>
        <p:txBody>
          <a:bodyPr anchor="ctr"/>
          <a:lstStyle>
            <a:lvl1pPr>
              <a:defRPr>
                <a:solidFill>
                  <a:schemeClr val="bg1"/>
                </a:solidFill>
              </a:defRPr>
            </a:lvl1pPr>
          </a:lstStyle>
          <a:p>
            <a:r>
              <a:rPr lang="en-US" dirty="0" smtClean="0"/>
              <a:t>CLICK TO EDIT MASTER TITLE STYLE</a:t>
            </a:r>
            <a:endParaRPr lang="en-US" dirty="0"/>
          </a:p>
        </p:txBody>
      </p:sp>
      <p:sp>
        <p:nvSpPr>
          <p:cNvPr id="9" name="Text Placeholder 8"/>
          <p:cNvSpPr>
            <a:spLocks noGrp="1"/>
          </p:cNvSpPr>
          <p:nvPr>
            <p:ph type="body" sz="quarter" idx="11"/>
          </p:nvPr>
        </p:nvSpPr>
        <p:spPr>
          <a:xfrm>
            <a:off x="5167313" y="3650742"/>
            <a:ext cx="6254061" cy="3125197"/>
          </a:xfrm>
        </p:spPr>
        <p:txBody>
          <a:bodyPr>
            <a:noAutofit/>
          </a:bodyPr>
          <a:lstStyle>
            <a:lvl1pPr marL="0" indent="0">
              <a:buNone/>
              <a:defRPr sz="5400"/>
            </a:lvl1pPr>
            <a:lvl2pPr marL="457200" indent="0">
              <a:buNone/>
              <a:defRPr sz="6000"/>
            </a:lvl2pPr>
            <a:lvl3pPr marL="914400" indent="0">
              <a:buNone/>
              <a:defRPr sz="6000"/>
            </a:lvl3pPr>
            <a:lvl4pPr marL="1371600" indent="0">
              <a:buNone/>
              <a:defRPr sz="6000"/>
            </a:lvl4pPr>
            <a:lvl5pPr marL="1828800" indent="0">
              <a:buNone/>
              <a:defRPr sz="6000"/>
            </a:lvl5pPr>
          </a:lstStyle>
          <a:p>
            <a:pPr lvl="0"/>
            <a:r>
              <a:rPr lang="en-US" dirty="0" smtClean="0"/>
              <a:t>Click to edit Master text styles</a:t>
            </a:r>
            <a:endParaRPr lang="en-US" dirty="0"/>
          </a:p>
        </p:txBody>
      </p:sp>
      <p:sp>
        <p:nvSpPr>
          <p:cNvPr id="16" name="Content Placeholder 5"/>
          <p:cNvSpPr>
            <a:spLocks noGrp="1"/>
          </p:cNvSpPr>
          <p:nvPr>
            <p:ph sz="quarter" idx="13" hasCustomPrompt="1"/>
          </p:nvPr>
        </p:nvSpPr>
        <p:spPr>
          <a:xfrm>
            <a:off x="5167313" y="2845437"/>
            <a:ext cx="6254061" cy="805305"/>
          </a:xfrm>
        </p:spPr>
        <p:txBody>
          <a:bodyPr anchor="b">
            <a:noAutofit/>
          </a:bodyPr>
          <a:lstStyle>
            <a:lvl1pPr marL="0" indent="0">
              <a:buNone/>
              <a:defRPr sz="20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19" name="Content Placeholder 5"/>
          <p:cNvSpPr>
            <a:spLocks noGrp="1"/>
          </p:cNvSpPr>
          <p:nvPr>
            <p:ph sz="quarter" idx="14" hasCustomPrompt="1"/>
          </p:nvPr>
        </p:nvSpPr>
        <p:spPr>
          <a:xfrm>
            <a:off x="5167313" y="2301882"/>
            <a:ext cx="6254061" cy="288514"/>
          </a:xfrm>
        </p:spPr>
        <p:txBody>
          <a:bodyPr anchor="b">
            <a:noAutofit/>
          </a:bodyPr>
          <a:lstStyle>
            <a:lvl1pPr marL="0" indent="0">
              <a:buNone/>
              <a:defRPr sz="20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sp>
        <p:nvSpPr>
          <p:cNvPr id="20" name="Content Placeholder 5"/>
          <p:cNvSpPr>
            <a:spLocks noGrp="1"/>
          </p:cNvSpPr>
          <p:nvPr>
            <p:ph sz="quarter" idx="15" hasCustomPrompt="1"/>
          </p:nvPr>
        </p:nvSpPr>
        <p:spPr>
          <a:xfrm>
            <a:off x="5167313" y="1469627"/>
            <a:ext cx="6254061" cy="805305"/>
          </a:xfrm>
        </p:spPr>
        <p:txBody>
          <a:bodyPr anchor="b">
            <a:noAutofit/>
          </a:bodyPr>
          <a:lstStyle>
            <a:lvl1pPr marL="0" indent="0">
              <a:buNone/>
              <a:defRPr sz="3600"/>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smtClean="0"/>
              <a:t>CLICK TO EDIT</a:t>
            </a:r>
            <a:endParaRPr lang="en-US" dirty="0"/>
          </a:p>
        </p:txBody>
      </p:sp>
      <p:cxnSp>
        <p:nvCxnSpPr>
          <p:cNvPr id="15" name="Straight Connector 14"/>
          <p:cNvCxnSpPr/>
          <p:nvPr userDrawn="1"/>
        </p:nvCxnSpPr>
        <p:spPr>
          <a:xfrm>
            <a:off x="5291015" y="2746704"/>
            <a:ext cx="613035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2A0C1B-4BC4-4768-B385-819F3CC57606}" type="datetimeFigureOut">
              <a:rPr lang="en-US" smtClean="0"/>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696CC-D3F7-43F3-9939-EF8A1121E4C5}" type="slidenum">
              <a:rPr lang="en-US" smtClean="0"/>
              <a:t>‹#›</a:t>
            </a:fld>
            <a:endParaRPr lang="en-US"/>
          </a:p>
        </p:txBody>
      </p:sp>
    </p:spTree>
    <p:extLst>
      <p:ext uri="{BB962C8B-B14F-4D97-AF65-F5344CB8AC3E}">
        <p14:creationId xmlns:p14="http://schemas.microsoft.com/office/powerpoint/2010/main" val="28562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48BAC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Franklin Gothic Book" charset="0"/>
              </a:defRPr>
            </a:lvl1pPr>
          </a:lstStyle>
          <a:p>
            <a:fld id="{B1A93343-4B15-1641-BF94-7DBFEDB00B9A}" type="datetimeFigureOut">
              <a:rPr lang="en-US" smtClean="0"/>
              <a:pPr/>
              <a:t>2/14/2017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Franklin Gothic Book"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Franklin Gothic Book" charset="0"/>
              </a:defRPr>
            </a:lvl1pPr>
          </a:lstStyle>
          <a:p>
            <a:fld id="{201CFE41-EA3A-9245-AF82-D63AFA3AD54E}" type="slidenum">
              <a:rPr lang="en-US" smtClean="0"/>
              <a:pPr/>
              <a:t>‹#›</a:t>
            </a:fld>
            <a:endParaRPr lang="en-US" dirty="0"/>
          </a:p>
        </p:txBody>
      </p:sp>
    </p:spTree>
    <p:extLst>
      <p:ext uri="{BB962C8B-B14F-4D97-AF65-F5344CB8AC3E}">
        <p14:creationId xmlns:p14="http://schemas.microsoft.com/office/powerpoint/2010/main" val="212364752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1" r:id="rId4"/>
    <p:sldLayoutId id="2147483662" r:id="rId5"/>
    <p:sldLayoutId id="2147483668" r:id="rId6"/>
    <p:sldLayoutId id="2147483652" r:id="rId7"/>
    <p:sldLayoutId id="2147483682" r:id="rId8"/>
    <p:sldLayoutId id="2147483683" r:id="rId9"/>
    <p:sldLayoutId id="2147483684"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kern="1200">
          <a:solidFill>
            <a:schemeClr val="bg1"/>
          </a:solidFill>
          <a:latin typeface="Franklin Gothic Book"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1"/>
          </a:solidFill>
          <a:latin typeface="Franklin Gothic Book"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Franklin Gothic Book"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Franklin Gothic Book"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Franklin Gothic Book"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Franklin Gothic Book"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0886"/>
            <a:ext cx="10101813" cy="887348"/>
          </a:xfrm>
          <a:prstGeom prst="rect">
            <a:avLst/>
          </a:prstGeom>
          <a:solidFill>
            <a:schemeClr val="bg2">
              <a:lumMod val="2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8" name="Group 7"/>
          <p:cNvGrpSpPr/>
          <p:nvPr userDrawn="1"/>
        </p:nvGrpSpPr>
        <p:grpSpPr>
          <a:xfrm>
            <a:off x="10101813" y="-10886"/>
            <a:ext cx="2090187" cy="887347"/>
            <a:chOff x="10101813" y="-3806"/>
            <a:chExt cx="2090187" cy="887347"/>
          </a:xfrm>
        </p:grpSpPr>
        <p:sp>
          <p:nvSpPr>
            <p:cNvPr id="9" name="Rectangle 8"/>
            <p:cNvSpPr/>
            <p:nvPr userDrawn="1"/>
          </p:nvSpPr>
          <p:spPr>
            <a:xfrm>
              <a:off x="10101813" y="-3806"/>
              <a:ext cx="2090187" cy="887347"/>
            </a:xfrm>
            <a:prstGeom prst="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377997" y="139852"/>
              <a:ext cx="1553591" cy="600030"/>
            </a:xfrm>
            <a:prstGeom prst="rect">
              <a:avLst/>
            </a:prstGeom>
          </p:spPr>
        </p:pic>
      </p:grpSp>
      <p:sp>
        <p:nvSpPr>
          <p:cNvPr id="2" name="Title Placeholder 1"/>
          <p:cNvSpPr>
            <a:spLocks noGrp="1"/>
          </p:cNvSpPr>
          <p:nvPr>
            <p:ph type="title"/>
          </p:nvPr>
        </p:nvSpPr>
        <p:spPr>
          <a:xfrm>
            <a:off x="232229" y="0"/>
            <a:ext cx="11121571" cy="876461"/>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317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F6E175-E1E2-3944-B9CE-39A66FF99983}" type="datetimeFigureOut">
              <a:rPr lang="en-US" smtClean="0"/>
              <a:t>2/14/2017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94D57B-2297-8940-A8F8-DED8A6ACA477}" type="slidenum">
              <a:rPr lang="en-US" smtClean="0"/>
              <a:t>‹#›</a:t>
            </a:fld>
            <a:endParaRPr lang="en-US"/>
          </a:p>
        </p:txBody>
      </p:sp>
    </p:spTree>
    <p:extLst>
      <p:ext uri="{BB962C8B-B14F-4D97-AF65-F5344CB8AC3E}">
        <p14:creationId xmlns:p14="http://schemas.microsoft.com/office/powerpoint/2010/main" val="780643584"/>
      </p:ext>
    </p:extLst>
  </p:cSld>
  <p:clrMap bg1="lt1" tx1="dk1" bg2="lt2" tx2="dk2" accent1="accent1" accent2="accent2" accent3="accent3" accent4="accent4" accent5="accent5" accent6="accent6" hlink="hlink" folHlink="folHlink"/>
  <p:sldLayoutIdLst>
    <p:sldLayoutId id="2147483670" r:id="rId1"/>
    <p:sldLayoutId id="2147483681"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b="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9.jpg"/><Relationship Id="rId7" Type="http://schemas.openxmlformats.org/officeDocument/2006/relationships/image" Target="../media/image14.gif"/><Relationship Id="rId2"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image" Target="../media/image13.jpg"/><Relationship Id="rId5" Type="http://schemas.openxmlformats.org/officeDocument/2006/relationships/image" Target="../media/image21.png"/><Relationship Id="rId4" Type="http://schemas.openxmlformats.org/officeDocument/2006/relationships/image" Target="../media/image20.jpg"/><Relationship Id="rId9" Type="http://schemas.openxmlformats.org/officeDocument/2006/relationships/image" Target="../media/image23.jpg"/></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9.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9.jpg"/><Relationship Id="rId7" Type="http://schemas.openxmlformats.org/officeDocument/2006/relationships/image" Target="../media/image14.gif"/><Relationship Id="rId2"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image" Target="../media/image13.jpg"/><Relationship Id="rId11" Type="http://schemas.openxmlformats.org/officeDocument/2006/relationships/image" Target="../media/image43.jpeg"/><Relationship Id="rId5" Type="http://schemas.openxmlformats.org/officeDocument/2006/relationships/image" Target="../media/image21.png"/><Relationship Id="rId10" Type="http://schemas.openxmlformats.org/officeDocument/2006/relationships/image" Target="../media/image42.jpeg"/><Relationship Id="rId4" Type="http://schemas.openxmlformats.org/officeDocument/2006/relationships/image" Target="../media/image20.jpg"/><Relationship Id="rId9" Type="http://schemas.openxmlformats.org/officeDocument/2006/relationships/image" Target="../media/image23.jpg"/></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mailto:toddelittle@gmail.com" TargetMode="External"/><Relationship Id="rId7" Type="http://schemas.openxmlformats.org/officeDocument/2006/relationships/hyperlink" Target="http://www.toddlittleweb.com/Downloads/books/StandBackAndDeliver.pdf"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www.linkedin.com/in/toddelittle/en" TargetMode="External"/><Relationship Id="rId5" Type="http://schemas.openxmlformats.org/officeDocument/2006/relationships/hyperlink" Target="http://www.accelinnova.com/" TargetMode="External"/><Relationship Id="rId4" Type="http://schemas.openxmlformats.org/officeDocument/2006/relationships/hyperlink" Target="http://www.toddlittleweb.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Transforming the World of Work</a:t>
            </a:r>
            <a:r>
              <a:rPr lang="en-US" b="1" baseline="30000" dirty="0" smtClean="0"/>
              <a:t>®</a:t>
            </a:r>
            <a:endParaRPr lang="en-US" dirty="0"/>
          </a:p>
        </p:txBody>
      </p:sp>
      <p:sp>
        <p:nvSpPr>
          <p:cNvPr id="3" name="Subtitle 2"/>
          <p:cNvSpPr>
            <a:spLocks noGrp="1"/>
          </p:cNvSpPr>
          <p:nvPr>
            <p:ph type="subTitle" idx="1"/>
          </p:nvPr>
        </p:nvSpPr>
        <p:spPr/>
        <p:txBody>
          <a:bodyPr>
            <a:normAutofit fontScale="70000" lnSpcReduction="20000"/>
          </a:bodyPr>
          <a:lstStyle/>
          <a:p>
            <a:r>
              <a:rPr lang="en-US" sz="3600" dirty="0" smtClean="0"/>
              <a:t>A story of Fearless Change                   Todd Little</a:t>
            </a:r>
            <a:endParaRPr lang="en-US" sz="3600" dirty="0"/>
          </a:p>
        </p:txBody>
      </p:sp>
    </p:spTree>
    <p:extLst>
      <p:ext uri="{BB962C8B-B14F-4D97-AF65-F5344CB8AC3E}">
        <p14:creationId xmlns:p14="http://schemas.microsoft.com/office/powerpoint/2010/main" val="1415200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smtClean="0"/>
              <a:t>Who says </a:t>
            </a:r>
            <a:r>
              <a:rPr lang="en-US" dirty="0" err="1" smtClean="0"/>
              <a:t>Agilists</a:t>
            </a:r>
            <a:r>
              <a:rPr lang="en-US" dirty="0" smtClean="0"/>
              <a:t> don’t Document</a:t>
            </a:r>
            <a:endParaRPr lang="en-US" dirty="0"/>
          </a:p>
        </p:txBody>
      </p:sp>
      <p:pic>
        <p:nvPicPr>
          <p:cNvPr id="22532" name="Picture 4" descr="scan0003"/>
          <p:cNvPicPr>
            <a:picLocks noGrp="1" noChangeAspect="1" noChangeArrowheads="1"/>
          </p:cNvPicPr>
          <p:nvPr>
            <p:ph idx="1"/>
          </p:nvPr>
        </p:nvPicPr>
        <p:blipFill>
          <a:blip r:embed="rId3"/>
          <a:stretch>
            <a:fillRect/>
          </a:stretch>
        </p:blipFill>
        <p:spPr>
          <a:xfrm>
            <a:off x="3221132" y="1371600"/>
            <a:ext cx="5444936" cy="4343400"/>
          </a:xfrm>
          <a:noFill/>
          <a:ln/>
        </p:spPr>
      </p:pic>
      <p:pic>
        <p:nvPicPr>
          <p:cNvPr id="22534" name="Picture 6" descr="scan0006"/>
          <p:cNvPicPr>
            <a:picLocks noGrp="1" noChangeAspect="1" noChangeArrowheads="1"/>
          </p:cNvPicPr>
          <p:nvPr>
            <p:ph sz="half" idx="4294967295"/>
          </p:nvPr>
        </p:nvPicPr>
        <p:blipFill>
          <a:blip r:embed="rId4"/>
          <a:srcRect/>
          <a:stretch>
            <a:fillRect/>
          </a:stretch>
        </p:blipFill>
        <p:spPr>
          <a:xfrm>
            <a:off x="1524000" y="2374900"/>
            <a:ext cx="8229600" cy="4483100"/>
          </a:xfrm>
          <a:noFill/>
          <a:ln/>
        </p:spPr>
      </p:pic>
    </p:spTree>
    <p:extLst>
      <p:ext uri="{BB962C8B-B14F-4D97-AF65-F5344CB8AC3E}">
        <p14:creationId xmlns:p14="http://schemas.microsoft.com/office/powerpoint/2010/main" val="21420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checkerboard(across)">
                                      <p:cBhvr>
                                        <p:cTn id="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Stakeholders</a:t>
            </a:r>
            <a:endParaRPr lang="en-US" dirty="0"/>
          </a:p>
        </p:txBody>
      </p:sp>
      <p:pic>
        <p:nvPicPr>
          <p:cNvPr id="4" name="Picture 2" descr="http://manifesto.agilealliance.org/Assets/images/Jim_Highsmith.jpg"/>
          <p:cNvPicPr>
            <a:picLocks noGrp="1" noChangeAspect="1" noChangeArrowheads="1"/>
          </p:cNvPicPr>
          <p:nvPr>
            <p:ph idx="1"/>
          </p:nvPr>
        </p:nvPicPr>
        <p:blipFill>
          <a:blip r:embed="rId2"/>
          <a:srcRect/>
          <a:stretch>
            <a:fillRect/>
          </a:stretch>
        </p:blipFill>
        <p:spPr bwMode="auto">
          <a:xfrm>
            <a:off x="238050" y="2810807"/>
            <a:ext cx="1304925" cy="1533525"/>
          </a:xfrm>
          <a:prstGeom prst="rect">
            <a:avLst/>
          </a:prstGeom>
          <a:no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015" y="4609838"/>
            <a:ext cx="1349441" cy="16409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553" y="1233875"/>
            <a:ext cx="1576932" cy="157693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9865" r="33857"/>
          <a:stretch/>
        </p:blipFill>
        <p:spPr>
          <a:xfrm>
            <a:off x="237368" y="1288394"/>
            <a:ext cx="1286632" cy="152413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1278" y="1294809"/>
            <a:ext cx="939761" cy="152241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2555" y="853944"/>
            <a:ext cx="2619375" cy="326707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2430" y="224136"/>
            <a:ext cx="3990975" cy="695325"/>
          </a:xfrm>
          <a:prstGeom prst="rect">
            <a:avLst/>
          </a:prstGeom>
        </p:spPr>
      </p:pic>
      <p:sp>
        <p:nvSpPr>
          <p:cNvPr id="12" name="AutoShape 2" descr="Image result for agile alliance"/>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2975" y="4609838"/>
            <a:ext cx="2857500" cy="1905000"/>
          </a:xfrm>
          <a:prstGeom prst="rect">
            <a:avLst/>
          </a:prstGeom>
        </p:spPr>
      </p:pic>
    </p:spTree>
    <p:extLst>
      <p:ext uri="{BB962C8B-B14F-4D97-AF65-F5344CB8AC3E}">
        <p14:creationId xmlns:p14="http://schemas.microsoft.com/office/powerpoint/2010/main" val="11603248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Conflict</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305122"/>
            <a:ext cx="2810038" cy="3365315"/>
          </a:xfrm>
        </p:spPr>
      </p:pic>
      <p:sp>
        <p:nvSpPr>
          <p:cNvPr id="3" name="TextBox 2"/>
          <p:cNvSpPr txBox="1"/>
          <p:nvPr/>
        </p:nvSpPr>
        <p:spPr>
          <a:xfrm>
            <a:off x="2728686" y="3033489"/>
            <a:ext cx="3367314" cy="2554545"/>
          </a:xfrm>
          <a:prstGeom prst="rect">
            <a:avLst/>
          </a:prstGeom>
          <a:noFill/>
        </p:spPr>
        <p:txBody>
          <a:bodyPr wrap="square" rtlCol="0">
            <a:spAutoFit/>
          </a:bodyPr>
          <a:lstStyle/>
          <a:p>
            <a:r>
              <a:rPr lang="en-US" sz="4000" dirty="0"/>
              <a:t>This is my conference and I want to do it my </a:t>
            </a:r>
            <a:r>
              <a:rPr lang="en-US" sz="4000" dirty="0" smtClean="0"/>
              <a:t>way!</a:t>
            </a:r>
            <a:endParaRPr lang="en-US" sz="4000" dirty="0"/>
          </a:p>
        </p:txBody>
      </p:sp>
    </p:spTree>
    <p:extLst>
      <p:ext uri="{BB962C8B-B14F-4D97-AF65-F5344CB8AC3E}">
        <p14:creationId xmlns:p14="http://schemas.microsoft.com/office/powerpoint/2010/main" val="164787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to Greatness</a:t>
            </a:r>
            <a:endParaRPr lang="en-US" dirty="0"/>
          </a:p>
        </p:txBody>
      </p:sp>
      <p:sp>
        <p:nvSpPr>
          <p:cNvPr id="4" name="Slide Number Placeholder 3"/>
          <p:cNvSpPr>
            <a:spLocks noGrp="1"/>
          </p:cNvSpPr>
          <p:nvPr>
            <p:ph type="sldNum" sz="quarter" idx="10"/>
          </p:nvPr>
        </p:nvSpPr>
        <p:spPr/>
        <p:txBody>
          <a:bodyPr/>
          <a:lstStyle/>
          <a:p>
            <a:pPr>
              <a:defRPr/>
            </a:pPr>
            <a:fld id="{F4365BD5-0232-4F69-8370-19916C6CA2D7}" type="slidenum">
              <a:rPr lang="en-US" smtClean="0"/>
              <a:pPr>
                <a:defRPr/>
              </a:pPr>
              <a:t>13</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600200"/>
            <a:ext cx="1524000" cy="1676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9969" y="3810001"/>
            <a:ext cx="2798164" cy="2133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9306" y="3723353"/>
            <a:ext cx="3874911" cy="2489360"/>
          </a:xfrm>
          <a:prstGeom prst="rect">
            <a:avLst/>
          </a:prstGeom>
        </p:spPr>
      </p:pic>
      <p:sp>
        <p:nvSpPr>
          <p:cNvPr id="8" name="Rectangle 7"/>
          <p:cNvSpPr/>
          <p:nvPr/>
        </p:nvSpPr>
        <p:spPr>
          <a:xfrm>
            <a:off x="3733801" y="1828800"/>
            <a:ext cx="952743" cy="1446550"/>
          </a:xfrm>
          <a:prstGeom prst="rect">
            <a:avLst/>
          </a:prstGeom>
          <a:noFill/>
        </p:spPr>
        <p:txBody>
          <a:bodyPr wrap="square" lIns="91440" tIns="45720" rIns="91440" bIns="45720">
            <a:spAutoFit/>
          </a:bodyPr>
          <a:lstStyle/>
          <a:p>
            <a:pPr algn="ctr"/>
            <a:r>
              <a:rPr lang="en-US" sz="8800" b="1" dirty="0">
                <a:ln w="22225">
                  <a:solidFill>
                    <a:schemeClr val="accent2"/>
                  </a:solidFill>
                  <a:prstDash val="solid"/>
                </a:ln>
                <a:solidFill>
                  <a:srgbClr val="FF0000"/>
                </a:solidFill>
              </a:rPr>
              <a:t>+</a:t>
            </a:r>
          </a:p>
        </p:txBody>
      </p:sp>
      <p:sp>
        <p:nvSpPr>
          <p:cNvPr id="9" name="Rectangle 8"/>
          <p:cNvSpPr/>
          <p:nvPr/>
        </p:nvSpPr>
        <p:spPr>
          <a:xfrm>
            <a:off x="4871396" y="4153526"/>
            <a:ext cx="952743" cy="1446550"/>
          </a:xfrm>
          <a:prstGeom prst="rect">
            <a:avLst/>
          </a:prstGeom>
          <a:noFill/>
        </p:spPr>
        <p:txBody>
          <a:bodyPr wrap="square" lIns="91440" tIns="45720" rIns="91440" bIns="45720">
            <a:spAutoFit/>
          </a:bodyPr>
          <a:lstStyle/>
          <a:p>
            <a:pPr algn="ctr"/>
            <a:r>
              <a:rPr lang="en-US" sz="8800" b="1" dirty="0">
                <a:ln w="22225">
                  <a:solidFill>
                    <a:schemeClr val="accent2"/>
                  </a:solidFill>
                  <a:prstDash val="solid"/>
                </a:ln>
                <a:solidFill>
                  <a:srgbClr val="FF0000"/>
                </a:solidFill>
              </a:rPr>
              <a:t>=</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2046" y="1380067"/>
            <a:ext cx="3917524" cy="2201333"/>
          </a:xfrm>
          <a:prstGeom prst="rect">
            <a:avLst/>
          </a:prstGeom>
        </p:spPr>
      </p:pic>
      <p:sp>
        <p:nvSpPr>
          <p:cNvPr id="3" name="TextBox 2"/>
          <p:cNvSpPr txBox="1"/>
          <p:nvPr/>
        </p:nvSpPr>
        <p:spPr>
          <a:xfrm>
            <a:off x="362857" y="2017486"/>
            <a:ext cx="1542142" cy="523220"/>
          </a:xfrm>
          <a:prstGeom prst="rect">
            <a:avLst/>
          </a:prstGeom>
          <a:noFill/>
        </p:spPr>
        <p:txBody>
          <a:bodyPr wrap="square" rtlCol="0">
            <a:spAutoFit/>
          </a:bodyPr>
          <a:lstStyle/>
          <a:p>
            <a:r>
              <a:rPr lang="en-US" sz="2800" dirty="0" smtClean="0">
                <a:latin typeface="Tempus Sans ITC" panose="04020404030D07020202" pitchFamily="82" charset="0"/>
              </a:rPr>
              <a:t>Integrity</a:t>
            </a:r>
            <a:endParaRPr lang="en-US" dirty="0">
              <a:latin typeface="Tempus Sans ITC" panose="04020404030D07020202" pitchFamily="82" charset="0"/>
            </a:endParaRPr>
          </a:p>
        </p:txBody>
      </p:sp>
      <p:sp>
        <p:nvSpPr>
          <p:cNvPr id="11" name="TextBox 10"/>
          <p:cNvSpPr txBox="1"/>
          <p:nvPr/>
        </p:nvSpPr>
        <p:spPr>
          <a:xfrm>
            <a:off x="362857" y="4615191"/>
            <a:ext cx="1542142" cy="523220"/>
          </a:xfrm>
          <a:prstGeom prst="rect">
            <a:avLst/>
          </a:prstGeom>
          <a:noFill/>
        </p:spPr>
        <p:txBody>
          <a:bodyPr wrap="square" rtlCol="0">
            <a:spAutoFit/>
          </a:bodyPr>
          <a:lstStyle/>
          <a:p>
            <a:r>
              <a:rPr lang="en-US" sz="2800" dirty="0" smtClean="0">
                <a:latin typeface="Tempus Sans ITC" panose="04020404030D07020202" pitchFamily="82" charset="0"/>
              </a:rPr>
              <a:t>Passion</a:t>
            </a:r>
            <a:endParaRPr lang="en-US" dirty="0">
              <a:latin typeface="Tempus Sans ITC" panose="04020404030D07020202" pitchFamily="82" charset="0"/>
            </a:endParaRPr>
          </a:p>
        </p:txBody>
      </p:sp>
      <p:sp>
        <p:nvSpPr>
          <p:cNvPr id="12" name="TextBox 11"/>
          <p:cNvSpPr txBox="1"/>
          <p:nvPr/>
        </p:nvSpPr>
        <p:spPr>
          <a:xfrm>
            <a:off x="10251949" y="4546061"/>
            <a:ext cx="1542142" cy="523220"/>
          </a:xfrm>
          <a:prstGeom prst="rect">
            <a:avLst/>
          </a:prstGeom>
          <a:noFill/>
        </p:spPr>
        <p:txBody>
          <a:bodyPr wrap="square" rtlCol="0">
            <a:spAutoFit/>
          </a:bodyPr>
          <a:lstStyle/>
          <a:p>
            <a:r>
              <a:rPr lang="en-US" sz="2800" dirty="0" smtClean="0">
                <a:latin typeface="Tempus Sans ITC" panose="04020404030D07020202" pitchFamily="82" charset="0"/>
              </a:rPr>
              <a:t>Conflict</a:t>
            </a:r>
            <a:endParaRPr lang="en-US" dirty="0">
              <a:latin typeface="Tempus Sans ITC" panose="04020404030D07020202" pitchFamily="82" charset="0"/>
            </a:endParaRPr>
          </a:p>
        </p:txBody>
      </p:sp>
      <p:sp>
        <p:nvSpPr>
          <p:cNvPr id="13" name="TextBox 12"/>
          <p:cNvSpPr txBox="1"/>
          <p:nvPr/>
        </p:nvSpPr>
        <p:spPr>
          <a:xfrm>
            <a:off x="10174514" y="2078085"/>
            <a:ext cx="1697012" cy="523220"/>
          </a:xfrm>
          <a:prstGeom prst="rect">
            <a:avLst/>
          </a:prstGeom>
          <a:noFill/>
        </p:spPr>
        <p:txBody>
          <a:bodyPr wrap="square" rtlCol="0">
            <a:spAutoFit/>
          </a:bodyPr>
          <a:lstStyle/>
          <a:p>
            <a:r>
              <a:rPr lang="en-US" sz="2800" dirty="0" smtClean="0">
                <a:latin typeface="Tempus Sans ITC" panose="04020404030D07020202" pitchFamily="82" charset="0"/>
              </a:rPr>
              <a:t>Greatness</a:t>
            </a:r>
            <a:endParaRPr lang="en-US" dirty="0">
              <a:latin typeface="Tempus Sans ITC" panose="04020404030D07020202" pitchFamily="82" charset="0"/>
            </a:endParaRPr>
          </a:p>
        </p:txBody>
      </p:sp>
    </p:spTree>
    <p:extLst>
      <p:ext uri="{BB962C8B-B14F-4D97-AF65-F5344CB8AC3E}">
        <p14:creationId xmlns:p14="http://schemas.microsoft.com/office/powerpoint/2010/main" val="3806547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Absence of Conflict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757" y="1915886"/>
            <a:ext cx="3540632" cy="469537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856" y="2617651"/>
            <a:ext cx="5961888" cy="3291840"/>
          </a:xfrm>
          <a:prstGeom prst="rect">
            <a:avLst/>
          </a:prstGeom>
        </p:spPr>
      </p:pic>
    </p:spTree>
    <p:extLst>
      <p:ext uri="{BB962C8B-B14F-4D97-AF65-F5344CB8AC3E}">
        <p14:creationId xmlns:p14="http://schemas.microsoft.com/office/powerpoint/2010/main" val="1307439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Collaborating with Non-Collaborators</a:t>
            </a:r>
          </a:p>
        </p:txBody>
      </p:sp>
      <p:pic>
        <p:nvPicPr>
          <p:cNvPr id="3" name="Content Placeholder 4" descr="Blank2X2Matrix.PNG"/>
          <p:cNvPicPr>
            <a:picLocks noGrp="1" noChangeAspect="1"/>
          </p:cNvPicPr>
          <p:nvPr/>
        </p:nvPicPr>
        <p:blipFill>
          <a:blip r:embed="rId3" cstate="screen"/>
          <a:stretch>
            <a:fillRect/>
          </a:stretch>
        </p:blipFill>
        <p:spPr>
          <a:xfrm>
            <a:off x="3568986" y="1451917"/>
            <a:ext cx="5867400" cy="4657249"/>
          </a:xfrm>
          <a:prstGeom prst="rect">
            <a:avLst/>
          </a:prstGeom>
        </p:spPr>
      </p:pic>
      <p:sp>
        <p:nvSpPr>
          <p:cNvPr id="4" name="TextBox 5"/>
          <p:cNvSpPr txBox="1"/>
          <p:nvPr/>
        </p:nvSpPr>
        <p:spPr>
          <a:xfrm>
            <a:off x="5397787" y="6353542"/>
            <a:ext cx="2138727"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rgbClr val="000000"/>
                </a:solidFill>
                <a:latin typeface="Tempus Sans ITC" pitchFamily="82" charset="0"/>
              </a:rPr>
              <a:t>Agreement</a:t>
            </a:r>
          </a:p>
        </p:txBody>
      </p:sp>
      <p:sp>
        <p:nvSpPr>
          <p:cNvPr id="5" name="TextBox 6"/>
          <p:cNvSpPr txBox="1"/>
          <p:nvPr/>
        </p:nvSpPr>
        <p:spPr>
          <a:xfrm>
            <a:off x="7683787" y="6048742"/>
            <a:ext cx="1604927"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rgbClr val="000000"/>
                </a:solidFill>
                <a:latin typeface="Tempus Sans ITC" pitchFamily="82" charset="0"/>
              </a:rPr>
              <a:t>Disagree</a:t>
            </a:r>
          </a:p>
        </p:txBody>
      </p:sp>
      <p:sp>
        <p:nvSpPr>
          <p:cNvPr id="6" name="TextBox 7"/>
          <p:cNvSpPr txBox="1"/>
          <p:nvPr/>
        </p:nvSpPr>
        <p:spPr>
          <a:xfrm>
            <a:off x="3645187" y="6048742"/>
            <a:ext cx="1218603"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rgbClr val="000000"/>
                </a:solidFill>
                <a:latin typeface="Tempus Sans ITC" pitchFamily="82" charset="0"/>
              </a:rPr>
              <a:t>Agree</a:t>
            </a:r>
          </a:p>
        </p:txBody>
      </p:sp>
      <p:sp>
        <p:nvSpPr>
          <p:cNvPr id="7" name="TextBox 8"/>
          <p:cNvSpPr txBox="1"/>
          <p:nvPr/>
        </p:nvSpPr>
        <p:spPr>
          <a:xfrm rot="16200000">
            <a:off x="1127005" y="3208100"/>
            <a:ext cx="2573140"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rgbClr val="000000"/>
                </a:solidFill>
                <a:latin typeface="Tempus Sans ITC" pitchFamily="82" charset="0"/>
              </a:rPr>
              <a:t>Collaboration</a:t>
            </a:r>
          </a:p>
        </p:txBody>
      </p:sp>
      <p:sp>
        <p:nvSpPr>
          <p:cNvPr id="8" name="TextBox 9"/>
          <p:cNvSpPr txBox="1"/>
          <p:nvPr/>
        </p:nvSpPr>
        <p:spPr>
          <a:xfrm rot="16200000">
            <a:off x="1852812" y="4445605"/>
            <a:ext cx="2375971" cy="107721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rgbClr val="000000"/>
                </a:solidFill>
                <a:latin typeface="Tempus Sans ITC" pitchFamily="82" charset="0"/>
              </a:rPr>
              <a:t>Non-</a:t>
            </a:r>
          </a:p>
          <a:p>
            <a:r>
              <a:rPr lang="en-US" sz="3200" dirty="0">
                <a:solidFill>
                  <a:srgbClr val="000000"/>
                </a:solidFill>
                <a:latin typeface="Tempus Sans ITC" pitchFamily="82" charset="0"/>
              </a:rPr>
              <a:t>Collaborator</a:t>
            </a:r>
          </a:p>
        </p:txBody>
      </p:sp>
      <p:sp>
        <p:nvSpPr>
          <p:cNvPr id="9" name="TextBox 10"/>
          <p:cNvSpPr txBox="1"/>
          <p:nvPr/>
        </p:nvSpPr>
        <p:spPr>
          <a:xfrm rot="16200000">
            <a:off x="2063789" y="2177228"/>
            <a:ext cx="2375971"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rgbClr val="000000"/>
                </a:solidFill>
                <a:latin typeface="Tempus Sans ITC" pitchFamily="82" charset="0"/>
              </a:rPr>
              <a:t>Collaborator</a:t>
            </a:r>
          </a:p>
        </p:txBody>
      </p:sp>
      <p:sp>
        <p:nvSpPr>
          <p:cNvPr id="10" name="TextBox 11"/>
          <p:cNvSpPr txBox="1"/>
          <p:nvPr/>
        </p:nvSpPr>
        <p:spPr>
          <a:xfrm>
            <a:off x="4026186" y="4347517"/>
            <a:ext cx="2226892"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rgbClr val="000000"/>
                </a:solidFill>
                <a:latin typeface="Tempus Sans ITC" pitchFamily="82" charset="0"/>
              </a:rPr>
              <a:t>Compliance</a:t>
            </a:r>
          </a:p>
        </p:txBody>
      </p:sp>
      <p:sp>
        <p:nvSpPr>
          <p:cNvPr id="11" name="TextBox 12"/>
          <p:cNvSpPr txBox="1"/>
          <p:nvPr/>
        </p:nvSpPr>
        <p:spPr>
          <a:xfrm>
            <a:off x="7105075" y="4423717"/>
            <a:ext cx="2058577"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rgbClr val="000000"/>
                </a:solidFill>
                <a:latin typeface="Tempus Sans ITC" pitchFamily="82" charset="0"/>
              </a:rPr>
              <a:t>Combative</a:t>
            </a:r>
          </a:p>
        </p:txBody>
      </p:sp>
      <p:sp>
        <p:nvSpPr>
          <p:cNvPr id="12" name="TextBox 13"/>
          <p:cNvSpPr txBox="1"/>
          <p:nvPr/>
        </p:nvSpPr>
        <p:spPr>
          <a:xfrm>
            <a:off x="7074186" y="1909116"/>
            <a:ext cx="1572866" cy="107721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rgbClr val="000000"/>
                </a:solidFill>
                <a:latin typeface="Tempus Sans ITC" pitchFamily="82" charset="0"/>
              </a:rPr>
              <a:t>Creative</a:t>
            </a:r>
          </a:p>
          <a:p>
            <a:r>
              <a:rPr lang="en-US" sz="3200" dirty="0">
                <a:solidFill>
                  <a:srgbClr val="000000"/>
                </a:solidFill>
                <a:latin typeface="Tempus Sans ITC" pitchFamily="82" charset="0"/>
              </a:rPr>
              <a:t>Tension</a:t>
            </a:r>
          </a:p>
        </p:txBody>
      </p:sp>
      <p:sp>
        <p:nvSpPr>
          <p:cNvPr id="13" name="TextBox 14"/>
          <p:cNvSpPr txBox="1"/>
          <p:nvPr/>
        </p:nvSpPr>
        <p:spPr>
          <a:xfrm>
            <a:off x="4271260" y="2061517"/>
            <a:ext cx="1678665"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rgbClr val="000000"/>
                </a:solidFill>
                <a:latin typeface="Tempus Sans ITC" pitchFamily="82" charset="0"/>
              </a:rPr>
              <a:t>Collegial</a:t>
            </a:r>
          </a:p>
        </p:txBody>
      </p:sp>
      <p:sp>
        <p:nvSpPr>
          <p:cNvPr id="14" name="Left Arrow 13"/>
          <p:cNvSpPr/>
          <p:nvPr/>
        </p:nvSpPr>
        <p:spPr>
          <a:xfrm>
            <a:off x="5017936" y="5096832"/>
            <a:ext cx="2514600" cy="685800"/>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solidFill>
                  <a:srgbClr val="000000"/>
                </a:solidFill>
                <a:latin typeface="Tempus Sans ITC" pitchFamily="82" charset="0"/>
              </a:rPr>
              <a:t>Common Practice</a:t>
            </a:r>
          </a:p>
        </p:txBody>
      </p:sp>
      <p:sp>
        <p:nvSpPr>
          <p:cNvPr id="15" name="Up Arrow 14"/>
          <p:cNvSpPr/>
          <p:nvPr/>
        </p:nvSpPr>
        <p:spPr>
          <a:xfrm>
            <a:off x="6693186" y="2598921"/>
            <a:ext cx="609600" cy="2286000"/>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rgbClr val="000000"/>
                </a:solidFill>
                <a:latin typeface="Tempus Sans ITC" pitchFamily="82" charset="0"/>
              </a:rPr>
              <a:t>More useful</a:t>
            </a:r>
          </a:p>
        </p:txBody>
      </p:sp>
      <p:sp>
        <p:nvSpPr>
          <p:cNvPr id="16" name="Rectangle 15"/>
          <p:cNvSpPr/>
          <p:nvPr/>
        </p:nvSpPr>
        <p:spPr>
          <a:xfrm>
            <a:off x="7333001" y="2752041"/>
            <a:ext cx="1812547"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Drive to </a:t>
            </a:r>
          </a:p>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Purpose</a:t>
            </a:r>
          </a:p>
        </p:txBody>
      </p:sp>
    </p:spTree>
    <p:extLst>
      <p:ext uri="{BB962C8B-B14F-4D97-AF65-F5344CB8AC3E}">
        <p14:creationId xmlns:p14="http://schemas.microsoft.com/office/powerpoint/2010/main" val="4128411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4299857" cy="1325563"/>
          </a:xfrm>
        </p:spPr>
        <p:txBody>
          <a:bodyPr/>
          <a:lstStyle/>
          <a:p>
            <a:r>
              <a:rPr lang="en-US" dirty="0" smtClean="0"/>
              <a:t>Uncertainty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0515" y="196451"/>
            <a:ext cx="8839200" cy="6559949"/>
          </a:xfrm>
        </p:spPr>
      </p:pic>
    </p:spTree>
    <p:extLst>
      <p:ext uri="{BB962C8B-B14F-4D97-AF65-F5344CB8AC3E}">
        <p14:creationId xmlns:p14="http://schemas.microsoft.com/office/powerpoint/2010/main" val="41098297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Options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572" y="1447799"/>
            <a:ext cx="7097486" cy="5323115"/>
          </a:xfrm>
          <a:prstGeom prst="rect">
            <a:avLst/>
          </a:prstGeom>
        </p:spPr>
      </p:pic>
    </p:spTree>
    <p:extLst>
      <p:ext uri="{BB962C8B-B14F-4D97-AF65-F5344CB8AC3E}">
        <p14:creationId xmlns:p14="http://schemas.microsoft.com/office/powerpoint/2010/main" val="31163244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4294967295"/>
          </p:nvPr>
        </p:nvSpPr>
        <p:spPr>
          <a:xfrm>
            <a:off x="1901826" y="1317626"/>
            <a:ext cx="8467725" cy="669925"/>
          </a:xfrm>
        </p:spPr>
        <p:txBody>
          <a:bodyPr/>
          <a:lstStyle/>
          <a:p>
            <a:pPr eaLnBrk="1" hangingPunct="1">
              <a:buFontTx/>
              <a:buNone/>
            </a:pPr>
            <a:r>
              <a:rPr lang="en-US" smtClean="0"/>
              <a:t>A right, but not an obligation to do something</a:t>
            </a:r>
          </a:p>
        </p:txBody>
      </p:sp>
      <p:pic>
        <p:nvPicPr>
          <p:cNvPr id="23555" name="Picture 3"/>
          <p:cNvPicPr>
            <a:picLocks noChangeAspect="1" noChangeArrowheads="1"/>
          </p:cNvPicPr>
          <p:nvPr/>
        </p:nvPicPr>
        <p:blipFill>
          <a:blip r:embed="rId3" cstate="print"/>
          <a:srcRect/>
          <a:stretch>
            <a:fillRect/>
          </a:stretch>
        </p:blipFill>
        <p:spPr bwMode="auto">
          <a:xfrm>
            <a:off x="4648200" y="2012950"/>
            <a:ext cx="2819400" cy="4419600"/>
          </a:xfrm>
          <a:prstGeom prst="rect">
            <a:avLst/>
          </a:prstGeom>
          <a:noFill/>
          <a:ln w="9525">
            <a:noFill/>
            <a:miter lim="800000"/>
            <a:headEnd/>
            <a:tailEnd/>
          </a:ln>
        </p:spPr>
      </p:pic>
      <p:pic>
        <p:nvPicPr>
          <p:cNvPr id="23556" name="Picture 4"/>
          <p:cNvPicPr>
            <a:picLocks noChangeAspect="1" noChangeArrowheads="1"/>
          </p:cNvPicPr>
          <p:nvPr/>
        </p:nvPicPr>
        <p:blipFill>
          <a:blip r:embed="rId4" cstate="print"/>
          <a:srcRect/>
          <a:stretch>
            <a:fillRect/>
          </a:stretch>
        </p:blipFill>
        <p:spPr bwMode="auto">
          <a:xfrm>
            <a:off x="1524000" y="2012950"/>
            <a:ext cx="2667000" cy="4343400"/>
          </a:xfrm>
          <a:prstGeom prst="rect">
            <a:avLst/>
          </a:prstGeom>
          <a:noFill/>
          <a:ln w="9525">
            <a:noFill/>
            <a:miter lim="800000"/>
            <a:headEnd/>
            <a:tailEnd/>
          </a:ln>
        </p:spPr>
      </p:pic>
      <p:pic>
        <p:nvPicPr>
          <p:cNvPr id="23557" name="Picture 5"/>
          <p:cNvPicPr>
            <a:picLocks noChangeAspect="1" noChangeArrowheads="1"/>
          </p:cNvPicPr>
          <p:nvPr/>
        </p:nvPicPr>
        <p:blipFill>
          <a:blip r:embed="rId5" cstate="print"/>
          <a:srcRect/>
          <a:stretch>
            <a:fillRect/>
          </a:stretch>
        </p:blipFill>
        <p:spPr bwMode="auto">
          <a:xfrm>
            <a:off x="7924800" y="2012950"/>
            <a:ext cx="2743200" cy="4419600"/>
          </a:xfrm>
          <a:prstGeom prst="rect">
            <a:avLst/>
          </a:prstGeom>
          <a:noFill/>
          <a:ln w="9525">
            <a:noFill/>
            <a:miter lim="800000"/>
            <a:headEnd/>
            <a:tailEnd/>
          </a:ln>
        </p:spPr>
      </p:pic>
      <p:sp>
        <p:nvSpPr>
          <p:cNvPr id="23558" name="Rectangle 6"/>
          <p:cNvSpPr>
            <a:spLocks noGrp="1" noChangeArrowheads="1"/>
          </p:cNvSpPr>
          <p:nvPr>
            <p:ph type="title" idx="4294967295"/>
          </p:nvPr>
        </p:nvSpPr>
        <p:spPr/>
        <p:txBody>
          <a:bodyPr/>
          <a:lstStyle/>
          <a:p>
            <a:pPr eaLnBrk="1" hangingPunct="1"/>
            <a:r>
              <a:rPr lang="en-US" smtClean="0"/>
              <a:t>Real Options</a:t>
            </a:r>
          </a:p>
        </p:txBody>
      </p:sp>
    </p:spTree>
    <p:extLst>
      <p:ext uri="{BB962C8B-B14F-4D97-AF65-F5344CB8AC3E}">
        <p14:creationId xmlns:p14="http://schemas.microsoft.com/office/powerpoint/2010/main" val="13014514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428" y="332468"/>
            <a:ext cx="10515600" cy="1325563"/>
          </a:xfrm>
        </p:spPr>
        <p:txBody>
          <a:bodyPr/>
          <a:lstStyle/>
          <a:p>
            <a:r>
              <a:rPr lang="en-US" dirty="0" smtClean="0"/>
              <a:t>Beyond Budgeting – </a:t>
            </a:r>
            <a:br>
              <a:rPr lang="en-US" dirty="0" smtClean="0"/>
            </a:br>
            <a:r>
              <a:rPr lang="en-US" dirty="0" smtClean="0"/>
              <a:t>Building a Conference Financial Model</a:t>
            </a:r>
            <a:endParaRPr lang="en-US" dirty="0"/>
          </a:p>
        </p:txBody>
      </p:sp>
      <p:graphicFrame>
        <p:nvGraphicFramePr>
          <p:cNvPr id="7" name="Chart 6"/>
          <p:cNvGraphicFramePr>
            <a:graphicFrameLocks/>
          </p:cNvGraphicFramePr>
          <p:nvPr>
            <p:extLst/>
          </p:nvPr>
        </p:nvGraphicFramePr>
        <p:xfrm>
          <a:off x="2090057" y="1658031"/>
          <a:ext cx="6983458" cy="48266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54967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736"/>
            <a:ext cx="12192000" cy="6905098"/>
          </a:xfrm>
        </p:spPr>
      </p:pic>
    </p:spTree>
    <p:extLst>
      <p:ext uri="{BB962C8B-B14F-4D97-AF65-F5344CB8AC3E}">
        <p14:creationId xmlns:p14="http://schemas.microsoft.com/office/powerpoint/2010/main" val="12245200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right people show up</a:t>
            </a:r>
            <a:br>
              <a:rPr lang="en-US" dirty="0" smtClean="0"/>
            </a:br>
            <a:r>
              <a:rPr lang="en-US" dirty="0" smtClean="0"/>
              <a:t>Pollyanna Pixton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86743" y="1825625"/>
            <a:ext cx="6210149" cy="4657612"/>
          </a:xfrm>
        </p:spPr>
      </p:pic>
    </p:spTree>
    <p:extLst>
      <p:ext uri="{BB962C8B-B14F-4D97-AF65-F5344CB8AC3E}">
        <p14:creationId xmlns:p14="http://schemas.microsoft.com/office/powerpoint/2010/main" val="32833742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378" y="3925659"/>
            <a:ext cx="3525036" cy="264377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119" y="2911836"/>
            <a:ext cx="5253990" cy="3657600"/>
          </a:xfrm>
          <a:prstGeom prst="rect">
            <a:avLst/>
          </a:prstGeom>
        </p:spPr>
      </p:pic>
      <p:pic>
        <p:nvPicPr>
          <p:cNvPr id="1026" name="Picture 2" descr="http://t0.gstatic.com/images?q=tbn:ANd9GcRzF3WgGN-8HkPjpQ7ax_EVldeuGmD_zl2DcDnWojkTFUuOrYr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19" y="0"/>
            <a:ext cx="3023054" cy="390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1969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4075"/>
          </a:xfrm>
        </p:spPr>
        <p:txBody>
          <a:bodyPr/>
          <a:lstStyle/>
          <a:p>
            <a:r>
              <a:rPr lang="en-US" dirty="0" smtClean="0"/>
              <a:t>How did it go?</a:t>
            </a:r>
            <a:endParaRPr lang="en-US" dirty="0"/>
          </a:p>
        </p:txBody>
      </p:sp>
      <p:sp>
        <p:nvSpPr>
          <p:cNvPr id="8" name="Rectangle 5"/>
          <p:cNvSpPr>
            <a:spLocks noGrp="1" noChangeArrowheads="1"/>
          </p:cNvSpPr>
          <p:nvPr>
            <p:ph idx="1"/>
          </p:nvPr>
        </p:nvSpPr>
        <p:spPr bwMode="auto">
          <a:xfrm>
            <a:off x="838201" y="1024870"/>
            <a:ext cx="10515600"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sz="1800" i="1" dirty="0">
                <a:solidFill>
                  <a:srgbClr val="FF0000"/>
                </a:solidFill>
                <a:latin typeface="Arial" panose="020B0604020202020204" pitchFamily="34" charset="0"/>
                <a:ea typeface="Times New Roman" panose="02020603050405020304" pitchFamily="18" charset="0"/>
                <a:cs typeface="Arial" panose="020B0604020202020204" pitchFamily="34" charset="0"/>
              </a:rPr>
              <a:t>"I was told this conference would be a four-day conversation. That was only partly right. It was the four-day start to an ongoing, and fascinating, conversation with people around the world</a:t>
            </a:r>
            <a:r>
              <a:rPr lang="en-US" sz="1800" i="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marL="0" indent="0" eaLnBrk="0" fontAlgn="base" hangingPunct="0">
              <a:lnSpc>
                <a:spcPct val="100000"/>
              </a:lnSpc>
              <a:spcBef>
                <a:spcPct val="0"/>
              </a:spcBef>
              <a:spcAft>
                <a:spcPct val="0"/>
              </a:spcAft>
              <a:buNone/>
            </a:pPr>
            <a:endParaRPr lang="en-US" sz="1800" i="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 four folks that attended the conference in Salt Lake City came away very enthusiastic. The general comment was that the conference was the best technical conference that they had attended. "</a:t>
            </a:r>
            <a:br>
              <a:rPr kumimoji="0" lang="en-US" altLang="en-US" sz="18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Texas Instruments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“I’ve been to many other conferences, but this one has the highest density of people who want to talk about interesting things. So many dissimilar people with common goals.”</a:t>
            </a:r>
            <a:r>
              <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Jeff Patton, </a:t>
            </a:r>
            <a:r>
              <a:rPr kumimoji="0" lang="en-US" altLang="en-US" sz="1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Tomax</a:t>
            </a: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“This conference exceeded my expectations. I met far more intriguing, insightful and worth keeping in touch with people at this conference than any conference I have been to in a long time.”</a:t>
            </a:r>
            <a:r>
              <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Kevin Tate, Alias </a:t>
            </a:r>
            <a:r>
              <a:rPr kumimoji="0" lang="en-US" altLang="en-US" sz="1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Wavefront</a:t>
            </a: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dirty="0" smtClean="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“The most valuable and most fun conference I have been to in my 15 years in IT.”</a:t>
            </a:r>
            <a:r>
              <a:rPr kumimoji="0" lang="en-US" altLang="en-US" sz="1800" b="0" i="0" u="none" strike="noStrike" cap="none" normalizeH="0" baseline="0" dirty="0" smtClean="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
            </a:r>
            <a:br>
              <a:rPr kumimoji="0" lang="en-US" altLang="en-US" sz="1800" b="0" i="0" u="none" strike="noStrike" cap="none" normalizeH="0" baseline="0" dirty="0" smtClean="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Michael </a:t>
            </a:r>
            <a:r>
              <a:rPr kumimoji="0" lang="en-US" altLang="en-US" sz="1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Spayd</a:t>
            </a:r>
            <a:r>
              <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Qwest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“This conference had the highest proportion of people I wanted to talk with of any conference I have been to.”</a:t>
            </a:r>
            <a:r>
              <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Brian </a:t>
            </a:r>
            <a:r>
              <a:rPr kumimoji="0" lang="en-US" altLang="en-US" sz="1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Marick</a:t>
            </a:r>
            <a:r>
              <a:rPr kumimoji="0" lang="en-US" altLang="en-US" sz="18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539550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had a blast!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57714" y="1690688"/>
            <a:ext cx="6282721" cy="4712041"/>
          </a:xfrm>
        </p:spPr>
      </p:pic>
    </p:spTree>
    <p:extLst>
      <p:ext uri="{BB962C8B-B14F-4D97-AF65-F5344CB8AC3E}">
        <p14:creationId xmlns:p14="http://schemas.microsoft.com/office/powerpoint/2010/main" val="379068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Fearless Change: Transition to Year 2</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305122"/>
            <a:ext cx="2810038" cy="3365315"/>
          </a:xfrm>
        </p:spPr>
      </p:pic>
      <p:sp>
        <p:nvSpPr>
          <p:cNvPr id="3" name="TextBox 2"/>
          <p:cNvSpPr txBox="1"/>
          <p:nvPr/>
        </p:nvSpPr>
        <p:spPr>
          <a:xfrm>
            <a:off x="2728686" y="3033489"/>
            <a:ext cx="3367314" cy="2554545"/>
          </a:xfrm>
          <a:prstGeom prst="rect">
            <a:avLst/>
          </a:prstGeom>
          <a:noFill/>
        </p:spPr>
        <p:txBody>
          <a:bodyPr wrap="square" rtlCol="0">
            <a:spAutoFit/>
          </a:bodyPr>
          <a:lstStyle/>
          <a:p>
            <a:r>
              <a:rPr lang="en-US" sz="4000" dirty="0"/>
              <a:t>This is my conference and I want to do it my </a:t>
            </a:r>
            <a:r>
              <a:rPr lang="en-US" sz="4000" dirty="0" smtClean="0"/>
              <a:t>way!</a:t>
            </a:r>
            <a:endParaRPr lang="en-US" sz="4000" dirty="0"/>
          </a:p>
        </p:txBody>
      </p:sp>
    </p:spTree>
    <p:extLst>
      <p:ext uri="{BB962C8B-B14F-4D97-AF65-F5344CB8AC3E}">
        <p14:creationId xmlns:p14="http://schemas.microsoft.com/office/powerpoint/2010/main" val="150030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manifesto.agilealliance.org/Assets/images/Jim_Highsmith.jpg"/>
          <p:cNvPicPr>
            <a:picLocks noGrp="1" noChangeAspect="1" noChangeArrowheads="1"/>
          </p:cNvPicPr>
          <p:nvPr>
            <p:ph idx="1"/>
          </p:nvPr>
        </p:nvPicPr>
        <p:blipFill>
          <a:blip r:embed="rId2"/>
          <a:srcRect/>
          <a:stretch>
            <a:fillRect/>
          </a:stretch>
        </p:blipFill>
        <p:spPr bwMode="auto">
          <a:xfrm>
            <a:off x="238050" y="2810807"/>
            <a:ext cx="1304925" cy="1533525"/>
          </a:xfrm>
          <a:prstGeom prst="rect">
            <a:avLst/>
          </a:prstGeom>
          <a:no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015" y="4609838"/>
            <a:ext cx="1349441" cy="16409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553" y="1233875"/>
            <a:ext cx="1576932" cy="157693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9865" r="33857"/>
          <a:stretch/>
        </p:blipFill>
        <p:spPr>
          <a:xfrm>
            <a:off x="237368" y="1288394"/>
            <a:ext cx="1286632" cy="152413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1278" y="1294809"/>
            <a:ext cx="939761" cy="152241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2555" y="853944"/>
            <a:ext cx="2619375" cy="326707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2430" y="224136"/>
            <a:ext cx="3990975" cy="695325"/>
          </a:xfrm>
          <a:prstGeom prst="rect">
            <a:avLst/>
          </a:prstGeom>
        </p:spPr>
      </p:pic>
      <p:sp>
        <p:nvSpPr>
          <p:cNvPr id="12" name="AutoShape 2" descr="Image result for agile alliance"/>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2975" y="4609838"/>
            <a:ext cx="2857500" cy="1905000"/>
          </a:xfrm>
          <a:prstGeom prst="rect">
            <a:avLst/>
          </a:prstGeom>
        </p:spPr>
      </p:pic>
      <p:pic>
        <p:nvPicPr>
          <p:cNvPr id="2050" name="Picture 2" descr="https://images-na.ssl-images-amazon.com/images/I/41jPn2aJDLL._UX250_.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8203" y="4609838"/>
            <a:ext cx="1831383" cy="1640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ages-na.ssl-images-amazon.com/images/I/31N82JzCvoL._UX250_.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29586" y="4580696"/>
            <a:ext cx="1496471" cy="1670062"/>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47168" y="-1646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Fearless Change: Year </a:t>
            </a:r>
            <a:r>
              <a:rPr lang="en-US" dirty="0"/>
              <a:t>3</a:t>
            </a:r>
            <a:r>
              <a:rPr lang="en-US" dirty="0" smtClean="0"/>
              <a:t> - Merge</a:t>
            </a:r>
            <a:endParaRPr lang="en-US" dirty="0"/>
          </a:p>
        </p:txBody>
      </p:sp>
    </p:spTree>
    <p:extLst>
      <p:ext uri="{BB962C8B-B14F-4D97-AF65-F5344CB8AC3E}">
        <p14:creationId xmlns:p14="http://schemas.microsoft.com/office/powerpoint/2010/main" val="42021758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we do?</a:t>
            </a:r>
            <a:endParaRPr lang="en-US" dirty="0"/>
          </a:p>
        </p:txBody>
      </p:sp>
      <p:graphicFrame>
        <p:nvGraphicFramePr>
          <p:cNvPr id="5" name="Chart 4"/>
          <p:cNvGraphicFramePr>
            <a:graphicFrameLocks/>
          </p:cNvGraphicFramePr>
          <p:nvPr>
            <p:extLst/>
          </p:nvPr>
        </p:nvGraphicFramePr>
        <p:xfrm>
          <a:off x="1494971" y="1553029"/>
          <a:ext cx="8142515" cy="481874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685142" y="4731657"/>
            <a:ext cx="1161143" cy="646331"/>
          </a:xfrm>
          <a:prstGeom prst="rect">
            <a:avLst/>
          </a:prstGeom>
          <a:noFill/>
        </p:spPr>
        <p:txBody>
          <a:bodyPr wrap="square" rtlCol="0">
            <a:spAutoFit/>
          </a:bodyPr>
          <a:lstStyle/>
          <a:p>
            <a:r>
              <a:rPr lang="en-US" dirty="0" smtClean="0"/>
              <a:t>XPAU Merge</a:t>
            </a:r>
            <a:endParaRPr lang="en-US" dirty="0"/>
          </a:p>
        </p:txBody>
      </p:sp>
      <p:sp>
        <p:nvSpPr>
          <p:cNvPr id="7" name="TextBox 6"/>
          <p:cNvSpPr txBox="1"/>
          <p:nvPr/>
        </p:nvSpPr>
        <p:spPr>
          <a:xfrm>
            <a:off x="3846285" y="2878592"/>
            <a:ext cx="1095829" cy="1477328"/>
          </a:xfrm>
          <a:prstGeom prst="rect">
            <a:avLst/>
          </a:prstGeom>
          <a:noFill/>
        </p:spPr>
        <p:txBody>
          <a:bodyPr wrap="square" rtlCol="0">
            <a:spAutoFit/>
          </a:bodyPr>
          <a:lstStyle/>
          <a:p>
            <a:r>
              <a:rPr lang="en-US" dirty="0" smtClean="0"/>
              <a:t>Todd hands over to Mary Lynn</a:t>
            </a:r>
            <a:endParaRPr lang="en-US" dirty="0"/>
          </a:p>
        </p:txBody>
      </p:sp>
      <p:sp>
        <p:nvSpPr>
          <p:cNvPr id="9" name="TextBox 8"/>
          <p:cNvSpPr txBox="1"/>
          <p:nvPr/>
        </p:nvSpPr>
        <p:spPr>
          <a:xfrm>
            <a:off x="5667831" y="3250585"/>
            <a:ext cx="1211944" cy="646331"/>
          </a:xfrm>
          <a:prstGeom prst="rect">
            <a:avLst/>
          </a:prstGeom>
          <a:noFill/>
        </p:spPr>
        <p:txBody>
          <a:bodyPr wrap="square" rtlCol="0">
            <a:spAutoFit/>
          </a:bodyPr>
          <a:lstStyle/>
          <a:p>
            <a:r>
              <a:rPr lang="en-US" dirty="0" smtClean="0"/>
              <a:t>10 yr. Manifesto</a:t>
            </a:r>
            <a:endParaRPr lang="en-US" dirty="0"/>
          </a:p>
        </p:txBody>
      </p:sp>
      <p:sp>
        <p:nvSpPr>
          <p:cNvPr id="10" name="TextBox 9"/>
          <p:cNvSpPr txBox="1"/>
          <p:nvPr/>
        </p:nvSpPr>
        <p:spPr>
          <a:xfrm>
            <a:off x="7231586" y="2389193"/>
            <a:ext cx="1211944" cy="646331"/>
          </a:xfrm>
          <a:prstGeom prst="rect">
            <a:avLst/>
          </a:prstGeom>
          <a:noFill/>
        </p:spPr>
        <p:txBody>
          <a:bodyPr wrap="square" rtlCol="0">
            <a:spAutoFit/>
          </a:bodyPr>
          <a:lstStyle/>
          <a:p>
            <a:r>
              <a:rPr lang="en-US" dirty="0" smtClean="0"/>
              <a:t>10x Growth</a:t>
            </a:r>
            <a:endParaRPr lang="en-US" dirty="0"/>
          </a:p>
        </p:txBody>
      </p:sp>
    </p:spTree>
    <p:extLst>
      <p:ext uri="{BB962C8B-B14F-4D97-AF65-F5344CB8AC3E}">
        <p14:creationId xmlns:p14="http://schemas.microsoft.com/office/powerpoint/2010/main" val="58391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Fearless Change Take </a:t>
            </a:r>
            <a:r>
              <a:rPr lang="en-US" dirty="0" err="1" smtClean="0"/>
              <a:t>Aways</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lvl="0"/>
            <a:r>
              <a:rPr lang="en-US" dirty="0"/>
              <a:t>Create and seize opportunities</a:t>
            </a:r>
          </a:p>
          <a:p>
            <a:pPr lvl="0"/>
            <a:r>
              <a:rPr lang="en-US" dirty="0"/>
              <a:t>Articulate and stay focused on </a:t>
            </a:r>
            <a:r>
              <a:rPr lang="en-US" dirty="0" smtClean="0"/>
              <a:t>purpose</a:t>
            </a:r>
          </a:p>
          <a:p>
            <a:pPr lvl="0"/>
            <a:r>
              <a:rPr lang="en-US" dirty="0" smtClean="0"/>
              <a:t>Even brilliant people struggle in new domains</a:t>
            </a:r>
            <a:endParaRPr lang="en-US" dirty="0"/>
          </a:p>
          <a:p>
            <a:pPr lvl="0"/>
            <a:r>
              <a:rPr lang="en-US" dirty="0"/>
              <a:t>Bound the uncertainty</a:t>
            </a:r>
          </a:p>
          <a:p>
            <a:pPr lvl="0"/>
            <a:r>
              <a:rPr lang="en-US" dirty="0"/>
              <a:t>Resolve conflict by alignment to </a:t>
            </a:r>
            <a:r>
              <a:rPr lang="en-US" dirty="0" smtClean="0"/>
              <a:t>purpose</a:t>
            </a:r>
          </a:p>
          <a:p>
            <a:pPr lvl="0"/>
            <a:r>
              <a:rPr lang="en-US" dirty="0" smtClean="0"/>
              <a:t>Allow the right people to show up</a:t>
            </a:r>
          </a:p>
          <a:p>
            <a:pPr lvl="0"/>
            <a:r>
              <a:rPr lang="en-US" dirty="0" smtClean="0"/>
              <a:t>Be Fearless</a:t>
            </a:r>
            <a:endParaRPr lang="en-US" dirty="0"/>
          </a:p>
        </p:txBody>
      </p:sp>
      <p:pic>
        <p:nvPicPr>
          <p:cNvPr id="4" name="Picture 2" descr="http://t0.gstatic.com/images?q=tbn:ANd9GcRzF3WgGN-8HkPjpQ7ax_EVldeuGmD_zl2DcDnWojkTFUuOrYr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0746" y="1567543"/>
            <a:ext cx="3023054" cy="390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22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2104" y="416024"/>
            <a:ext cx="4140200" cy="422176"/>
          </a:xfrm>
        </p:spPr>
        <p:txBody>
          <a:bodyPr>
            <a:noAutofit/>
          </a:bodyPr>
          <a:lstStyle/>
          <a:p>
            <a:pPr algn="l"/>
            <a:r>
              <a:rPr lang="en-US" sz="4800" dirty="0"/>
              <a:t>Contact</a:t>
            </a:r>
          </a:p>
        </p:txBody>
      </p:sp>
      <p:sp>
        <p:nvSpPr>
          <p:cNvPr id="3" name="Text Placeholder 2"/>
          <p:cNvSpPr>
            <a:spLocks noGrp="1"/>
          </p:cNvSpPr>
          <p:nvPr>
            <p:ph idx="1"/>
          </p:nvPr>
        </p:nvSpPr>
        <p:spPr>
          <a:xfrm>
            <a:off x="304800" y="1772817"/>
            <a:ext cx="5941504" cy="4236747"/>
          </a:xfrm>
        </p:spPr>
        <p:txBody>
          <a:bodyPr/>
          <a:lstStyle/>
          <a:p>
            <a:r>
              <a:rPr lang="en-US" dirty="0" smtClean="0"/>
              <a:t>Todd Little</a:t>
            </a:r>
          </a:p>
          <a:p>
            <a:pPr lvl="1"/>
            <a:r>
              <a:rPr lang="en-US" dirty="0" smtClean="0">
                <a:hlinkClick r:id="rId3"/>
              </a:rPr>
              <a:t>toddelittle@gmail.com</a:t>
            </a:r>
            <a:endParaRPr lang="en-US" dirty="0" smtClean="0"/>
          </a:p>
          <a:p>
            <a:pPr marL="457200" lvl="1" indent="0">
              <a:buNone/>
            </a:pPr>
            <a:endParaRPr lang="en-US" dirty="0" smtClean="0"/>
          </a:p>
          <a:p>
            <a:pPr lvl="1"/>
            <a:r>
              <a:rPr lang="en-US" dirty="0" smtClean="0">
                <a:hlinkClick r:id="rId4"/>
              </a:rPr>
              <a:t>www.toddlittleweb.com</a:t>
            </a:r>
            <a:endParaRPr lang="en-US" dirty="0" smtClean="0"/>
          </a:p>
          <a:p>
            <a:pPr lvl="1"/>
            <a:r>
              <a:rPr lang="en-US" dirty="0" smtClean="0">
                <a:hlinkClick r:id="rId5"/>
              </a:rPr>
              <a:t>www.accelinnova.com</a:t>
            </a:r>
            <a:endParaRPr lang="en-US" dirty="0" smtClean="0"/>
          </a:p>
          <a:p>
            <a:pPr lvl="1"/>
            <a:r>
              <a:rPr lang="en-US" dirty="0" smtClean="0">
                <a:hlinkClick r:id="rId6"/>
              </a:rPr>
              <a:t>www.linkedin.com/in/toddelittle/en</a:t>
            </a:r>
            <a:endParaRPr lang="en-US" dirty="0" smtClean="0"/>
          </a:p>
          <a:p>
            <a:pPr lvl="1"/>
            <a:endParaRPr lang="en-US" dirty="0"/>
          </a:p>
          <a:p>
            <a:pPr lvl="1"/>
            <a:r>
              <a:rPr lang="en-US" dirty="0" smtClean="0"/>
              <a:t>@</a:t>
            </a:r>
            <a:r>
              <a:rPr lang="en-US" dirty="0" err="1" smtClean="0"/>
              <a:t>toddelittle</a:t>
            </a:r>
            <a:endParaRPr lang="en-US" dirty="0"/>
          </a:p>
          <a:p>
            <a:pPr marL="401638" lvl="1" indent="0">
              <a:buNone/>
            </a:pPr>
            <a:endParaRPr lang="en-US" dirty="0" smtClean="0"/>
          </a:p>
          <a:p>
            <a:pPr marL="457200" lvl="1" indent="0">
              <a:buNone/>
            </a:pPr>
            <a:endParaRPr lang="en-US" dirty="0" smtClean="0"/>
          </a:p>
          <a:p>
            <a:pPr marL="0" indent="0">
              <a:buNone/>
            </a:pPr>
            <a:endParaRPr lang="en-US" dirty="0" smtClean="0"/>
          </a:p>
        </p:txBody>
      </p:sp>
      <p:pic>
        <p:nvPicPr>
          <p:cNvPr id="4" name="Picture 3" descr="51sOIwJFqRL">
            <a:hlinkClick r:id="rId7"/>
          </p:cNvPr>
          <p:cNvPicPr>
            <a:picLocks noChangeAspect="1" noChangeArrowheads="1"/>
          </p:cNvPicPr>
          <p:nvPr/>
        </p:nvPicPr>
        <p:blipFill>
          <a:blip r:embed="rId8"/>
          <a:srcRect l="12202" r="12228"/>
          <a:stretch>
            <a:fillRect/>
          </a:stretch>
        </p:blipFill>
        <p:spPr bwMode="auto">
          <a:xfrm>
            <a:off x="6371208" y="1412776"/>
            <a:ext cx="4045272" cy="535324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281173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4365BD5-0232-4F69-8370-19916C6CA2D7}" type="slidenum">
              <a:rPr lang="en-US" smtClean="0"/>
              <a:pPr>
                <a:defRPr/>
              </a:pPr>
              <a:t>3</a:t>
            </a:fld>
            <a:endParaRPr lang="en-US" dirty="0"/>
          </a:p>
        </p:txBody>
      </p:sp>
      <p:sp>
        <p:nvSpPr>
          <p:cNvPr id="2" name="Title 1"/>
          <p:cNvSpPr>
            <a:spLocks noGrp="1"/>
          </p:cNvSpPr>
          <p:nvPr>
            <p:ph type="title" idx="4294967295"/>
          </p:nvPr>
        </p:nvSpPr>
        <p:spPr>
          <a:xfrm>
            <a:off x="0" y="28570"/>
            <a:ext cx="7521575" cy="1131888"/>
          </a:xfrm>
        </p:spPr>
        <p:txBody>
          <a:bodyPr/>
          <a:lstStyle/>
          <a:p>
            <a:r>
              <a:rPr lang="en-US" dirty="0" smtClean="0"/>
              <a:t>About Todd</a:t>
            </a:r>
            <a:endParaRPr lang="en-US" dirty="0"/>
          </a:p>
        </p:txBody>
      </p:sp>
      <p:sp>
        <p:nvSpPr>
          <p:cNvPr id="3" name="Content Placeholder 2"/>
          <p:cNvSpPr>
            <a:spLocks noGrp="1"/>
          </p:cNvSpPr>
          <p:nvPr>
            <p:ph idx="4294967295"/>
          </p:nvPr>
        </p:nvSpPr>
        <p:spPr>
          <a:xfrm>
            <a:off x="4024746" y="1447800"/>
            <a:ext cx="6477000" cy="4508500"/>
          </a:xfrm>
        </p:spPr>
        <p:txBody>
          <a:bodyPr>
            <a:normAutofit/>
          </a:bodyPr>
          <a:lstStyle/>
          <a:p>
            <a:r>
              <a:rPr lang="en-US" sz="2400" dirty="0"/>
              <a:t>Chemical &amp; Petroleum Engineer</a:t>
            </a:r>
          </a:p>
          <a:p>
            <a:r>
              <a:rPr lang="en-US" sz="2400" dirty="0"/>
              <a:t>30+ Years in Software Development</a:t>
            </a:r>
          </a:p>
          <a:p>
            <a:r>
              <a:rPr lang="en-US" sz="2400" dirty="0"/>
              <a:t>Founding Consultant at</a:t>
            </a:r>
          </a:p>
          <a:p>
            <a:endParaRPr lang="en-US" sz="2400" dirty="0"/>
          </a:p>
          <a:p>
            <a:r>
              <a:rPr lang="en-US" sz="2400" dirty="0"/>
              <a:t>Executive roles as VP Product Development, Director of Software &amp; Technology</a:t>
            </a:r>
          </a:p>
          <a:p>
            <a:endParaRPr lang="en-US" sz="2400" dirty="0"/>
          </a:p>
          <a:p>
            <a:endParaRPr lang="en-US" sz="2400" dirty="0"/>
          </a:p>
          <a:p>
            <a:r>
              <a:rPr lang="en-US" sz="2400" dirty="0"/>
              <a:t>Pioneer and Agile Community Builder</a:t>
            </a:r>
          </a:p>
          <a:p>
            <a:endParaRPr lang="en-US" sz="2400" dirty="0"/>
          </a:p>
        </p:txBody>
      </p:sp>
      <p:pic>
        <p:nvPicPr>
          <p:cNvPr id="5" name="Picture 4" descr="Pollyanna 102"/>
          <p:cNvPicPr>
            <a:picLocks noChangeAspect="1"/>
          </p:cNvPicPr>
          <p:nvPr/>
        </p:nvPicPr>
        <p:blipFill>
          <a:blip r:embed="rId2" cstate="print"/>
          <a:srcRect/>
          <a:stretch>
            <a:fillRect/>
          </a:stretch>
        </p:blipFill>
        <p:spPr bwMode="auto">
          <a:xfrm>
            <a:off x="2133601" y="1600201"/>
            <a:ext cx="1633451" cy="2238202"/>
          </a:xfrm>
          <a:prstGeom prst="rect">
            <a:avLst/>
          </a:prstGeom>
          <a:noFill/>
          <a:ln w="9525">
            <a:noFill/>
            <a:miter lim="800000"/>
            <a:headEnd/>
            <a:tailEnd/>
          </a:ln>
        </p:spPr>
      </p:pic>
      <p:pic>
        <p:nvPicPr>
          <p:cNvPr id="6" name="Picture 5" descr="51sOIwJFqRL"/>
          <p:cNvPicPr>
            <a:picLocks noChangeAspect="1" noChangeArrowheads="1"/>
          </p:cNvPicPr>
          <p:nvPr/>
        </p:nvPicPr>
        <p:blipFill>
          <a:blip r:embed="rId3"/>
          <a:srcRect l="12202" r="12228"/>
          <a:stretch>
            <a:fillRect/>
          </a:stretch>
        </p:blipFill>
        <p:spPr bwMode="auto">
          <a:xfrm>
            <a:off x="2097636" y="3886200"/>
            <a:ext cx="1712365" cy="2266032"/>
          </a:xfrm>
          <a:prstGeom prst="rect">
            <a:avLst/>
          </a:prstGeom>
          <a:noFill/>
          <a:ln w="9525">
            <a:solidFill>
              <a:schemeClr val="tx1"/>
            </a:solidFill>
            <a:miter lim="800000"/>
            <a:headEnd/>
            <a:tailEnd/>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4193" y="2398085"/>
            <a:ext cx="1476861" cy="5601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125" y="5373216"/>
            <a:ext cx="1141647" cy="7819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1868" y="5415070"/>
            <a:ext cx="1544333" cy="75929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3832" y="4038574"/>
            <a:ext cx="1299470" cy="97460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2116" y="4134841"/>
            <a:ext cx="820148" cy="820148"/>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99" t="25200" r="-399" b="24401"/>
          <a:stretch/>
        </p:blipFill>
        <p:spPr>
          <a:xfrm>
            <a:off x="5807968" y="4077072"/>
            <a:ext cx="1714500" cy="864096"/>
          </a:xfrm>
          <a:prstGeom prst="rect">
            <a:avLst/>
          </a:prstGeom>
        </p:spPr>
      </p:pic>
    </p:spTree>
    <p:extLst>
      <p:ext uri="{BB962C8B-B14F-4D97-AF65-F5344CB8AC3E}">
        <p14:creationId xmlns:p14="http://schemas.microsoft.com/office/powerpoint/2010/main" val="435248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4365BD5-0232-4F69-8370-19916C6CA2D7}" type="slidenum">
              <a:rPr lang="en-US" smtClean="0"/>
              <a:pPr>
                <a:defRPr/>
              </a:pPr>
              <a:t>4</a:t>
            </a:fld>
            <a:endParaRPr lang="en-US" dirty="0"/>
          </a:p>
        </p:txBody>
      </p:sp>
      <p:sp>
        <p:nvSpPr>
          <p:cNvPr id="2" name="Title 1"/>
          <p:cNvSpPr>
            <a:spLocks noGrp="1"/>
          </p:cNvSpPr>
          <p:nvPr>
            <p:ph type="title" idx="4294967295"/>
          </p:nvPr>
        </p:nvSpPr>
        <p:spPr>
          <a:xfrm>
            <a:off x="0" y="28570"/>
            <a:ext cx="7521575" cy="1131888"/>
          </a:xfrm>
        </p:spPr>
        <p:txBody>
          <a:bodyPr/>
          <a:lstStyle/>
          <a:p>
            <a:r>
              <a:rPr lang="en-US" dirty="0" smtClean="0"/>
              <a:t>About Todd</a:t>
            </a:r>
            <a:endParaRPr lang="en-US" dirty="0"/>
          </a:p>
        </p:txBody>
      </p:sp>
      <p:sp>
        <p:nvSpPr>
          <p:cNvPr id="3" name="Content Placeholder 2"/>
          <p:cNvSpPr>
            <a:spLocks noGrp="1"/>
          </p:cNvSpPr>
          <p:nvPr>
            <p:ph idx="4294967295"/>
          </p:nvPr>
        </p:nvSpPr>
        <p:spPr>
          <a:xfrm>
            <a:off x="4024746" y="1447800"/>
            <a:ext cx="6477000" cy="4508500"/>
          </a:xfrm>
        </p:spPr>
        <p:txBody>
          <a:bodyPr>
            <a:normAutofit/>
          </a:bodyPr>
          <a:lstStyle/>
          <a:p>
            <a:r>
              <a:rPr lang="en-US" sz="2400" dirty="0"/>
              <a:t>Chemical &amp; Petroleum Engineer</a:t>
            </a:r>
          </a:p>
          <a:p>
            <a:r>
              <a:rPr lang="en-US" sz="2400" dirty="0"/>
              <a:t>30+ Years in Software Development</a:t>
            </a:r>
          </a:p>
          <a:p>
            <a:r>
              <a:rPr lang="en-US" sz="2400" dirty="0"/>
              <a:t>Founding Consultant at</a:t>
            </a:r>
          </a:p>
          <a:p>
            <a:endParaRPr lang="en-US" sz="2400" dirty="0"/>
          </a:p>
          <a:p>
            <a:r>
              <a:rPr lang="en-US" sz="2400" dirty="0"/>
              <a:t>Executive roles as VP Product Development, Director of Software &amp; Technology</a:t>
            </a:r>
          </a:p>
          <a:p>
            <a:endParaRPr lang="en-US" sz="2400" dirty="0"/>
          </a:p>
          <a:p>
            <a:endParaRPr lang="en-US" sz="2400" dirty="0"/>
          </a:p>
          <a:p>
            <a:r>
              <a:rPr lang="en-US" sz="2400" dirty="0"/>
              <a:t>Pioneer and Agile Community Builder</a:t>
            </a:r>
          </a:p>
          <a:p>
            <a:endParaRPr lang="en-US" sz="2400" dirty="0"/>
          </a:p>
        </p:txBody>
      </p:sp>
      <p:pic>
        <p:nvPicPr>
          <p:cNvPr id="5" name="Picture 4" descr="Pollyanna 102"/>
          <p:cNvPicPr>
            <a:picLocks noChangeAspect="1"/>
          </p:cNvPicPr>
          <p:nvPr/>
        </p:nvPicPr>
        <p:blipFill>
          <a:blip r:embed="rId2" cstate="print"/>
          <a:srcRect/>
          <a:stretch>
            <a:fillRect/>
          </a:stretch>
        </p:blipFill>
        <p:spPr bwMode="auto">
          <a:xfrm>
            <a:off x="2133601" y="1600201"/>
            <a:ext cx="1633451" cy="2238202"/>
          </a:xfrm>
          <a:prstGeom prst="rect">
            <a:avLst/>
          </a:prstGeom>
          <a:noFill/>
          <a:ln w="9525">
            <a:noFill/>
            <a:miter lim="800000"/>
            <a:headEnd/>
            <a:tailEnd/>
          </a:ln>
        </p:spPr>
      </p:pic>
      <p:pic>
        <p:nvPicPr>
          <p:cNvPr id="6" name="Picture 5" descr="51sOIwJFqRL"/>
          <p:cNvPicPr>
            <a:picLocks noChangeAspect="1" noChangeArrowheads="1"/>
          </p:cNvPicPr>
          <p:nvPr/>
        </p:nvPicPr>
        <p:blipFill>
          <a:blip r:embed="rId3"/>
          <a:srcRect l="12202" r="12228"/>
          <a:stretch>
            <a:fillRect/>
          </a:stretch>
        </p:blipFill>
        <p:spPr bwMode="auto">
          <a:xfrm>
            <a:off x="2097636" y="3886200"/>
            <a:ext cx="1712365" cy="2266032"/>
          </a:xfrm>
          <a:prstGeom prst="rect">
            <a:avLst/>
          </a:prstGeom>
          <a:noFill/>
          <a:ln w="9525">
            <a:solidFill>
              <a:schemeClr val="tx1"/>
            </a:solidFill>
            <a:miter lim="800000"/>
            <a:headEnd/>
            <a:tailEnd/>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4193" y="2398085"/>
            <a:ext cx="1476861" cy="5601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125" y="5373216"/>
            <a:ext cx="1141647" cy="7819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1868" y="5415070"/>
            <a:ext cx="1544333" cy="75929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3832" y="4038574"/>
            <a:ext cx="1299470" cy="97460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2116" y="4134841"/>
            <a:ext cx="820148" cy="820148"/>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99" t="25200" r="-399" b="24401"/>
          <a:stretch/>
        </p:blipFill>
        <p:spPr>
          <a:xfrm>
            <a:off x="5807968" y="4077072"/>
            <a:ext cx="1714500" cy="864096"/>
          </a:xfrm>
          <a:prstGeom prst="rect">
            <a:avLst/>
          </a:prstGeom>
        </p:spPr>
      </p:pic>
      <p:pic>
        <p:nvPicPr>
          <p:cNvPr id="14" name="Picture 13" descr="51sOIwJFqRL"/>
          <p:cNvPicPr>
            <a:picLocks noChangeAspect="1" noChangeArrowheads="1"/>
          </p:cNvPicPr>
          <p:nvPr/>
        </p:nvPicPr>
        <p:blipFill>
          <a:blip r:embed="rId3"/>
          <a:srcRect l="12202" r="12228"/>
          <a:stretch>
            <a:fillRect/>
          </a:stretch>
        </p:blipFill>
        <p:spPr bwMode="auto">
          <a:xfrm>
            <a:off x="3563583" y="115917"/>
            <a:ext cx="4701186" cy="6221243"/>
          </a:xfrm>
          <a:prstGeom prst="rect">
            <a:avLst/>
          </a:prstGeom>
          <a:noFill/>
          <a:ln w="9525">
            <a:solidFill>
              <a:schemeClr val="tx1"/>
            </a:solidFill>
            <a:miter lim="800000"/>
            <a:headEnd/>
            <a:tailEnd/>
          </a:ln>
        </p:spPr>
      </p:pic>
      <p:sp>
        <p:nvSpPr>
          <p:cNvPr id="15" name="Oval 14"/>
          <p:cNvSpPr/>
          <p:nvPr/>
        </p:nvSpPr>
        <p:spPr>
          <a:xfrm>
            <a:off x="3669321" y="5389791"/>
            <a:ext cx="4454767" cy="103471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676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a:t>
            </a:r>
            <a:endParaRPr lang="en-US" dirty="0"/>
          </a:p>
        </p:txBody>
      </p:sp>
      <p:sp>
        <p:nvSpPr>
          <p:cNvPr id="3" name="Content Placeholder 2"/>
          <p:cNvSpPr>
            <a:spLocks noGrp="1"/>
          </p:cNvSpPr>
          <p:nvPr>
            <p:ph idx="1"/>
          </p:nvPr>
        </p:nvSpPr>
        <p:spPr/>
        <p:txBody>
          <a:bodyPr/>
          <a:lstStyle/>
          <a:p>
            <a:r>
              <a:rPr lang="en-US" dirty="0" smtClean="0"/>
              <a:t>Cutter Summit April 2002 – </a:t>
            </a:r>
            <a:r>
              <a:rPr lang="en-US" dirty="0" err="1" smtClean="0"/>
              <a:t>Hotel@MIT</a:t>
            </a:r>
            <a:endParaRPr lang="en-US" dirty="0" smtClean="0"/>
          </a:p>
          <a:p>
            <a:r>
              <a:rPr lang="en-US" dirty="0" smtClean="0"/>
              <a:t>Night at the MIT Museum</a:t>
            </a:r>
          </a:p>
          <a:p>
            <a:r>
              <a:rPr lang="en-US" dirty="0" smtClean="0"/>
              <a:t>Miracle of Science Bar &amp; Grill</a:t>
            </a:r>
          </a:p>
          <a:p>
            <a:endParaRPr lang="en-US" dirty="0"/>
          </a:p>
        </p:txBody>
      </p:sp>
    </p:spTree>
    <p:extLst>
      <p:ext uri="{BB962C8B-B14F-4D97-AF65-F5344CB8AC3E}">
        <p14:creationId xmlns:p14="http://schemas.microsoft.com/office/powerpoint/2010/main" val="8749151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Logo do you like?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432" y="2072481"/>
            <a:ext cx="2381250" cy="38576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926" y="1942516"/>
            <a:ext cx="2619375" cy="3267075"/>
          </a:xfrm>
          <a:prstGeom prst="rect">
            <a:avLst/>
          </a:prstGeom>
        </p:spPr>
      </p:pic>
    </p:spTree>
    <p:extLst>
      <p:ext uri="{BB962C8B-B14F-4D97-AF65-F5344CB8AC3E}">
        <p14:creationId xmlns:p14="http://schemas.microsoft.com/office/powerpoint/2010/main" val="1963769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Fish Stories (Dan Reed)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0970" y="1553029"/>
            <a:ext cx="6162373" cy="4621780"/>
          </a:xfrm>
        </p:spPr>
      </p:pic>
    </p:spTree>
    <p:extLst>
      <p:ext uri="{BB962C8B-B14F-4D97-AF65-F5344CB8AC3E}">
        <p14:creationId xmlns:p14="http://schemas.microsoft.com/office/powerpoint/2010/main" val="30406180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 Videos here</a:t>
            </a:r>
            <a:endParaRPr lang="en-US" dirty="0"/>
          </a:p>
        </p:txBody>
      </p:sp>
      <p:sp>
        <p:nvSpPr>
          <p:cNvPr id="3" name="Content Placeholder 2"/>
          <p:cNvSpPr>
            <a:spLocks noGrp="1"/>
          </p:cNvSpPr>
          <p:nvPr>
            <p:ph idx="1"/>
          </p:nvPr>
        </p:nvSpPr>
        <p:spPr/>
        <p:txBody>
          <a:bodyPr/>
          <a:lstStyle/>
          <a:p>
            <a:r>
              <a:rPr lang="en-US" dirty="0" smtClean="0"/>
              <a:t>Seattle Fish company</a:t>
            </a:r>
          </a:p>
          <a:p>
            <a:r>
              <a:rPr lang="en-US" dirty="0" err="1" smtClean="0"/>
              <a:t>Shamu</a:t>
            </a:r>
            <a:r>
              <a:rPr lang="en-US" dirty="0" smtClean="0"/>
              <a:t> jumping over the Alamo</a:t>
            </a:r>
            <a:endParaRPr lang="en-US" dirty="0"/>
          </a:p>
        </p:txBody>
      </p:sp>
    </p:spTree>
    <p:extLst>
      <p:ext uri="{BB962C8B-B14F-4D97-AF65-F5344CB8AC3E}">
        <p14:creationId xmlns:p14="http://schemas.microsoft.com/office/powerpoint/2010/main" val="143618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You’re not just starting a conference, you’re building a community and changing the world of work</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7604" y="2174081"/>
            <a:ext cx="2381250" cy="3857625"/>
          </a:xfrm>
          <a:prstGeom prst="rect">
            <a:avLst/>
          </a:prstGeom>
        </p:spPr>
      </p:pic>
      <p:sp>
        <p:nvSpPr>
          <p:cNvPr id="4" name="TextBox 3"/>
          <p:cNvSpPr txBox="1"/>
          <p:nvPr/>
        </p:nvSpPr>
        <p:spPr>
          <a:xfrm>
            <a:off x="4310742" y="3686628"/>
            <a:ext cx="3077029" cy="1323439"/>
          </a:xfrm>
          <a:prstGeom prst="rect">
            <a:avLst/>
          </a:prstGeom>
          <a:noFill/>
        </p:spPr>
        <p:txBody>
          <a:bodyPr wrap="square" rtlCol="0">
            <a:spAutoFit/>
          </a:bodyPr>
          <a:lstStyle/>
          <a:p>
            <a:r>
              <a:rPr lang="en-US" sz="4000" dirty="0" smtClean="0"/>
              <a:t>You’re Right!</a:t>
            </a:r>
          </a:p>
          <a:p>
            <a:r>
              <a:rPr lang="en-US" sz="4000" dirty="0" smtClean="0"/>
              <a:t>Let’s do it!</a:t>
            </a:r>
            <a:endParaRPr lang="en-US" sz="4000" dirty="0"/>
          </a:p>
        </p:txBody>
      </p:sp>
    </p:spTree>
    <p:extLst>
      <p:ext uri="{BB962C8B-B14F-4D97-AF65-F5344CB8AC3E}">
        <p14:creationId xmlns:p14="http://schemas.microsoft.com/office/powerpoint/2010/main" val="330127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ctr">
          <a:defRPr sz="54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6515</TotalTime>
  <Words>365</Words>
  <Application>Microsoft Office PowerPoint</Application>
  <PresentationFormat>Widescreen</PresentationFormat>
  <Paragraphs>118</Paragraphs>
  <Slides>28</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Franklin Gothic Book</vt:lpstr>
      <vt:lpstr>Franklin Gothic Medium</vt:lpstr>
      <vt:lpstr>Tempus Sans ITC</vt:lpstr>
      <vt:lpstr>Times New Roman</vt:lpstr>
      <vt:lpstr>Office Theme</vt:lpstr>
      <vt:lpstr>Custom Design</vt:lpstr>
      <vt:lpstr>Transforming the World of Work®</vt:lpstr>
      <vt:lpstr>PowerPoint Presentation</vt:lpstr>
      <vt:lpstr>About Todd</vt:lpstr>
      <vt:lpstr>About Todd</vt:lpstr>
      <vt:lpstr>Setting</vt:lpstr>
      <vt:lpstr>Which Logo do you like?</vt:lpstr>
      <vt:lpstr>Fish Stories (Dan Reed)</vt:lpstr>
      <vt:lpstr>Insert Videos here</vt:lpstr>
      <vt:lpstr>You’re not just starting a conference, you’re building a community and changing the world of work</vt:lpstr>
      <vt:lpstr>Who says Agilists don’t Document</vt:lpstr>
      <vt:lpstr>Stakeholders</vt:lpstr>
      <vt:lpstr>Conflict</vt:lpstr>
      <vt:lpstr>Path to Greatness</vt:lpstr>
      <vt:lpstr>Absence of Conflict</vt:lpstr>
      <vt:lpstr>Collaborating with Non-Collaborators</vt:lpstr>
      <vt:lpstr>Uncertainty</vt:lpstr>
      <vt:lpstr>Real Options</vt:lpstr>
      <vt:lpstr>Real Options</vt:lpstr>
      <vt:lpstr>Beyond Budgeting –  Building a Conference Financial Model</vt:lpstr>
      <vt:lpstr>The right people show up Pollyanna Pixton</vt:lpstr>
      <vt:lpstr>PowerPoint Presentation</vt:lpstr>
      <vt:lpstr>How did it go?</vt:lpstr>
      <vt:lpstr>We had a blast!</vt:lpstr>
      <vt:lpstr>Fearless Change: Transition to Year 2</vt:lpstr>
      <vt:lpstr>PowerPoint Presentation</vt:lpstr>
      <vt:lpstr>How did we do?</vt:lpstr>
      <vt:lpstr>Fearless Change Take Aways </vt:lpstr>
      <vt:lpstr>Contact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Jennie Mason</dc:creator>
  <cp:lastModifiedBy>Todd Little</cp:lastModifiedBy>
  <cp:revision>125</cp:revision>
  <dcterms:created xsi:type="dcterms:W3CDTF">2017-01-20T22:05:03Z</dcterms:created>
  <dcterms:modified xsi:type="dcterms:W3CDTF">2017-02-14T18:49:30Z</dcterms:modified>
</cp:coreProperties>
</file>